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9" r:id="rId5"/>
    <p:sldId id="347" r:id="rId6"/>
    <p:sldId id="273" r:id="rId7"/>
    <p:sldId id="260" r:id="rId8"/>
    <p:sldId id="348" r:id="rId9"/>
    <p:sldId id="288" r:id="rId10"/>
    <p:sldId id="320" r:id="rId11"/>
    <p:sldId id="330" r:id="rId12"/>
    <p:sldId id="331" r:id="rId13"/>
    <p:sldId id="351" r:id="rId14"/>
    <p:sldId id="350" r:id="rId15"/>
    <p:sldId id="332" r:id="rId16"/>
    <p:sldId id="333" r:id="rId17"/>
    <p:sldId id="334" r:id="rId18"/>
    <p:sldId id="336" r:id="rId19"/>
    <p:sldId id="335" r:id="rId20"/>
    <p:sldId id="321" r:id="rId21"/>
    <p:sldId id="325" r:id="rId22"/>
    <p:sldId id="339" r:id="rId23"/>
    <p:sldId id="349" r:id="rId24"/>
    <p:sldId id="340" r:id="rId25"/>
    <p:sldId id="341" r:id="rId26"/>
    <p:sldId id="342" r:id="rId27"/>
    <p:sldId id="343" r:id="rId28"/>
    <p:sldId id="344" r:id="rId29"/>
    <p:sldId id="327" r:id="rId30"/>
    <p:sldId id="346" r:id="rId3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85C47BD-5C10-4F4B-9C35-A568B442BF90}">
          <p14:sldIdLst>
            <p14:sldId id="259"/>
            <p14:sldId id="347"/>
            <p14:sldId id="273"/>
            <p14:sldId id="260"/>
            <p14:sldId id="348"/>
            <p14:sldId id="288"/>
            <p14:sldId id="320"/>
            <p14:sldId id="330"/>
            <p14:sldId id="331"/>
            <p14:sldId id="351"/>
            <p14:sldId id="350"/>
            <p14:sldId id="332"/>
            <p14:sldId id="333"/>
            <p14:sldId id="334"/>
            <p14:sldId id="336"/>
            <p14:sldId id="335"/>
            <p14:sldId id="321"/>
            <p14:sldId id="325"/>
            <p14:sldId id="339"/>
            <p14:sldId id="349"/>
            <p14:sldId id="340"/>
            <p14:sldId id="341"/>
            <p14:sldId id="342"/>
            <p14:sldId id="343"/>
            <p14:sldId id="344"/>
            <p14:sldId id="327"/>
            <p14:sldId id="346"/>
          </p14:sldIdLst>
        </p14:section>
        <p14:section name="Obsah prezentace" id="{48CF1742-0B01-4534-8E1E-FD468D1F70EA}">
          <p14:sldIdLst/>
        </p14:section>
        <p14:section name="Vzhled prezentace" id="{C3184206-1A84-493C-9F78-503CBFA6CC1D}">
          <p14:sldIdLst/>
        </p14:section>
        <p14:section name="Grafika prezentace" id="{058F4ECE-23EC-4A88-9FF7-4215A0D4850E}">
          <p14:sldIdLst/>
        </p14:section>
        <p14:section name="Data prezentace" id="{F97681AE-8102-4056-A812-8CFF9A8FC5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2933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orient="horz" pos="3317" userDrawn="1">
          <p15:clr>
            <a:srgbClr val="A4A3A4"/>
          </p15:clr>
        </p15:guide>
        <p15:guide id="6" pos="5790" userDrawn="1">
          <p15:clr>
            <a:srgbClr val="A4A3A4"/>
          </p15:clr>
        </p15:guide>
        <p15:guide id="7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FC"/>
    <a:srgbClr val="6C3087"/>
    <a:srgbClr val="FC9BC1"/>
    <a:srgbClr val="6C3088"/>
    <a:srgbClr val="C65094"/>
    <a:srgbClr val="D9E1F2"/>
    <a:srgbClr val="02216E"/>
    <a:srgbClr val="D8D4D7"/>
    <a:srgbClr val="FF6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11" y="34"/>
      </p:cViewPr>
      <p:guideLst>
        <p:guide orient="horz" pos="346"/>
        <p:guide pos="438"/>
        <p:guide pos="2933"/>
        <p:guide orient="horz" pos="3884"/>
        <p:guide orient="horz" pos="3317"/>
        <p:guide pos="5790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3BF5186-0D0E-29DA-B1FF-BFC2F9C9B6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3848B8-14AE-786C-6DB6-352F7906D3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8198-9484-3248-A565-6CE985FC282F}" type="datetimeFigureOut">
              <a:rPr lang="cs-CZ" smtClean="0"/>
              <a:t>07.04.2026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811439-CDD4-23B2-2AC4-F47B24B8E0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1250CB-5B03-8AF4-B9DC-50106D9C83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843C8-162B-4943-AC34-7BD9D8E2B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0182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24C26B-1C45-4D0C-86D7-810B7AC39E9F}" type="datetimeFigureOut">
              <a:rPr lang="cs-CZ" smtClean="0"/>
              <a:pPr/>
              <a:t>07.04.2026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7F8F09A-4B79-42B7-A0E5-E0ACD3FB5C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03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54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52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16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B4DAD-34FA-4F9C-87FC-F51F4EA5B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ABA33E6-A106-AD69-00CB-A2FD41748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30C7518-C555-801D-5ECE-AE0326ABC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 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969CEB-E8B5-B433-FA59-1B12A8591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71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F0548-53D3-272B-64DE-7BAFF6E28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AA5FF63-4A5F-7BC4-5B31-3145E0293F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7534BC-D820-8CA2-C463-4320E50D6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 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E96A58-4D38-2FCF-5396-F0D17243A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37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8B3AA-A197-6B56-FBB8-D31620D42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CEA6125-9CC3-E4D1-9000-67D22AE81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EC97AA-708D-5A6B-0E76-CB3B8667F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 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75F7D-A46A-C5E7-0032-DB8AD12FC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54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871E0-4D13-7328-BF7F-77DDB8394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E724825-1240-C6DE-EE6B-9A6F75B80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4D49002-7E07-B7C9-C703-0AC93FA21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 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AFA87B-D618-34BC-FD72-6DD88C259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84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</p:spTree>
    <p:extLst>
      <p:ext uri="{BB962C8B-B14F-4D97-AF65-F5344CB8AC3E}">
        <p14:creationId xmlns:p14="http://schemas.microsoft.com/office/powerpoint/2010/main" val="940927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kladni slide" type="title">
  <p:cSld name="zakladni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12191999" cy="1690688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1387266" y="111585"/>
            <a:ext cx="9280733" cy="146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1469877" y="3976913"/>
            <a:ext cx="9198123" cy="258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47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47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718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46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7. 4. 2026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229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E37A842-B919-F558-7D43-2D4BC5B0F6C3}"/>
              </a:ext>
            </a:extLst>
          </p:cNvPr>
          <p:cNvGrpSpPr/>
          <p:nvPr userDrawn="1"/>
        </p:nvGrpSpPr>
        <p:grpSpPr>
          <a:xfrm>
            <a:off x="0" y="0"/>
            <a:ext cx="4064400" cy="6858000"/>
            <a:chOff x="0" y="0"/>
            <a:chExt cx="4064400" cy="6858000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4F01AF70-9F6D-432D-9CA3-1DB3B770071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0" y="0"/>
              <a:ext cx="4064400" cy="6858000"/>
            </a:xfrm>
            <a:prstGeom prst="rect">
              <a:avLst/>
            </a:prstGeom>
            <a:solidFill>
              <a:srgbClr val="356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cs-CZ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CBFCE00-F405-4773-A16B-92F7B8EB0E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3699" y="183600"/>
              <a:ext cx="367200" cy="244800"/>
            </a:xfrm>
            <a:custGeom>
              <a:avLst/>
              <a:gdLst>
                <a:gd name="T0" fmla="*/ 1537 w 9792"/>
                <a:gd name="T1" fmla="*/ 4392 h 6528"/>
                <a:gd name="T2" fmla="*/ 1889 w 9792"/>
                <a:gd name="T3" fmla="*/ 4537 h 6528"/>
                <a:gd name="T4" fmla="*/ 237 w 9792"/>
                <a:gd name="T5" fmla="*/ 4466 h 6528"/>
                <a:gd name="T6" fmla="*/ 405 w 9792"/>
                <a:gd name="T7" fmla="*/ 4201 h 6528"/>
                <a:gd name="T8" fmla="*/ 386 w 9792"/>
                <a:gd name="T9" fmla="*/ 1612 h 6528"/>
                <a:gd name="T10" fmla="*/ 215 w 9792"/>
                <a:gd name="T11" fmla="*/ 1409 h 6528"/>
                <a:gd name="T12" fmla="*/ 1316 w 9792"/>
                <a:gd name="T13" fmla="*/ 1325 h 6528"/>
                <a:gd name="T14" fmla="*/ 1585 w 9792"/>
                <a:gd name="T15" fmla="*/ 1377 h 6528"/>
                <a:gd name="T16" fmla="*/ 2469 w 9792"/>
                <a:gd name="T17" fmla="*/ 1261 h 6528"/>
                <a:gd name="T18" fmla="*/ 3510 w 9792"/>
                <a:gd name="T19" fmla="*/ 1721 h 6528"/>
                <a:gd name="T20" fmla="*/ 3747 w 9792"/>
                <a:gd name="T21" fmla="*/ 4154 h 6528"/>
                <a:gd name="T22" fmla="*/ 3892 w 9792"/>
                <a:gd name="T23" fmla="*/ 4443 h 6528"/>
                <a:gd name="T24" fmla="*/ 2207 w 9792"/>
                <a:gd name="T25" fmla="*/ 4539 h 6528"/>
                <a:gd name="T26" fmla="*/ 2592 w 9792"/>
                <a:gd name="T27" fmla="*/ 4423 h 6528"/>
                <a:gd name="T28" fmla="*/ 2719 w 9792"/>
                <a:gd name="T29" fmla="*/ 4076 h 6528"/>
                <a:gd name="T30" fmla="*/ 2580 w 9792"/>
                <a:gd name="T31" fmla="*/ 1654 h 6528"/>
                <a:gd name="T32" fmla="*/ 2119 w 9792"/>
                <a:gd name="T33" fmla="*/ 1311 h 6528"/>
                <a:gd name="T34" fmla="*/ 1466 w 9792"/>
                <a:gd name="T35" fmla="*/ 1525 h 6528"/>
                <a:gd name="T36" fmla="*/ 1439 w 9792"/>
                <a:gd name="T37" fmla="*/ 2055 h 6528"/>
                <a:gd name="T38" fmla="*/ 6632 w 9792"/>
                <a:gd name="T39" fmla="*/ 1731 h 6528"/>
                <a:gd name="T40" fmla="*/ 6462 w 9792"/>
                <a:gd name="T41" fmla="*/ 1447 h 6528"/>
                <a:gd name="T42" fmla="*/ 6149 w 9792"/>
                <a:gd name="T43" fmla="*/ 1311 h 6528"/>
                <a:gd name="T44" fmla="*/ 5557 w 9792"/>
                <a:gd name="T45" fmla="*/ 1438 h 6528"/>
                <a:gd name="T46" fmla="*/ 5412 w 9792"/>
                <a:gd name="T47" fmla="*/ 2412 h 6528"/>
                <a:gd name="T48" fmla="*/ 5566 w 9792"/>
                <a:gd name="T49" fmla="*/ 4449 h 6528"/>
                <a:gd name="T50" fmla="*/ 6150 w 9792"/>
                <a:gd name="T51" fmla="*/ 4574 h 6528"/>
                <a:gd name="T52" fmla="*/ 6465 w 9792"/>
                <a:gd name="T53" fmla="*/ 4437 h 6528"/>
                <a:gd name="T54" fmla="*/ 6632 w 9792"/>
                <a:gd name="T55" fmla="*/ 4148 h 6528"/>
                <a:gd name="T56" fmla="*/ 5171 w 9792"/>
                <a:gd name="T57" fmla="*/ 1272 h 6528"/>
                <a:gd name="T58" fmla="*/ 5374 w 9792"/>
                <a:gd name="T59" fmla="*/ 1468 h 6528"/>
                <a:gd name="T60" fmla="*/ 5928 w 9792"/>
                <a:gd name="T61" fmla="*/ 1246 h 6528"/>
                <a:gd name="T62" fmla="*/ 6614 w 9792"/>
                <a:gd name="T63" fmla="*/ 1314 h 6528"/>
                <a:gd name="T64" fmla="*/ 7173 w 9792"/>
                <a:gd name="T65" fmla="*/ 1612 h 6528"/>
                <a:gd name="T66" fmla="*/ 7555 w 9792"/>
                <a:gd name="T67" fmla="*/ 2119 h 6528"/>
                <a:gd name="T68" fmla="*/ 7711 w 9792"/>
                <a:gd name="T69" fmla="*/ 2799 h 6528"/>
                <a:gd name="T70" fmla="*/ 7641 w 9792"/>
                <a:gd name="T71" fmla="*/ 3536 h 6528"/>
                <a:gd name="T72" fmla="*/ 7345 w 9792"/>
                <a:gd name="T73" fmla="*/ 4107 h 6528"/>
                <a:gd name="T74" fmla="*/ 6845 w 9792"/>
                <a:gd name="T75" fmla="*/ 4487 h 6528"/>
                <a:gd name="T76" fmla="*/ 6189 w 9792"/>
                <a:gd name="T77" fmla="*/ 4642 h 6528"/>
                <a:gd name="T78" fmla="*/ 5528 w 9792"/>
                <a:gd name="T79" fmla="*/ 4504 h 6528"/>
                <a:gd name="T80" fmla="*/ 5480 w 9792"/>
                <a:gd name="T81" fmla="*/ 6351 h 6528"/>
                <a:gd name="T82" fmla="*/ 5801 w 9792"/>
                <a:gd name="T83" fmla="*/ 6459 h 6528"/>
                <a:gd name="T84" fmla="*/ 4202 w 9792"/>
                <a:gd name="T85" fmla="*/ 6421 h 6528"/>
                <a:gd name="T86" fmla="*/ 4379 w 9792"/>
                <a:gd name="T87" fmla="*/ 6183 h 6528"/>
                <a:gd name="T88" fmla="*/ 4312 w 9792"/>
                <a:gd name="T89" fmla="*/ 1514 h 6528"/>
                <a:gd name="T90" fmla="*/ 3991 w 9792"/>
                <a:gd name="T91" fmla="*/ 1344 h 6528"/>
                <a:gd name="T92" fmla="*/ 9073 w 9792"/>
                <a:gd name="T93" fmla="*/ 1309 h 6528"/>
                <a:gd name="T94" fmla="*/ 9207 w 9792"/>
                <a:gd name="T95" fmla="*/ 1574 h 6528"/>
                <a:gd name="T96" fmla="*/ 9252 w 9792"/>
                <a:gd name="T97" fmla="*/ 4255 h 6528"/>
                <a:gd name="T98" fmla="*/ 9527 w 9792"/>
                <a:gd name="T99" fmla="*/ 4502 h 6528"/>
                <a:gd name="T100" fmla="*/ 7748 w 9792"/>
                <a:gd name="T101" fmla="*/ 4532 h 6528"/>
                <a:gd name="T102" fmla="*/ 8081 w 9792"/>
                <a:gd name="T103" fmla="*/ 4357 h 6528"/>
                <a:gd name="T104" fmla="*/ 8152 w 9792"/>
                <a:gd name="T105" fmla="*/ 1724 h 6528"/>
                <a:gd name="T106" fmla="*/ 7968 w 9792"/>
                <a:gd name="T107" fmla="*/ 1420 h 6528"/>
                <a:gd name="T108" fmla="*/ 8214 w 9792"/>
                <a:gd name="T109" fmla="*/ 867 h 6528"/>
                <a:gd name="T110" fmla="*/ 8080 w 9792"/>
                <a:gd name="T111" fmla="*/ 493 h 6528"/>
                <a:gd name="T112" fmla="*/ 8252 w 9792"/>
                <a:gd name="T113" fmla="*/ 134 h 6528"/>
                <a:gd name="T114" fmla="*/ 8626 w 9792"/>
                <a:gd name="T115" fmla="*/ 1 h 6528"/>
                <a:gd name="T116" fmla="*/ 8984 w 9792"/>
                <a:gd name="T117" fmla="*/ 171 h 6528"/>
                <a:gd name="T118" fmla="*/ 9118 w 9792"/>
                <a:gd name="T119" fmla="*/ 546 h 6528"/>
                <a:gd name="T120" fmla="*/ 8946 w 9792"/>
                <a:gd name="T121" fmla="*/ 905 h 6528"/>
                <a:gd name="T122" fmla="*/ 8572 w 9792"/>
                <a:gd name="T123" fmla="*/ 1038 h 6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92" h="6528">
                  <a:moveTo>
                    <a:pt x="1439" y="2094"/>
                  </a:moveTo>
                  <a:lnTo>
                    <a:pt x="1439" y="4076"/>
                  </a:lnTo>
                  <a:lnTo>
                    <a:pt x="1440" y="4104"/>
                  </a:lnTo>
                  <a:lnTo>
                    <a:pt x="1441" y="4132"/>
                  </a:lnTo>
                  <a:lnTo>
                    <a:pt x="1443" y="4159"/>
                  </a:lnTo>
                  <a:lnTo>
                    <a:pt x="1447" y="4184"/>
                  </a:lnTo>
                  <a:lnTo>
                    <a:pt x="1451" y="4209"/>
                  </a:lnTo>
                  <a:lnTo>
                    <a:pt x="1458" y="4233"/>
                  </a:lnTo>
                  <a:lnTo>
                    <a:pt x="1464" y="4256"/>
                  </a:lnTo>
                  <a:lnTo>
                    <a:pt x="1471" y="4278"/>
                  </a:lnTo>
                  <a:lnTo>
                    <a:pt x="1480" y="4299"/>
                  </a:lnTo>
                  <a:lnTo>
                    <a:pt x="1489" y="4320"/>
                  </a:lnTo>
                  <a:lnTo>
                    <a:pt x="1499" y="4339"/>
                  </a:lnTo>
                  <a:lnTo>
                    <a:pt x="1512" y="4357"/>
                  </a:lnTo>
                  <a:lnTo>
                    <a:pt x="1524" y="4376"/>
                  </a:lnTo>
                  <a:lnTo>
                    <a:pt x="1537" y="4392"/>
                  </a:lnTo>
                  <a:lnTo>
                    <a:pt x="1551" y="4408"/>
                  </a:lnTo>
                  <a:lnTo>
                    <a:pt x="1568" y="4423"/>
                  </a:lnTo>
                  <a:lnTo>
                    <a:pt x="1584" y="4437"/>
                  </a:lnTo>
                  <a:lnTo>
                    <a:pt x="1601" y="4450"/>
                  </a:lnTo>
                  <a:lnTo>
                    <a:pt x="1620" y="4463"/>
                  </a:lnTo>
                  <a:lnTo>
                    <a:pt x="1639" y="4474"/>
                  </a:lnTo>
                  <a:lnTo>
                    <a:pt x="1660" y="4484"/>
                  </a:lnTo>
                  <a:lnTo>
                    <a:pt x="1681" y="4494"/>
                  </a:lnTo>
                  <a:lnTo>
                    <a:pt x="1703" y="4502"/>
                  </a:lnTo>
                  <a:lnTo>
                    <a:pt x="1727" y="4510"/>
                  </a:lnTo>
                  <a:lnTo>
                    <a:pt x="1752" y="4517"/>
                  </a:lnTo>
                  <a:lnTo>
                    <a:pt x="1778" y="4523"/>
                  </a:lnTo>
                  <a:lnTo>
                    <a:pt x="1804" y="4528"/>
                  </a:lnTo>
                  <a:lnTo>
                    <a:pt x="1831" y="4532"/>
                  </a:lnTo>
                  <a:lnTo>
                    <a:pt x="1859" y="4535"/>
                  </a:lnTo>
                  <a:lnTo>
                    <a:pt x="1889" y="4537"/>
                  </a:lnTo>
                  <a:lnTo>
                    <a:pt x="1920" y="4539"/>
                  </a:lnTo>
                  <a:lnTo>
                    <a:pt x="1951" y="4539"/>
                  </a:lnTo>
                  <a:lnTo>
                    <a:pt x="1951" y="4607"/>
                  </a:lnTo>
                  <a:lnTo>
                    <a:pt x="0" y="4607"/>
                  </a:lnTo>
                  <a:lnTo>
                    <a:pt x="0" y="4539"/>
                  </a:lnTo>
                  <a:lnTo>
                    <a:pt x="26" y="4536"/>
                  </a:lnTo>
                  <a:lnTo>
                    <a:pt x="50" y="4532"/>
                  </a:lnTo>
                  <a:lnTo>
                    <a:pt x="74" y="4528"/>
                  </a:lnTo>
                  <a:lnTo>
                    <a:pt x="97" y="4523"/>
                  </a:lnTo>
                  <a:lnTo>
                    <a:pt x="119" y="4517"/>
                  </a:lnTo>
                  <a:lnTo>
                    <a:pt x="141" y="4509"/>
                  </a:lnTo>
                  <a:lnTo>
                    <a:pt x="161" y="4502"/>
                  </a:lnTo>
                  <a:lnTo>
                    <a:pt x="182" y="4494"/>
                  </a:lnTo>
                  <a:lnTo>
                    <a:pt x="201" y="4485"/>
                  </a:lnTo>
                  <a:lnTo>
                    <a:pt x="218" y="4476"/>
                  </a:lnTo>
                  <a:lnTo>
                    <a:pt x="237" y="4466"/>
                  </a:lnTo>
                  <a:lnTo>
                    <a:pt x="253" y="4454"/>
                  </a:lnTo>
                  <a:lnTo>
                    <a:pt x="268" y="4443"/>
                  </a:lnTo>
                  <a:lnTo>
                    <a:pt x="284" y="4430"/>
                  </a:lnTo>
                  <a:lnTo>
                    <a:pt x="298" y="4417"/>
                  </a:lnTo>
                  <a:lnTo>
                    <a:pt x="311" y="4403"/>
                  </a:lnTo>
                  <a:lnTo>
                    <a:pt x="323" y="4388"/>
                  </a:lnTo>
                  <a:lnTo>
                    <a:pt x="336" y="4373"/>
                  </a:lnTo>
                  <a:lnTo>
                    <a:pt x="347" y="4356"/>
                  </a:lnTo>
                  <a:lnTo>
                    <a:pt x="357" y="4340"/>
                  </a:lnTo>
                  <a:lnTo>
                    <a:pt x="366" y="4322"/>
                  </a:lnTo>
                  <a:lnTo>
                    <a:pt x="374" y="4303"/>
                  </a:lnTo>
                  <a:lnTo>
                    <a:pt x="383" y="4285"/>
                  </a:lnTo>
                  <a:lnTo>
                    <a:pt x="389" y="4265"/>
                  </a:lnTo>
                  <a:lnTo>
                    <a:pt x="395" y="4244"/>
                  </a:lnTo>
                  <a:lnTo>
                    <a:pt x="400" y="4223"/>
                  </a:lnTo>
                  <a:lnTo>
                    <a:pt x="405" y="4201"/>
                  </a:lnTo>
                  <a:lnTo>
                    <a:pt x="408" y="4178"/>
                  </a:lnTo>
                  <a:lnTo>
                    <a:pt x="411" y="4154"/>
                  </a:lnTo>
                  <a:lnTo>
                    <a:pt x="413" y="4131"/>
                  </a:lnTo>
                  <a:lnTo>
                    <a:pt x="414" y="4106"/>
                  </a:lnTo>
                  <a:lnTo>
                    <a:pt x="415" y="4080"/>
                  </a:lnTo>
                  <a:lnTo>
                    <a:pt x="415" y="1806"/>
                  </a:lnTo>
                  <a:lnTo>
                    <a:pt x="414" y="1785"/>
                  </a:lnTo>
                  <a:lnTo>
                    <a:pt x="414" y="1764"/>
                  </a:lnTo>
                  <a:lnTo>
                    <a:pt x="412" y="1742"/>
                  </a:lnTo>
                  <a:lnTo>
                    <a:pt x="410" y="1722"/>
                  </a:lnTo>
                  <a:lnTo>
                    <a:pt x="407" y="1702"/>
                  </a:lnTo>
                  <a:lnTo>
                    <a:pt x="404" y="1683"/>
                  </a:lnTo>
                  <a:lnTo>
                    <a:pt x="401" y="1665"/>
                  </a:lnTo>
                  <a:lnTo>
                    <a:pt x="396" y="1646"/>
                  </a:lnTo>
                  <a:lnTo>
                    <a:pt x="391" y="1628"/>
                  </a:lnTo>
                  <a:lnTo>
                    <a:pt x="386" y="1612"/>
                  </a:lnTo>
                  <a:lnTo>
                    <a:pt x="379" y="1594"/>
                  </a:lnTo>
                  <a:lnTo>
                    <a:pt x="372" y="1579"/>
                  </a:lnTo>
                  <a:lnTo>
                    <a:pt x="365" y="1563"/>
                  </a:lnTo>
                  <a:lnTo>
                    <a:pt x="357" y="1548"/>
                  </a:lnTo>
                  <a:lnTo>
                    <a:pt x="349" y="1533"/>
                  </a:lnTo>
                  <a:lnTo>
                    <a:pt x="340" y="1520"/>
                  </a:lnTo>
                  <a:lnTo>
                    <a:pt x="329" y="1506"/>
                  </a:lnTo>
                  <a:lnTo>
                    <a:pt x="319" y="1493"/>
                  </a:lnTo>
                  <a:lnTo>
                    <a:pt x="308" y="1481"/>
                  </a:lnTo>
                  <a:lnTo>
                    <a:pt x="297" y="1469"/>
                  </a:lnTo>
                  <a:lnTo>
                    <a:pt x="285" y="1458"/>
                  </a:lnTo>
                  <a:lnTo>
                    <a:pt x="272" y="1446"/>
                  </a:lnTo>
                  <a:lnTo>
                    <a:pt x="259" y="1436"/>
                  </a:lnTo>
                  <a:lnTo>
                    <a:pt x="245" y="1427"/>
                  </a:lnTo>
                  <a:lnTo>
                    <a:pt x="231" y="1418"/>
                  </a:lnTo>
                  <a:lnTo>
                    <a:pt x="215" y="1409"/>
                  </a:lnTo>
                  <a:lnTo>
                    <a:pt x="200" y="1400"/>
                  </a:lnTo>
                  <a:lnTo>
                    <a:pt x="184" y="1393"/>
                  </a:lnTo>
                  <a:lnTo>
                    <a:pt x="167" y="1386"/>
                  </a:lnTo>
                  <a:lnTo>
                    <a:pt x="150" y="1380"/>
                  </a:lnTo>
                  <a:lnTo>
                    <a:pt x="132" y="1374"/>
                  </a:lnTo>
                  <a:lnTo>
                    <a:pt x="113" y="1369"/>
                  </a:lnTo>
                  <a:lnTo>
                    <a:pt x="113" y="1276"/>
                  </a:lnTo>
                  <a:lnTo>
                    <a:pt x="1183" y="1276"/>
                  </a:lnTo>
                  <a:lnTo>
                    <a:pt x="1203" y="1276"/>
                  </a:lnTo>
                  <a:lnTo>
                    <a:pt x="1221" y="1279"/>
                  </a:lnTo>
                  <a:lnTo>
                    <a:pt x="1238" y="1282"/>
                  </a:lnTo>
                  <a:lnTo>
                    <a:pt x="1256" y="1288"/>
                  </a:lnTo>
                  <a:lnTo>
                    <a:pt x="1271" y="1294"/>
                  </a:lnTo>
                  <a:lnTo>
                    <a:pt x="1287" y="1304"/>
                  </a:lnTo>
                  <a:lnTo>
                    <a:pt x="1302" y="1314"/>
                  </a:lnTo>
                  <a:lnTo>
                    <a:pt x="1316" y="1325"/>
                  </a:lnTo>
                  <a:lnTo>
                    <a:pt x="1329" y="1338"/>
                  </a:lnTo>
                  <a:lnTo>
                    <a:pt x="1341" y="1353"/>
                  </a:lnTo>
                  <a:lnTo>
                    <a:pt x="1353" y="1369"/>
                  </a:lnTo>
                  <a:lnTo>
                    <a:pt x="1364" y="1386"/>
                  </a:lnTo>
                  <a:lnTo>
                    <a:pt x="1374" y="1406"/>
                  </a:lnTo>
                  <a:lnTo>
                    <a:pt x="1383" y="1427"/>
                  </a:lnTo>
                  <a:lnTo>
                    <a:pt x="1392" y="1449"/>
                  </a:lnTo>
                  <a:lnTo>
                    <a:pt x="1400" y="1473"/>
                  </a:lnTo>
                  <a:lnTo>
                    <a:pt x="1405" y="1477"/>
                  </a:lnTo>
                  <a:lnTo>
                    <a:pt x="1409" y="1480"/>
                  </a:lnTo>
                  <a:lnTo>
                    <a:pt x="1412" y="1482"/>
                  </a:lnTo>
                  <a:lnTo>
                    <a:pt x="1414" y="1482"/>
                  </a:lnTo>
                  <a:lnTo>
                    <a:pt x="1457" y="1454"/>
                  </a:lnTo>
                  <a:lnTo>
                    <a:pt x="1499" y="1426"/>
                  </a:lnTo>
                  <a:lnTo>
                    <a:pt x="1542" y="1400"/>
                  </a:lnTo>
                  <a:lnTo>
                    <a:pt x="1585" y="1377"/>
                  </a:lnTo>
                  <a:lnTo>
                    <a:pt x="1627" y="1356"/>
                  </a:lnTo>
                  <a:lnTo>
                    <a:pt x="1670" y="1335"/>
                  </a:lnTo>
                  <a:lnTo>
                    <a:pt x="1712" y="1318"/>
                  </a:lnTo>
                  <a:lnTo>
                    <a:pt x="1753" y="1302"/>
                  </a:lnTo>
                  <a:lnTo>
                    <a:pt x="1794" y="1287"/>
                  </a:lnTo>
                  <a:lnTo>
                    <a:pt x="1836" y="1275"/>
                  </a:lnTo>
                  <a:lnTo>
                    <a:pt x="1877" y="1265"/>
                  </a:lnTo>
                  <a:lnTo>
                    <a:pt x="1918" y="1257"/>
                  </a:lnTo>
                  <a:lnTo>
                    <a:pt x="1958" y="1251"/>
                  </a:lnTo>
                  <a:lnTo>
                    <a:pt x="1999" y="1245"/>
                  </a:lnTo>
                  <a:lnTo>
                    <a:pt x="2039" y="1242"/>
                  </a:lnTo>
                  <a:lnTo>
                    <a:pt x="2080" y="1241"/>
                  </a:lnTo>
                  <a:lnTo>
                    <a:pt x="2182" y="1243"/>
                  </a:lnTo>
                  <a:lnTo>
                    <a:pt x="2281" y="1246"/>
                  </a:lnTo>
                  <a:lnTo>
                    <a:pt x="2377" y="1253"/>
                  </a:lnTo>
                  <a:lnTo>
                    <a:pt x="2469" y="1261"/>
                  </a:lnTo>
                  <a:lnTo>
                    <a:pt x="2559" y="1272"/>
                  </a:lnTo>
                  <a:lnTo>
                    <a:pt x="2645" y="1285"/>
                  </a:lnTo>
                  <a:lnTo>
                    <a:pt x="2729" y="1301"/>
                  </a:lnTo>
                  <a:lnTo>
                    <a:pt x="2808" y="1319"/>
                  </a:lnTo>
                  <a:lnTo>
                    <a:pt x="2885" y="1339"/>
                  </a:lnTo>
                  <a:lnTo>
                    <a:pt x="2957" y="1362"/>
                  </a:lnTo>
                  <a:lnTo>
                    <a:pt x="3027" y="1387"/>
                  </a:lnTo>
                  <a:lnTo>
                    <a:pt x="3094" y="1415"/>
                  </a:lnTo>
                  <a:lnTo>
                    <a:pt x="3157" y="1444"/>
                  </a:lnTo>
                  <a:lnTo>
                    <a:pt x="3217" y="1477"/>
                  </a:lnTo>
                  <a:lnTo>
                    <a:pt x="3274" y="1512"/>
                  </a:lnTo>
                  <a:lnTo>
                    <a:pt x="3328" y="1548"/>
                  </a:lnTo>
                  <a:lnTo>
                    <a:pt x="3378" y="1588"/>
                  </a:lnTo>
                  <a:lnTo>
                    <a:pt x="3425" y="1630"/>
                  </a:lnTo>
                  <a:lnTo>
                    <a:pt x="3469" y="1675"/>
                  </a:lnTo>
                  <a:lnTo>
                    <a:pt x="3510" y="1721"/>
                  </a:lnTo>
                  <a:lnTo>
                    <a:pt x="3548" y="1771"/>
                  </a:lnTo>
                  <a:lnTo>
                    <a:pt x="3581" y="1822"/>
                  </a:lnTo>
                  <a:lnTo>
                    <a:pt x="3613" y="1876"/>
                  </a:lnTo>
                  <a:lnTo>
                    <a:pt x="3640" y="1932"/>
                  </a:lnTo>
                  <a:lnTo>
                    <a:pt x="3665" y="1991"/>
                  </a:lnTo>
                  <a:lnTo>
                    <a:pt x="3685" y="2052"/>
                  </a:lnTo>
                  <a:lnTo>
                    <a:pt x="3704" y="2115"/>
                  </a:lnTo>
                  <a:lnTo>
                    <a:pt x="3718" y="2182"/>
                  </a:lnTo>
                  <a:lnTo>
                    <a:pt x="3729" y="2249"/>
                  </a:lnTo>
                  <a:lnTo>
                    <a:pt x="3737" y="2321"/>
                  </a:lnTo>
                  <a:lnTo>
                    <a:pt x="3742" y="2393"/>
                  </a:lnTo>
                  <a:lnTo>
                    <a:pt x="3744" y="2468"/>
                  </a:lnTo>
                  <a:lnTo>
                    <a:pt x="3744" y="4079"/>
                  </a:lnTo>
                  <a:lnTo>
                    <a:pt x="3744" y="4106"/>
                  </a:lnTo>
                  <a:lnTo>
                    <a:pt x="3745" y="4130"/>
                  </a:lnTo>
                  <a:lnTo>
                    <a:pt x="3747" y="4154"/>
                  </a:lnTo>
                  <a:lnTo>
                    <a:pt x="3751" y="4178"/>
                  </a:lnTo>
                  <a:lnTo>
                    <a:pt x="3755" y="4201"/>
                  </a:lnTo>
                  <a:lnTo>
                    <a:pt x="3759" y="4223"/>
                  </a:lnTo>
                  <a:lnTo>
                    <a:pt x="3764" y="4244"/>
                  </a:lnTo>
                  <a:lnTo>
                    <a:pt x="3771" y="4266"/>
                  </a:lnTo>
                  <a:lnTo>
                    <a:pt x="3777" y="4285"/>
                  </a:lnTo>
                  <a:lnTo>
                    <a:pt x="3785" y="4304"/>
                  </a:lnTo>
                  <a:lnTo>
                    <a:pt x="3793" y="4323"/>
                  </a:lnTo>
                  <a:lnTo>
                    <a:pt x="3804" y="4340"/>
                  </a:lnTo>
                  <a:lnTo>
                    <a:pt x="3814" y="4357"/>
                  </a:lnTo>
                  <a:lnTo>
                    <a:pt x="3825" y="4374"/>
                  </a:lnTo>
                  <a:lnTo>
                    <a:pt x="3836" y="4389"/>
                  </a:lnTo>
                  <a:lnTo>
                    <a:pt x="3849" y="4404"/>
                  </a:lnTo>
                  <a:lnTo>
                    <a:pt x="3863" y="4418"/>
                  </a:lnTo>
                  <a:lnTo>
                    <a:pt x="3877" y="4431"/>
                  </a:lnTo>
                  <a:lnTo>
                    <a:pt x="3892" y="4443"/>
                  </a:lnTo>
                  <a:lnTo>
                    <a:pt x="3909" y="4455"/>
                  </a:lnTo>
                  <a:lnTo>
                    <a:pt x="3925" y="4467"/>
                  </a:lnTo>
                  <a:lnTo>
                    <a:pt x="3943" y="4477"/>
                  </a:lnTo>
                  <a:lnTo>
                    <a:pt x="3962" y="4486"/>
                  </a:lnTo>
                  <a:lnTo>
                    <a:pt x="3981" y="4495"/>
                  </a:lnTo>
                  <a:lnTo>
                    <a:pt x="4001" y="4503"/>
                  </a:lnTo>
                  <a:lnTo>
                    <a:pt x="4022" y="4510"/>
                  </a:lnTo>
                  <a:lnTo>
                    <a:pt x="4044" y="4517"/>
                  </a:lnTo>
                  <a:lnTo>
                    <a:pt x="4067" y="4523"/>
                  </a:lnTo>
                  <a:lnTo>
                    <a:pt x="4090" y="4528"/>
                  </a:lnTo>
                  <a:lnTo>
                    <a:pt x="4115" y="4532"/>
                  </a:lnTo>
                  <a:lnTo>
                    <a:pt x="4139" y="4536"/>
                  </a:lnTo>
                  <a:lnTo>
                    <a:pt x="4166" y="4539"/>
                  </a:lnTo>
                  <a:lnTo>
                    <a:pt x="4166" y="4607"/>
                  </a:lnTo>
                  <a:lnTo>
                    <a:pt x="2207" y="4607"/>
                  </a:lnTo>
                  <a:lnTo>
                    <a:pt x="2207" y="4539"/>
                  </a:lnTo>
                  <a:lnTo>
                    <a:pt x="2239" y="4539"/>
                  </a:lnTo>
                  <a:lnTo>
                    <a:pt x="2270" y="4537"/>
                  </a:lnTo>
                  <a:lnTo>
                    <a:pt x="2299" y="4535"/>
                  </a:lnTo>
                  <a:lnTo>
                    <a:pt x="2328" y="4532"/>
                  </a:lnTo>
                  <a:lnTo>
                    <a:pt x="2355" y="4528"/>
                  </a:lnTo>
                  <a:lnTo>
                    <a:pt x="2382" y="4523"/>
                  </a:lnTo>
                  <a:lnTo>
                    <a:pt x="2407" y="4517"/>
                  </a:lnTo>
                  <a:lnTo>
                    <a:pt x="2432" y="4510"/>
                  </a:lnTo>
                  <a:lnTo>
                    <a:pt x="2455" y="4502"/>
                  </a:lnTo>
                  <a:lnTo>
                    <a:pt x="2478" y="4494"/>
                  </a:lnTo>
                  <a:lnTo>
                    <a:pt x="2499" y="4484"/>
                  </a:lnTo>
                  <a:lnTo>
                    <a:pt x="2519" y="4474"/>
                  </a:lnTo>
                  <a:lnTo>
                    <a:pt x="2539" y="4463"/>
                  </a:lnTo>
                  <a:lnTo>
                    <a:pt x="2558" y="4450"/>
                  </a:lnTo>
                  <a:lnTo>
                    <a:pt x="2576" y="4437"/>
                  </a:lnTo>
                  <a:lnTo>
                    <a:pt x="2592" y="4423"/>
                  </a:lnTo>
                  <a:lnTo>
                    <a:pt x="2607" y="4408"/>
                  </a:lnTo>
                  <a:lnTo>
                    <a:pt x="2621" y="4392"/>
                  </a:lnTo>
                  <a:lnTo>
                    <a:pt x="2636" y="4376"/>
                  </a:lnTo>
                  <a:lnTo>
                    <a:pt x="2648" y="4358"/>
                  </a:lnTo>
                  <a:lnTo>
                    <a:pt x="2659" y="4339"/>
                  </a:lnTo>
                  <a:lnTo>
                    <a:pt x="2669" y="4320"/>
                  </a:lnTo>
                  <a:lnTo>
                    <a:pt x="2680" y="4299"/>
                  </a:lnTo>
                  <a:lnTo>
                    <a:pt x="2688" y="4278"/>
                  </a:lnTo>
                  <a:lnTo>
                    <a:pt x="2695" y="4256"/>
                  </a:lnTo>
                  <a:lnTo>
                    <a:pt x="2702" y="4233"/>
                  </a:lnTo>
                  <a:lnTo>
                    <a:pt x="2707" y="4210"/>
                  </a:lnTo>
                  <a:lnTo>
                    <a:pt x="2712" y="4184"/>
                  </a:lnTo>
                  <a:lnTo>
                    <a:pt x="2715" y="4159"/>
                  </a:lnTo>
                  <a:lnTo>
                    <a:pt x="2717" y="4132"/>
                  </a:lnTo>
                  <a:lnTo>
                    <a:pt x="2719" y="4104"/>
                  </a:lnTo>
                  <a:lnTo>
                    <a:pt x="2719" y="4076"/>
                  </a:lnTo>
                  <a:lnTo>
                    <a:pt x="2719" y="2535"/>
                  </a:lnTo>
                  <a:lnTo>
                    <a:pt x="2719" y="2459"/>
                  </a:lnTo>
                  <a:lnTo>
                    <a:pt x="2717" y="2386"/>
                  </a:lnTo>
                  <a:lnTo>
                    <a:pt x="2714" y="2315"/>
                  </a:lnTo>
                  <a:lnTo>
                    <a:pt x="2710" y="2247"/>
                  </a:lnTo>
                  <a:lnTo>
                    <a:pt x="2704" y="2181"/>
                  </a:lnTo>
                  <a:lnTo>
                    <a:pt x="2697" y="2118"/>
                  </a:lnTo>
                  <a:lnTo>
                    <a:pt x="2689" y="2057"/>
                  </a:lnTo>
                  <a:lnTo>
                    <a:pt x="2680" y="1998"/>
                  </a:lnTo>
                  <a:lnTo>
                    <a:pt x="2669" y="1942"/>
                  </a:lnTo>
                  <a:lnTo>
                    <a:pt x="2657" y="1888"/>
                  </a:lnTo>
                  <a:lnTo>
                    <a:pt x="2644" y="1837"/>
                  </a:lnTo>
                  <a:lnTo>
                    <a:pt x="2630" y="1788"/>
                  </a:lnTo>
                  <a:lnTo>
                    <a:pt x="2614" y="1741"/>
                  </a:lnTo>
                  <a:lnTo>
                    <a:pt x="2597" y="1697"/>
                  </a:lnTo>
                  <a:lnTo>
                    <a:pt x="2580" y="1654"/>
                  </a:lnTo>
                  <a:lnTo>
                    <a:pt x="2559" y="1616"/>
                  </a:lnTo>
                  <a:lnTo>
                    <a:pt x="2539" y="1578"/>
                  </a:lnTo>
                  <a:lnTo>
                    <a:pt x="2517" y="1543"/>
                  </a:lnTo>
                  <a:lnTo>
                    <a:pt x="2494" y="1512"/>
                  </a:lnTo>
                  <a:lnTo>
                    <a:pt x="2469" y="1481"/>
                  </a:lnTo>
                  <a:lnTo>
                    <a:pt x="2444" y="1455"/>
                  </a:lnTo>
                  <a:lnTo>
                    <a:pt x="2417" y="1429"/>
                  </a:lnTo>
                  <a:lnTo>
                    <a:pt x="2389" y="1407"/>
                  </a:lnTo>
                  <a:lnTo>
                    <a:pt x="2359" y="1386"/>
                  </a:lnTo>
                  <a:lnTo>
                    <a:pt x="2329" y="1368"/>
                  </a:lnTo>
                  <a:lnTo>
                    <a:pt x="2297" y="1353"/>
                  </a:lnTo>
                  <a:lnTo>
                    <a:pt x="2264" y="1339"/>
                  </a:lnTo>
                  <a:lnTo>
                    <a:pt x="2230" y="1328"/>
                  </a:lnTo>
                  <a:lnTo>
                    <a:pt x="2194" y="1320"/>
                  </a:lnTo>
                  <a:lnTo>
                    <a:pt x="2157" y="1314"/>
                  </a:lnTo>
                  <a:lnTo>
                    <a:pt x="2119" y="1311"/>
                  </a:lnTo>
                  <a:lnTo>
                    <a:pt x="2080" y="1310"/>
                  </a:lnTo>
                  <a:lnTo>
                    <a:pt x="2038" y="1311"/>
                  </a:lnTo>
                  <a:lnTo>
                    <a:pt x="1996" y="1313"/>
                  </a:lnTo>
                  <a:lnTo>
                    <a:pt x="1955" y="1318"/>
                  </a:lnTo>
                  <a:lnTo>
                    <a:pt x="1914" y="1325"/>
                  </a:lnTo>
                  <a:lnTo>
                    <a:pt x="1873" y="1333"/>
                  </a:lnTo>
                  <a:lnTo>
                    <a:pt x="1831" y="1343"/>
                  </a:lnTo>
                  <a:lnTo>
                    <a:pt x="1790" y="1357"/>
                  </a:lnTo>
                  <a:lnTo>
                    <a:pt x="1749" y="1371"/>
                  </a:lnTo>
                  <a:lnTo>
                    <a:pt x="1709" y="1387"/>
                  </a:lnTo>
                  <a:lnTo>
                    <a:pt x="1668" y="1405"/>
                  </a:lnTo>
                  <a:lnTo>
                    <a:pt x="1628" y="1425"/>
                  </a:lnTo>
                  <a:lnTo>
                    <a:pt x="1587" y="1447"/>
                  </a:lnTo>
                  <a:lnTo>
                    <a:pt x="1546" y="1471"/>
                  </a:lnTo>
                  <a:lnTo>
                    <a:pt x="1507" y="1497"/>
                  </a:lnTo>
                  <a:lnTo>
                    <a:pt x="1466" y="1525"/>
                  </a:lnTo>
                  <a:lnTo>
                    <a:pt x="1426" y="1554"/>
                  </a:lnTo>
                  <a:lnTo>
                    <a:pt x="1429" y="1582"/>
                  </a:lnTo>
                  <a:lnTo>
                    <a:pt x="1431" y="1611"/>
                  </a:lnTo>
                  <a:lnTo>
                    <a:pt x="1433" y="1639"/>
                  </a:lnTo>
                  <a:lnTo>
                    <a:pt x="1435" y="1668"/>
                  </a:lnTo>
                  <a:lnTo>
                    <a:pt x="1437" y="1697"/>
                  </a:lnTo>
                  <a:lnTo>
                    <a:pt x="1438" y="1726"/>
                  </a:lnTo>
                  <a:lnTo>
                    <a:pt x="1438" y="1756"/>
                  </a:lnTo>
                  <a:lnTo>
                    <a:pt x="1439" y="1786"/>
                  </a:lnTo>
                  <a:lnTo>
                    <a:pt x="1439" y="1825"/>
                  </a:lnTo>
                  <a:lnTo>
                    <a:pt x="1439" y="1863"/>
                  </a:lnTo>
                  <a:lnTo>
                    <a:pt x="1439" y="1901"/>
                  </a:lnTo>
                  <a:lnTo>
                    <a:pt x="1439" y="1940"/>
                  </a:lnTo>
                  <a:lnTo>
                    <a:pt x="1439" y="1978"/>
                  </a:lnTo>
                  <a:lnTo>
                    <a:pt x="1439" y="2017"/>
                  </a:lnTo>
                  <a:lnTo>
                    <a:pt x="1439" y="2055"/>
                  </a:lnTo>
                  <a:lnTo>
                    <a:pt x="1439" y="2094"/>
                  </a:lnTo>
                  <a:close/>
                  <a:moveTo>
                    <a:pt x="6690" y="2946"/>
                  </a:moveTo>
                  <a:lnTo>
                    <a:pt x="6690" y="2812"/>
                  </a:lnTo>
                  <a:lnTo>
                    <a:pt x="6689" y="2687"/>
                  </a:lnTo>
                  <a:lnTo>
                    <a:pt x="6687" y="2567"/>
                  </a:lnTo>
                  <a:lnTo>
                    <a:pt x="6685" y="2455"/>
                  </a:lnTo>
                  <a:lnTo>
                    <a:pt x="6683" y="2351"/>
                  </a:lnTo>
                  <a:lnTo>
                    <a:pt x="6680" y="2253"/>
                  </a:lnTo>
                  <a:lnTo>
                    <a:pt x="6676" y="2163"/>
                  </a:lnTo>
                  <a:lnTo>
                    <a:pt x="6671" y="2080"/>
                  </a:lnTo>
                  <a:lnTo>
                    <a:pt x="6666" y="2004"/>
                  </a:lnTo>
                  <a:lnTo>
                    <a:pt x="6661" y="1935"/>
                  </a:lnTo>
                  <a:lnTo>
                    <a:pt x="6654" y="1873"/>
                  </a:lnTo>
                  <a:lnTo>
                    <a:pt x="6647" y="1819"/>
                  </a:lnTo>
                  <a:lnTo>
                    <a:pt x="6640" y="1771"/>
                  </a:lnTo>
                  <a:lnTo>
                    <a:pt x="6632" y="1731"/>
                  </a:lnTo>
                  <a:lnTo>
                    <a:pt x="6627" y="1714"/>
                  </a:lnTo>
                  <a:lnTo>
                    <a:pt x="6623" y="1697"/>
                  </a:lnTo>
                  <a:lnTo>
                    <a:pt x="6619" y="1684"/>
                  </a:lnTo>
                  <a:lnTo>
                    <a:pt x="6614" y="1672"/>
                  </a:lnTo>
                  <a:lnTo>
                    <a:pt x="6603" y="1648"/>
                  </a:lnTo>
                  <a:lnTo>
                    <a:pt x="6593" y="1627"/>
                  </a:lnTo>
                  <a:lnTo>
                    <a:pt x="6582" y="1605"/>
                  </a:lnTo>
                  <a:lnTo>
                    <a:pt x="6571" y="1585"/>
                  </a:lnTo>
                  <a:lnTo>
                    <a:pt x="6560" y="1566"/>
                  </a:lnTo>
                  <a:lnTo>
                    <a:pt x="6546" y="1546"/>
                  </a:lnTo>
                  <a:lnTo>
                    <a:pt x="6534" y="1528"/>
                  </a:lnTo>
                  <a:lnTo>
                    <a:pt x="6521" y="1511"/>
                  </a:lnTo>
                  <a:lnTo>
                    <a:pt x="6507" y="1494"/>
                  </a:lnTo>
                  <a:lnTo>
                    <a:pt x="6492" y="1478"/>
                  </a:lnTo>
                  <a:lnTo>
                    <a:pt x="6477" y="1463"/>
                  </a:lnTo>
                  <a:lnTo>
                    <a:pt x="6462" y="1447"/>
                  </a:lnTo>
                  <a:lnTo>
                    <a:pt x="6446" y="1434"/>
                  </a:lnTo>
                  <a:lnTo>
                    <a:pt x="6430" y="1421"/>
                  </a:lnTo>
                  <a:lnTo>
                    <a:pt x="6413" y="1408"/>
                  </a:lnTo>
                  <a:lnTo>
                    <a:pt x="6395" y="1396"/>
                  </a:lnTo>
                  <a:lnTo>
                    <a:pt x="6378" y="1385"/>
                  </a:lnTo>
                  <a:lnTo>
                    <a:pt x="6360" y="1375"/>
                  </a:lnTo>
                  <a:lnTo>
                    <a:pt x="6340" y="1365"/>
                  </a:lnTo>
                  <a:lnTo>
                    <a:pt x="6321" y="1356"/>
                  </a:lnTo>
                  <a:lnTo>
                    <a:pt x="6302" y="1347"/>
                  </a:lnTo>
                  <a:lnTo>
                    <a:pt x="6281" y="1340"/>
                  </a:lnTo>
                  <a:lnTo>
                    <a:pt x="6260" y="1333"/>
                  </a:lnTo>
                  <a:lnTo>
                    <a:pt x="6238" y="1327"/>
                  </a:lnTo>
                  <a:lnTo>
                    <a:pt x="6217" y="1322"/>
                  </a:lnTo>
                  <a:lnTo>
                    <a:pt x="6194" y="1318"/>
                  </a:lnTo>
                  <a:lnTo>
                    <a:pt x="6171" y="1314"/>
                  </a:lnTo>
                  <a:lnTo>
                    <a:pt x="6149" y="1311"/>
                  </a:lnTo>
                  <a:lnTo>
                    <a:pt x="6124" y="1308"/>
                  </a:lnTo>
                  <a:lnTo>
                    <a:pt x="6100" y="1306"/>
                  </a:lnTo>
                  <a:lnTo>
                    <a:pt x="6075" y="1305"/>
                  </a:lnTo>
                  <a:lnTo>
                    <a:pt x="6050" y="1305"/>
                  </a:lnTo>
                  <a:lnTo>
                    <a:pt x="6008" y="1306"/>
                  </a:lnTo>
                  <a:lnTo>
                    <a:pt x="5966" y="1309"/>
                  </a:lnTo>
                  <a:lnTo>
                    <a:pt x="5925" y="1313"/>
                  </a:lnTo>
                  <a:lnTo>
                    <a:pt x="5883" y="1319"/>
                  </a:lnTo>
                  <a:lnTo>
                    <a:pt x="5843" y="1328"/>
                  </a:lnTo>
                  <a:lnTo>
                    <a:pt x="5801" y="1338"/>
                  </a:lnTo>
                  <a:lnTo>
                    <a:pt x="5760" y="1350"/>
                  </a:lnTo>
                  <a:lnTo>
                    <a:pt x="5719" y="1364"/>
                  </a:lnTo>
                  <a:lnTo>
                    <a:pt x="5678" y="1380"/>
                  </a:lnTo>
                  <a:lnTo>
                    <a:pt x="5638" y="1397"/>
                  </a:lnTo>
                  <a:lnTo>
                    <a:pt x="5597" y="1417"/>
                  </a:lnTo>
                  <a:lnTo>
                    <a:pt x="5557" y="1438"/>
                  </a:lnTo>
                  <a:lnTo>
                    <a:pt x="5516" y="1462"/>
                  </a:lnTo>
                  <a:lnTo>
                    <a:pt x="5475" y="1487"/>
                  </a:lnTo>
                  <a:lnTo>
                    <a:pt x="5436" y="1514"/>
                  </a:lnTo>
                  <a:lnTo>
                    <a:pt x="5396" y="1543"/>
                  </a:lnTo>
                  <a:lnTo>
                    <a:pt x="5398" y="1570"/>
                  </a:lnTo>
                  <a:lnTo>
                    <a:pt x="5401" y="1597"/>
                  </a:lnTo>
                  <a:lnTo>
                    <a:pt x="5403" y="1625"/>
                  </a:lnTo>
                  <a:lnTo>
                    <a:pt x="5405" y="1653"/>
                  </a:lnTo>
                  <a:lnTo>
                    <a:pt x="5406" y="1681"/>
                  </a:lnTo>
                  <a:lnTo>
                    <a:pt x="5407" y="1710"/>
                  </a:lnTo>
                  <a:lnTo>
                    <a:pt x="5408" y="1739"/>
                  </a:lnTo>
                  <a:lnTo>
                    <a:pt x="5408" y="1768"/>
                  </a:lnTo>
                  <a:lnTo>
                    <a:pt x="5410" y="1929"/>
                  </a:lnTo>
                  <a:lnTo>
                    <a:pt x="5411" y="2090"/>
                  </a:lnTo>
                  <a:lnTo>
                    <a:pt x="5411" y="2251"/>
                  </a:lnTo>
                  <a:lnTo>
                    <a:pt x="5412" y="2412"/>
                  </a:lnTo>
                  <a:lnTo>
                    <a:pt x="5412" y="2573"/>
                  </a:lnTo>
                  <a:lnTo>
                    <a:pt x="5412" y="2735"/>
                  </a:lnTo>
                  <a:lnTo>
                    <a:pt x="5412" y="2897"/>
                  </a:lnTo>
                  <a:lnTo>
                    <a:pt x="5412" y="3058"/>
                  </a:lnTo>
                  <a:lnTo>
                    <a:pt x="5411" y="3219"/>
                  </a:lnTo>
                  <a:lnTo>
                    <a:pt x="5411" y="3380"/>
                  </a:lnTo>
                  <a:lnTo>
                    <a:pt x="5410" y="3542"/>
                  </a:lnTo>
                  <a:lnTo>
                    <a:pt x="5410" y="3704"/>
                  </a:lnTo>
                  <a:lnTo>
                    <a:pt x="5409" y="3865"/>
                  </a:lnTo>
                  <a:lnTo>
                    <a:pt x="5409" y="4026"/>
                  </a:lnTo>
                  <a:lnTo>
                    <a:pt x="5409" y="4187"/>
                  </a:lnTo>
                  <a:lnTo>
                    <a:pt x="5409" y="4348"/>
                  </a:lnTo>
                  <a:lnTo>
                    <a:pt x="5448" y="4376"/>
                  </a:lnTo>
                  <a:lnTo>
                    <a:pt x="5488" y="4402"/>
                  </a:lnTo>
                  <a:lnTo>
                    <a:pt x="5526" y="4427"/>
                  </a:lnTo>
                  <a:lnTo>
                    <a:pt x="5566" y="4449"/>
                  </a:lnTo>
                  <a:lnTo>
                    <a:pt x="5606" y="4471"/>
                  </a:lnTo>
                  <a:lnTo>
                    <a:pt x="5646" y="4490"/>
                  </a:lnTo>
                  <a:lnTo>
                    <a:pt x="5685" y="4506"/>
                  </a:lnTo>
                  <a:lnTo>
                    <a:pt x="5726" y="4522"/>
                  </a:lnTo>
                  <a:lnTo>
                    <a:pt x="5766" y="4536"/>
                  </a:lnTo>
                  <a:lnTo>
                    <a:pt x="5806" y="4547"/>
                  </a:lnTo>
                  <a:lnTo>
                    <a:pt x="5847" y="4557"/>
                  </a:lnTo>
                  <a:lnTo>
                    <a:pt x="5886" y="4566"/>
                  </a:lnTo>
                  <a:lnTo>
                    <a:pt x="5927" y="4572"/>
                  </a:lnTo>
                  <a:lnTo>
                    <a:pt x="5968" y="4577"/>
                  </a:lnTo>
                  <a:lnTo>
                    <a:pt x="6009" y="4579"/>
                  </a:lnTo>
                  <a:lnTo>
                    <a:pt x="6050" y="4580"/>
                  </a:lnTo>
                  <a:lnTo>
                    <a:pt x="6075" y="4580"/>
                  </a:lnTo>
                  <a:lnTo>
                    <a:pt x="6101" y="4579"/>
                  </a:lnTo>
                  <a:lnTo>
                    <a:pt x="6125" y="4577"/>
                  </a:lnTo>
                  <a:lnTo>
                    <a:pt x="6150" y="4574"/>
                  </a:lnTo>
                  <a:lnTo>
                    <a:pt x="6173" y="4571"/>
                  </a:lnTo>
                  <a:lnTo>
                    <a:pt x="6197" y="4567"/>
                  </a:lnTo>
                  <a:lnTo>
                    <a:pt x="6219" y="4562"/>
                  </a:lnTo>
                  <a:lnTo>
                    <a:pt x="6241" y="4557"/>
                  </a:lnTo>
                  <a:lnTo>
                    <a:pt x="6263" y="4551"/>
                  </a:lnTo>
                  <a:lnTo>
                    <a:pt x="6283" y="4544"/>
                  </a:lnTo>
                  <a:lnTo>
                    <a:pt x="6305" y="4537"/>
                  </a:lnTo>
                  <a:lnTo>
                    <a:pt x="6324" y="4529"/>
                  </a:lnTo>
                  <a:lnTo>
                    <a:pt x="6343" y="4520"/>
                  </a:lnTo>
                  <a:lnTo>
                    <a:pt x="6363" y="4509"/>
                  </a:lnTo>
                  <a:lnTo>
                    <a:pt x="6381" y="4499"/>
                  </a:lnTo>
                  <a:lnTo>
                    <a:pt x="6398" y="4488"/>
                  </a:lnTo>
                  <a:lnTo>
                    <a:pt x="6416" y="4477"/>
                  </a:lnTo>
                  <a:lnTo>
                    <a:pt x="6433" y="4464"/>
                  </a:lnTo>
                  <a:lnTo>
                    <a:pt x="6449" y="4450"/>
                  </a:lnTo>
                  <a:lnTo>
                    <a:pt x="6465" y="4437"/>
                  </a:lnTo>
                  <a:lnTo>
                    <a:pt x="6480" y="4422"/>
                  </a:lnTo>
                  <a:lnTo>
                    <a:pt x="6495" y="4406"/>
                  </a:lnTo>
                  <a:lnTo>
                    <a:pt x="6510" y="4390"/>
                  </a:lnTo>
                  <a:lnTo>
                    <a:pt x="6523" y="4374"/>
                  </a:lnTo>
                  <a:lnTo>
                    <a:pt x="6536" y="4356"/>
                  </a:lnTo>
                  <a:lnTo>
                    <a:pt x="6548" y="4338"/>
                  </a:lnTo>
                  <a:lnTo>
                    <a:pt x="6561" y="4319"/>
                  </a:lnTo>
                  <a:lnTo>
                    <a:pt x="6573" y="4299"/>
                  </a:lnTo>
                  <a:lnTo>
                    <a:pt x="6583" y="4279"/>
                  </a:lnTo>
                  <a:lnTo>
                    <a:pt x="6594" y="4257"/>
                  </a:lnTo>
                  <a:lnTo>
                    <a:pt x="6605" y="4236"/>
                  </a:lnTo>
                  <a:lnTo>
                    <a:pt x="6614" y="4213"/>
                  </a:lnTo>
                  <a:lnTo>
                    <a:pt x="6619" y="4199"/>
                  </a:lnTo>
                  <a:lnTo>
                    <a:pt x="6623" y="4184"/>
                  </a:lnTo>
                  <a:lnTo>
                    <a:pt x="6627" y="4167"/>
                  </a:lnTo>
                  <a:lnTo>
                    <a:pt x="6632" y="4148"/>
                  </a:lnTo>
                  <a:lnTo>
                    <a:pt x="6640" y="4106"/>
                  </a:lnTo>
                  <a:lnTo>
                    <a:pt x="6647" y="4057"/>
                  </a:lnTo>
                  <a:lnTo>
                    <a:pt x="6654" y="4001"/>
                  </a:lnTo>
                  <a:lnTo>
                    <a:pt x="6661" y="3938"/>
                  </a:lnTo>
                  <a:lnTo>
                    <a:pt x="6666" y="3869"/>
                  </a:lnTo>
                  <a:lnTo>
                    <a:pt x="6671" y="3793"/>
                  </a:lnTo>
                  <a:lnTo>
                    <a:pt x="6676" y="3711"/>
                  </a:lnTo>
                  <a:lnTo>
                    <a:pt x="6680" y="3622"/>
                  </a:lnTo>
                  <a:lnTo>
                    <a:pt x="6683" y="3526"/>
                  </a:lnTo>
                  <a:lnTo>
                    <a:pt x="6685" y="3423"/>
                  </a:lnTo>
                  <a:lnTo>
                    <a:pt x="6687" y="3314"/>
                  </a:lnTo>
                  <a:lnTo>
                    <a:pt x="6689" y="3198"/>
                  </a:lnTo>
                  <a:lnTo>
                    <a:pt x="6690" y="3075"/>
                  </a:lnTo>
                  <a:lnTo>
                    <a:pt x="6690" y="2946"/>
                  </a:lnTo>
                  <a:close/>
                  <a:moveTo>
                    <a:pt x="5152" y="1272"/>
                  </a:moveTo>
                  <a:lnTo>
                    <a:pt x="5171" y="1272"/>
                  </a:lnTo>
                  <a:lnTo>
                    <a:pt x="5190" y="1275"/>
                  </a:lnTo>
                  <a:lnTo>
                    <a:pt x="5207" y="1278"/>
                  </a:lnTo>
                  <a:lnTo>
                    <a:pt x="5224" y="1283"/>
                  </a:lnTo>
                  <a:lnTo>
                    <a:pt x="5241" y="1290"/>
                  </a:lnTo>
                  <a:lnTo>
                    <a:pt x="5256" y="1298"/>
                  </a:lnTo>
                  <a:lnTo>
                    <a:pt x="5270" y="1309"/>
                  </a:lnTo>
                  <a:lnTo>
                    <a:pt x="5285" y="1320"/>
                  </a:lnTo>
                  <a:lnTo>
                    <a:pt x="5298" y="1332"/>
                  </a:lnTo>
                  <a:lnTo>
                    <a:pt x="5310" y="1346"/>
                  </a:lnTo>
                  <a:lnTo>
                    <a:pt x="5322" y="1363"/>
                  </a:lnTo>
                  <a:lnTo>
                    <a:pt x="5334" y="1380"/>
                  </a:lnTo>
                  <a:lnTo>
                    <a:pt x="5344" y="1398"/>
                  </a:lnTo>
                  <a:lnTo>
                    <a:pt x="5353" y="1419"/>
                  </a:lnTo>
                  <a:lnTo>
                    <a:pt x="5361" y="1440"/>
                  </a:lnTo>
                  <a:lnTo>
                    <a:pt x="5369" y="1464"/>
                  </a:lnTo>
                  <a:lnTo>
                    <a:pt x="5374" y="1468"/>
                  </a:lnTo>
                  <a:lnTo>
                    <a:pt x="5378" y="1471"/>
                  </a:lnTo>
                  <a:lnTo>
                    <a:pt x="5382" y="1472"/>
                  </a:lnTo>
                  <a:lnTo>
                    <a:pt x="5384" y="1473"/>
                  </a:lnTo>
                  <a:lnTo>
                    <a:pt x="5426" y="1444"/>
                  </a:lnTo>
                  <a:lnTo>
                    <a:pt x="5469" y="1418"/>
                  </a:lnTo>
                  <a:lnTo>
                    <a:pt x="5512" y="1393"/>
                  </a:lnTo>
                  <a:lnTo>
                    <a:pt x="5555" y="1370"/>
                  </a:lnTo>
                  <a:lnTo>
                    <a:pt x="5597" y="1349"/>
                  </a:lnTo>
                  <a:lnTo>
                    <a:pt x="5639" y="1330"/>
                  </a:lnTo>
                  <a:lnTo>
                    <a:pt x="5680" y="1313"/>
                  </a:lnTo>
                  <a:lnTo>
                    <a:pt x="5722" y="1297"/>
                  </a:lnTo>
                  <a:lnTo>
                    <a:pt x="5764" y="1283"/>
                  </a:lnTo>
                  <a:lnTo>
                    <a:pt x="5806" y="1272"/>
                  </a:lnTo>
                  <a:lnTo>
                    <a:pt x="5847" y="1262"/>
                  </a:lnTo>
                  <a:lnTo>
                    <a:pt x="5887" y="1254"/>
                  </a:lnTo>
                  <a:lnTo>
                    <a:pt x="5928" y="1246"/>
                  </a:lnTo>
                  <a:lnTo>
                    <a:pt x="5969" y="1242"/>
                  </a:lnTo>
                  <a:lnTo>
                    <a:pt x="6009" y="1239"/>
                  </a:lnTo>
                  <a:lnTo>
                    <a:pt x="6050" y="1238"/>
                  </a:lnTo>
                  <a:lnTo>
                    <a:pt x="6097" y="1239"/>
                  </a:lnTo>
                  <a:lnTo>
                    <a:pt x="6142" y="1240"/>
                  </a:lnTo>
                  <a:lnTo>
                    <a:pt x="6188" y="1242"/>
                  </a:lnTo>
                  <a:lnTo>
                    <a:pt x="6233" y="1245"/>
                  </a:lnTo>
                  <a:lnTo>
                    <a:pt x="6278" y="1250"/>
                  </a:lnTo>
                  <a:lnTo>
                    <a:pt x="6322" y="1255"/>
                  </a:lnTo>
                  <a:lnTo>
                    <a:pt x="6366" y="1261"/>
                  </a:lnTo>
                  <a:lnTo>
                    <a:pt x="6409" y="1267"/>
                  </a:lnTo>
                  <a:lnTo>
                    <a:pt x="6450" y="1275"/>
                  </a:lnTo>
                  <a:lnTo>
                    <a:pt x="6492" y="1283"/>
                  </a:lnTo>
                  <a:lnTo>
                    <a:pt x="6534" y="1292"/>
                  </a:lnTo>
                  <a:lnTo>
                    <a:pt x="6574" y="1303"/>
                  </a:lnTo>
                  <a:lnTo>
                    <a:pt x="6614" y="1314"/>
                  </a:lnTo>
                  <a:lnTo>
                    <a:pt x="6653" y="1326"/>
                  </a:lnTo>
                  <a:lnTo>
                    <a:pt x="6692" y="1338"/>
                  </a:lnTo>
                  <a:lnTo>
                    <a:pt x="6730" y="1353"/>
                  </a:lnTo>
                  <a:lnTo>
                    <a:pt x="6768" y="1367"/>
                  </a:lnTo>
                  <a:lnTo>
                    <a:pt x="6804" y="1382"/>
                  </a:lnTo>
                  <a:lnTo>
                    <a:pt x="6841" y="1398"/>
                  </a:lnTo>
                  <a:lnTo>
                    <a:pt x="6877" y="1416"/>
                  </a:lnTo>
                  <a:lnTo>
                    <a:pt x="6913" y="1434"/>
                  </a:lnTo>
                  <a:lnTo>
                    <a:pt x="6947" y="1454"/>
                  </a:lnTo>
                  <a:lnTo>
                    <a:pt x="6981" y="1473"/>
                  </a:lnTo>
                  <a:lnTo>
                    <a:pt x="7015" y="1494"/>
                  </a:lnTo>
                  <a:lnTo>
                    <a:pt x="7047" y="1516"/>
                  </a:lnTo>
                  <a:lnTo>
                    <a:pt x="7080" y="1538"/>
                  </a:lnTo>
                  <a:lnTo>
                    <a:pt x="7111" y="1562"/>
                  </a:lnTo>
                  <a:lnTo>
                    <a:pt x="7142" y="1586"/>
                  </a:lnTo>
                  <a:lnTo>
                    <a:pt x="7173" y="1612"/>
                  </a:lnTo>
                  <a:lnTo>
                    <a:pt x="7203" y="1637"/>
                  </a:lnTo>
                  <a:lnTo>
                    <a:pt x="7232" y="1665"/>
                  </a:lnTo>
                  <a:lnTo>
                    <a:pt x="7261" y="1692"/>
                  </a:lnTo>
                  <a:lnTo>
                    <a:pt x="7289" y="1721"/>
                  </a:lnTo>
                  <a:lnTo>
                    <a:pt x="7316" y="1750"/>
                  </a:lnTo>
                  <a:lnTo>
                    <a:pt x="7342" y="1781"/>
                  </a:lnTo>
                  <a:lnTo>
                    <a:pt x="7367" y="1812"/>
                  </a:lnTo>
                  <a:lnTo>
                    <a:pt x="7392" y="1843"/>
                  </a:lnTo>
                  <a:lnTo>
                    <a:pt x="7415" y="1875"/>
                  </a:lnTo>
                  <a:lnTo>
                    <a:pt x="7438" y="1907"/>
                  </a:lnTo>
                  <a:lnTo>
                    <a:pt x="7460" y="1941"/>
                  </a:lnTo>
                  <a:lnTo>
                    <a:pt x="7481" y="1975"/>
                  </a:lnTo>
                  <a:lnTo>
                    <a:pt x="7501" y="2010"/>
                  </a:lnTo>
                  <a:lnTo>
                    <a:pt x="7519" y="2045"/>
                  </a:lnTo>
                  <a:lnTo>
                    <a:pt x="7538" y="2082"/>
                  </a:lnTo>
                  <a:lnTo>
                    <a:pt x="7555" y="2119"/>
                  </a:lnTo>
                  <a:lnTo>
                    <a:pt x="7571" y="2156"/>
                  </a:lnTo>
                  <a:lnTo>
                    <a:pt x="7588" y="2194"/>
                  </a:lnTo>
                  <a:lnTo>
                    <a:pt x="7602" y="2233"/>
                  </a:lnTo>
                  <a:lnTo>
                    <a:pt x="7615" y="2273"/>
                  </a:lnTo>
                  <a:lnTo>
                    <a:pt x="7629" y="2312"/>
                  </a:lnTo>
                  <a:lnTo>
                    <a:pt x="7641" y="2353"/>
                  </a:lnTo>
                  <a:lnTo>
                    <a:pt x="7652" y="2395"/>
                  </a:lnTo>
                  <a:lnTo>
                    <a:pt x="7662" y="2437"/>
                  </a:lnTo>
                  <a:lnTo>
                    <a:pt x="7671" y="2480"/>
                  </a:lnTo>
                  <a:lnTo>
                    <a:pt x="7680" y="2523"/>
                  </a:lnTo>
                  <a:lnTo>
                    <a:pt x="7687" y="2567"/>
                  </a:lnTo>
                  <a:lnTo>
                    <a:pt x="7694" y="2612"/>
                  </a:lnTo>
                  <a:lnTo>
                    <a:pt x="7700" y="2658"/>
                  </a:lnTo>
                  <a:lnTo>
                    <a:pt x="7704" y="2704"/>
                  </a:lnTo>
                  <a:lnTo>
                    <a:pt x="7708" y="2751"/>
                  </a:lnTo>
                  <a:lnTo>
                    <a:pt x="7711" y="2799"/>
                  </a:lnTo>
                  <a:lnTo>
                    <a:pt x="7713" y="2847"/>
                  </a:lnTo>
                  <a:lnTo>
                    <a:pt x="7715" y="2896"/>
                  </a:lnTo>
                  <a:lnTo>
                    <a:pt x="7715" y="2946"/>
                  </a:lnTo>
                  <a:lnTo>
                    <a:pt x="7715" y="2995"/>
                  </a:lnTo>
                  <a:lnTo>
                    <a:pt x="7713" y="3044"/>
                  </a:lnTo>
                  <a:lnTo>
                    <a:pt x="7711" y="3092"/>
                  </a:lnTo>
                  <a:lnTo>
                    <a:pt x="7708" y="3140"/>
                  </a:lnTo>
                  <a:lnTo>
                    <a:pt x="7704" y="3186"/>
                  </a:lnTo>
                  <a:lnTo>
                    <a:pt x="7700" y="3232"/>
                  </a:lnTo>
                  <a:lnTo>
                    <a:pt x="7694" y="3278"/>
                  </a:lnTo>
                  <a:lnTo>
                    <a:pt x="7688" y="3322"/>
                  </a:lnTo>
                  <a:lnTo>
                    <a:pt x="7680" y="3367"/>
                  </a:lnTo>
                  <a:lnTo>
                    <a:pt x="7671" y="3410"/>
                  </a:lnTo>
                  <a:lnTo>
                    <a:pt x="7662" y="3453"/>
                  </a:lnTo>
                  <a:lnTo>
                    <a:pt x="7652" y="3495"/>
                  </a:lnTo>
                  <a:lnTo>
                    <a:pt x="7641" y="3536"/>
                  </a:lnTo>
                  <a:lnTo>
                    <a:pt x="7630" y="3577"/>
                  </a:lnTo>
                  <a:lnTo>
                    <a:pt x="7616" y="3617"/>
                  </a:lnTo>
                  <a:lnTo>
                    <a:pt x="7603" y="3657"/>
                  </a:lnTo>
                  <a:lnTo>
                    <a:pt x="7588" y="3695"/>
                  </a:lnTo>
                  <a:lnTo>
                    <a:pt x="7572" y="3733"/>
                  </a:lnTo>
                  <a:lnTo>
                    <a:pt x="7556" y="3771"/>
                  </a:lnTo>
                  <a:lnTo>
                    <a:pt x="7540" y="3808"/>
                  </a:lnTo>
                  <a:lnTo>
                    <a:pt x="7521" y="3843"/>
                  </a:lnTo>
                  <a:lnTo>
                    <a:pt x="7502" y="3878"/>
                  </a:lnTo>
                  <a:lnTo>
                    <a:pt x="7483" y="3913"/>
                  </a:lnTo>
                  <a:lnTo>
                    <a:pt x="7461" y="3947"/>
                  </a:lnTo>
                  <a:lnTo>
                    <a:pt x="7440" y="3980"/>
                  </a:lnTo>
                  <a:lnTo>
                    <a:pt x="7417" y="4013"/>
                  </a:lnTo>
                  <a:lnTo>
                    <a:pt x="7394" y="4045"/>
                  </a:lnTo>
                  <a:lnTo>
                    <a:pt x="7371" y="4076"/>
                  </a:lnTo>
                  <a:lnTo>
                    <a:pt x="7345" y="4107"/>
                  </a:lnTo>
                  <a:lnTo>
                    <a:pt x="7319" y="4136"/>
                  </a:lnTo>
                  <a:lnTo>
                    <a:pt x="7292" y="4166"/>
                  </a:lnTo>
                  <a:lnTo>
                    <a:pt x="7264" y="4194"/>
                  </a:lnTo>
                  <a:lnTo>
                    <a:pt x="7236" y="4222"/>
                  </a:lnTo>
                  <a:lnTo>
                    <a:pt x="7206" y="4249"/>
                  </a:lnTo>
                  <a:lnTo>
                    <a:pt x="7177" y="4275"/>
                  </a:lnTo>
                  <a:lnTo>
                    <a:pt x="7146" y="4300"/>
                  </a:lnTo>
                  <a:lnTo>
                    <a:pt x="7116" y="4325"/>
                  </a:lnTo>
                  <a:lnTo>
                    <a:pt x="7084" y="4348"/>
                  </a:lnTo>
                  <a:lnTo>
                    <a:pt x="7051" y="4371"/>
                  </a:lnTo>
                  <a:lnTo>
                    <a:pt x="7019" y="4392"/>
                  </a:lnTo>
                  <a:lnTo>
                    <a:pt x="6985" y="4413"/>
                  </a:lnTo>
                  <a:lnTo>
                    <a:pt x="6951" y="4433"/>
                  </a:lnTo>
                  <a:lnTo>
                    <a:pt x="6917" y="4451"/>
                  </a:lnTo>
                  <a:lnTo>
                    <a:pt x="6882" y="4470"/>
                  </a:lnTo>
                  <a:lnTo>
                    <a:pt x="6845" y="4487"/>
                  </a:lnTo>
                  <a:lnTo>
                    <a:pt x="6810" y="4503"/>
                  </a:lnTo>
                  <a:lnTo>
                    <a:pt x="6772" y="4519"/>
                  </a:lnTo>
                  <a:lnTo>
                    <a:pt x="6734" y="4533"/>
                  </a:lnTo>
                  <a:lnTo>
                    <a:pt x="6696" y="4546"/>
                  </a:lnTo>
                  <a:lnTo>
                    <a:pt x="6658" y="4559"/>
                  </a:lnTo>
                  <a:lnTo>
                    <a:pt x="6618" y="4572"/>
                  </a:lnTo>
                  <a:lnTo>
                    <a:pt x="6578" y="4582"/>
                  </a:lnTo>
                  <a:lnTo>
                    <a:pt x="6537" y="4592"/>
                  </a:lnTo>
                  <a:lnTo>
                    <a:pt x="6495" y="4602"/>
                  </a:lnTo>
                  <a:lnTo>
                    <a:pt x="6454" y="4610"/>
                  </a:lnTo>
                  <a:lnTo>
                    <a:pt x="6412" y="4618"/>
                  </a:lnTo>
                  <a:lnTo>
                    <a:pt x="6368" y="4625"/>
                  </a:lnTo>
                  <a:lnTo>
                    <a:pt x="6324" y="4630"/>
                  </a:lnTo>
                  <a:lnTo>
                    <a:pt x="6280" y="4635"/>
                  </a:lnTo>
                  <a:lnTo>
                    <a:pt x="6235" y="4639"/>
                  </a:lnTo>
                  <a:lnTo>
                    <a:pt x="6189" y="4642"/>
                  </a:lnTo>
                  <a:lnTo>
                    <a:pt x="6143" y="4644"/>
                  </a:lnTo>
                  <a:lnTo>
                    <a:pt x="6097" y="4645"/>
                  </a:lnTo>
                  <a:lnTo>
                    <a:pt x="6050" y="4646"/>
                  </a:lnTo>
                  <a:lnTo>
                    <a:pt x="6010" y="4645"/>
                  </a:lnTo>
                  <a:lnTo>
                    <a:pt x="5969" y="4642"/>
                  </a:lnTo>
                  <a:lnTo>
                    <a:pt x="5929" y="4638"/>
                  </a:lnTo>
                  <a:lnTo>
                    <a:pt x="5889" y="4633"/>
                  </a:lnTo>
                  <a:lnTo>
                    <a:pt x="5850" y="4625"/>
                  </a:lnTo>
                  <a:lnTo>
                    <a:pt x="5809" y="4616"/>
                  </a:lnTo>
                  <a:lnTo>
                    <a:pt x="5769" y="4605"/>
                  </a:lnTo>
                  <a:lnTo>
                    <a:pt x="5729" y="4592"/>
                  </a:lnTo>
                  <a:lnTo>
                    <a:pt x="5689" y="4578"/>
                  </a:lnTo>
                  <a:lnTo>
                    <a:pt x="5649" y="4562"/>
                  </a:lnTo>
                  <a:lnTo>
                    <a:pt x="5609" y="4544"/>
                  </a:lnTo>
                  <a:lnTo>
                    <a:pt x="5569" y="4526"/>
                  </a:lnTo>
                  <a:lnTo>
                    <a:pt x="5528" y="4504"/>
                  </a:lnTo>
                  <a:lnTo>
                    <a:pt x="5489" y="4482"/>
                  </a:lnTo>
                  <a:lnTo>
                    <a:pt x="5449" y="4457"/>
                  </a:lnTo>
                  <a:lnTo>
                    <a:pt x="5409" y="4432"/>
                  </a:lnTo>
                  <a:lnTo>
                    <a:pt x="5409" y="6106"/>
                  </a:lnTo>
                  <a:lnTo>
                    <a:pt x="5409" y="6133"/>
                  </a:lnTo>
                  <a:lnTo>
                    <a:pt x="5411" y="6160"/>
                  </a:lnTo>
                  <a:lnTo>
                    <a:pt x="5413" y="6184"/>
                  </a:lnTo>
                  <a:lnTo>
                    <a:pt x="5416" y="6208"/>
                  </a:lnTo>
                  <a:lnTo>
                    <a:pt x="5421" y="6229"/>
                  </a:lnTo>
                  <a:lnTo>
                    <a:pt x="5426" y="6251"/>
                  </a:lnTo>
                  <a:lnTo>
                    <a:pt x="5434" y="6270"/>
                  </a:lnTo>
                  <a:lnTo>
                    <a:pt x="5441" y="6288"/>
                  </a:lnTo>
                  <a:lnTo>
                    <a:pt x="5449" y="6306"/>
                  </a:lnTo>
                  <a:lnTo>
                    <a:pt x="5459" y="6321"/>
                  </a:lnTo>
                  <a:lnTo>
                    <a:pt x="5469" y="6336"/>
                  </a:lnTo>
                  <a:lnTo>
                    <a:pt x="5480" y="6351"/>
                  </a:lnTo>
                  <a:lnTo>
                    <a:pt x="5494" y="6364"/>
                  </a:lnTo>
                  <a:lnTo>
                    <a:pt x="5507" y="6375"/>
                  </a:lnTo>
                  <a:lnTo>
                    <a:pt x="5521" y="6386"/>
                  </a:lnTo>
                  <a:lnTo>
                    <a:pt x="5537" y="6396"/>
                  </a:lnTo>
                  <a:lnTo>
                    <a:pt x="5553" y="6406"/>
                  </a:lnTo>
                  <a:lnTo>
                    <a:pt x="5571" y="6414"/>
                  </a:lnTo>
                  <a:lnTo>
                    <a:pt x="5590" y="6422"/>
                  </a:lnTo>
                  <a:lnTo>
                    <a:pt x="5609" y="6428"/>
                  </a:lnTo>
                  <a:lnTo>
                    <a:pt x="5629" y="6434"/>
                  </a:lnTo>
                  <a:lnTo>
                    <a:pt x="5651" y="6440"/>
                  </a:lnTo>
                  <a:lnTo>
                    <a:pt x="5673" y="6444"/>
                  </a:lnTo>
                  <a:lnTo>
                    <a:pt x="5697" y="6448"/>
                  </a:lnTo>
                  <a:lnTo>
                    <a:pt x="5721" y="6452"/>
                  </a:lnTo>
                  <a:lnTo>
                    <a:pt x="5747" y="6455"/>
                  </a:lnTo>
                  <a:lnTo>
                    <a:pt x="5773" y="6458"/>
                  </a:lnTo>
                  <a:lnTo>
                    <a:pt x="5801" y="6459"/>
                  </a:lnTo>
                  <a:lnTo>
                    <a:pt x="5859" y="6462"/>
                  </a:lnTo>
                  <a:lnTo>
                    <a:pt x="5921" y="6462"/>
                  </a:lnTo>
                  <a:lnTo>
                    <a:pt x="5921" y="6528"/>
                  </a:lnTo>
                  <a:lnTo>
                    <a:pt x="3871" y="6528"/>
                  </a:lnTo>
                  <a:lnTo>
                    <a:pt x="3871" y="6462"/>
                  </a:lnTo>
                  <a:lnTo>
                    <a:pt x="3933" y="6462"/>
                  </a:lnTo>
                  <a:lnTo>
                    <a:pt x="3991" y="6459"/>
                  </a:lnTo>
                  <a:lnTo>
                    <a:pt x="4019" y="6458"/>
                  </a:lnTo>
                  <a:lnTo>
                    <a:pt x="4045" y="6455"/>
                  </a:lnTo>
                  <a:lnTo>
                    <a:pt x="4071" y="6452"/>
                  </a:lnTo>
                  <a:lnTo>
                    <a:pt x="4095" y="6448"/>
                  </a:lnTo>
                  <a:lnTo>
                    <a:pt x="4119" y="6444"/>
                  </a:lnTo>
                  <a:lnTo>
                    <a:pt x="4141" y="6439"/>
                  </a:lnTo>
                  <a:lnTo>
                    <a:pt x="4163" y="6434"/>
                  </a:lnTo>
                  <a:lnTo>
                    <a:pt x="4183" y="6428"/>
                  </a:lnTo>
                  <a:lnTo>
                    <a:pt x="4202" y="6421"/>
                  </a:lnTo>
                  <a:lnTo>
                    <a:pt x="4221" y="6414"/>
                  </a:lnTo>
                  <a:lnTo>
                    <a:pt x="4239" y="6406"/>
                  </a:lnTo>
                  <a:lnTo>
                    <a:pt x="4255" y="6396"/>
                  </a:lnTo>
                  <a:lnTo>
                    <a:pt x="4271" y="6386"/>
                  </a:lnTo>
                  <a:lnTo>
                    <a:pt x="4285" y="6375"/>
                  </a:lnTo>
                  <a:lnTo>
                    <a:pt x="4298" y="6363"/>
                  </a:lnTo>
                  <a:lnTo>
                    <a:pt x="4312" y="6350"/>
                  </a:lnTo>
                  <a:lnTo>
                    <a:pt x="4323" y="6335"/>
                  </a:lnTo>
                  <a:lnTo>
                    <a:pt x="4333" y="6321"/>
                  </a:lnTo>
                  <a:lnTo>
                    <a:pt x="4343" y="6305"/>
                  </a:lnTo>
                  <a:lnTo>
                    <a:pt x="4351" y="6287"/>
                  </a:lnTo>
                  <a:lnTo>
                    <a:pt x="4358" y="6269"/>
                  </a:lnTo>
                  <a:lnTo>
                    <a:pt x="4366" y="6250"/>
                  </a:lnTo>
                  <a:lnTo>
                    <a:pt x="4371" y="6228"/>
                  </a:lnTo>
                  <a:lnTo>
                    <a:pt x="4376" y="6207"/>
                  </a:lnTo>
                  <a:lnTo>
                    <a:pt x="4379" y="6183"/>
                  </a:lnTo>
                  <a:lnTo>
                    <a:pt x="4381" y="6159"/>
                  </a:lnTo>
                  <a:lnTo>
                    <a:pt x="4383" y="6132"/>
                  </a:lnTo>
                  <a:lnTo>
                    <a:pt x="4383" y="6105"/>
                  </a:lnTo>
                  <a:lnTo>
                    <a:pt x="4383" y="1788"/>
                  </a:lnTo>
                  <a:lnTo>
                    <a:pt x="4383" y="1761"/>
                  </a:lnTo>
                  <a:lnTo>
                    <a:pt x="4381" y="1733"/>
                  </a:lnTo>
                  <a:lnTo>
                    <a:pt x="4379" y="1707"/>
                  </a:lnTo>
                  <a:lnTo>
                    <a:pt x="4376" y="1682"/>
                  </a:lnTo>
                  <a:lnTo>
                    <a:pt x="4371" y="1659"/>
                  </a:lnTo>
                  <a:lnTo>
                    <a:pt x="4366" y="1635"/>
                  </a:lnTo>
                  <a:lnTo>
                    <a:pt x="4358" y="1613"/>
                  </a:lnTo>
                  <a:lnTo>
                    <a:pt x="4351" y="1591"/>
                  </a:lnTo>
                  <a:lnTo>
                    <a:pt x="4343" y="1571"/>
                  </a:lnTo>
                  <a:lnTo>
                    <a:pt x="4333" y="1550"/>
                  </a:lnTo>
                  <a:lnTo>
                    <a:pt x="4323" y="1532"/>
                  </a:lnTo>
                  <a:lnTo>
                    <a:pt x="4312" y="1514"/>
                  </a:lnTo>
                  <a:lnTo>
                    <a:pt x="4298" y="1496"/>
                  </a:lnTo>
                  <a:lnTo>
                    <a:pt x="4285" y="1480"/>
                  </a:lnTo>
                  <a:lnTo>
                    <a:pt x="4271" y="1465"/>
                  </a:lnTo>
                  <a:lnTo>
                    <a:pt x="4255" y="1450"/>
                  </a:lnTo>
                  <a:lnTo>
                    <a:pt x="4239" y="1436"/>
                  </a:lnTo>
                  <a:lnTo>
                    <a:pt x="4221" y="1424"/>
                  </a:lnTo>
                  <a:lnTo>
                    <a:pt x="4202" y="1412"/>
                  </a:lnTo>
                  <a:lnTo>
                    <a:pt x="4183" y="1400"/>
                  </a:lnTo>
                  <a:lnTo>
                    <a:pt x="4163" y="1391"/>
                  </a:lnTo>
                  <a:lnTo>
                    <a:pt x="4141" y="1381"/>
                  </a:lnTo>
                  <a:lnTo>
                    <a:pt x="4119" y="1373"/>
                  </a:lnTo>
                  <a:lnTo>
                    <a:pt x="4095" y="1366"/>
                  </a:lnTo>
                  <a:lnTo>
                    <a:pt x="4071" y="1359"/>
                  </a:lnTo>
                  <a:lnTo>
                    <a:pt x="4045" y="1354"/>
                  </a:lnTo>
                  <a:lnTo>
                    <a:pt x="4019" y="1348"/>
                  </a:lnTo>
                  <a:lnTo>
                    <a:pt x="3991" y="1344"/>
                  </a:lnTo>
                  <a:lnTo>
                    <a:pt x="3963" y="1341"/>
                  </a:lnTo>
                  <a:lnTo>
                    <a:pt x="3933" y="1339"/>
                  </a:lnTo>
                  <a:lnTo>
                    <a:pt x="3903" y="1338"/>
                  </a:lnTo>
                  <a:lnTo>
                    <a:pt x="3871" y="1337"/>
                  </a:lnTo>
                  <a:lnTo>
                    <a:pt x="3871" y="1272"/>
                  </a:lnTo>
                  <a:lnTo>
                    <a:pt x="5152" y="1272"/>
                  </a:lnTo>
                  <a:close/>
                  <a:moveTo>
                    <a:pt x="7622" y="1275"/>
                  </a:moveTo>
                  <a:lnTo>
                    <a:pt x="8957" y="1275"/>
                  </a:lnTo>
                  <a:lnTo>
                    <a:pt x="8973" y="1276"/>
                  </a:lnTo>
                  <a:lnTo>
                    <a:pt x="8988" y="1277"/>
                  </a:lnTo>
                  <a:lnTo>
                    <a:pt x="9004" y="1280"/>
                  </a:lnTo>
                  <a:lnTo>
                    <a:pt x="9019" y="1283"/>
                  </a:lnTo>
                  <a:lnTo>
                    <a:pt x="9033" y="1288"/>
                  </a:lnTo>
                  <a:lnTo>
                    <a:pt x="9047" y="1293"/>
                  </a:lnTo>
                  <a:lnTo>
                    <a:pt x="9061" y="1301"/>
                  </a:lnTo>
                  <a:lnTo>
                    <a:pt x="9073" y="1309"/>
                  </a:lnTo>
                  <a:lnTo>
                    <a:pt x="9085" y="1317"/>
                  </a:lnTo>
                  <a:lnTo>
                    <a:pt x="9097" y="1327"/>
                  </a:lnTo>
                  <a:lnTo>
                    <a:pt x="9109" y="1338"/>
                  </a:lnTo>
                  <a:lnTo>
                    <a:pt x="9119" y="1350"/>
                  </a:lnTo>
                  <a:lnTo>
                    <a:pt x="9129" y="1363"/>
                  </a:lnTo>
                  <a:lnTo>
                    <a:pt x="9138" y="1377"/>
                  </a:lnTo>
                  <a:lnTo>
                    <a:pt x="9147" y="1392"/>
                  </a:lnTo>
                  <a:lnTo>
                    <a:pt x="9157" y="1409"/>
                  </a:lnTo>
                  <a:lnTo>
                    <a:pt x="9165" y="1425"/>
                  </a:lnTo>
                  <a:lnTo>
                    <a:pt x="9172" y="1443"/>
                  </a:lnTo>
                  <a:lnTo>
                    <a:pt x="9179" y="1463"/>
                  </a:lnTo>
                  <a:lnTo>
                    <a:pt x="9185" y="1483"/>
                  </a:lnTo>
                  <a:lnTo>
                    <a:pt x="9191" y="1505"/>
                  </a:lnTo>
                  <a:lnTo>
                    <a:pt x="9197" y="1527"/>
                  </a:lnTo>
                  <a:lnTo>
                    <a:pt x="9202" y="1549"/>
                  </a:lnTo>
                  <a:lnTo>
                    <a:pt x="9207" y="1574"/>
                  </a:lnTo>
                  <a:lnTo>
                    <a:pt x="9211" y="1599"/>
                  </a:lnTo>
                  <a:lnTo>
                    <a:pt x="9214" y="1626"/>
                  </a:lnTo>
                  <a:lnTo>
                    <a:pt x="9217" y="1653"/>
                  </a:lnTo>
                  <a:lnTo>
                    <a:pt x="9219" y="1682"/>
                  </a:lnTo>
                  <a:lnTo>
                    <a:pt x="9221" y="1712"/>
                  </a:lnTo>
                  <a:lnTo>
                    <a:pt x="9222" y="1742"/>
                  </a:lnTo>
                  <a:lnTo>
                    <a:pt x="9223" y="1774"/>
                  </a:lnTo>
                  <a:lnTo>
                    <a:pt x="9223" y="1806"/>
                  </a:lnTo>
                  <a:lnTo>
                    <a:pt x="9223" y="4075"/>
                  </a:lnTo>
                  <a:lnTo>
                    <a:pt x="9224" y="4103"/>
                  </a:lnTo>
                  <a:lnTo>
                    <a:pt x="9226" y="4131"/>
                  </a:lnTo>
                  <a:lnTo>
                    <a:pt x="9229" y="4158"/>
                  </a:lnTo>
                  <a:lnTo>
                    <a:pt x="9233" y="4184"/>
                  </a:lnTo>
                  <a:lnTo>
                    <a:pt x="9238" y="4209"/>
                  </a:lnTo>
                  <a:lnTo>
                    <a:pt x="9245" y="4232"/>
                  </a:lnTo>
                  <a:lnTo>
                    <a:pt x="9252" y="4255"/>
                  </a:lnTo>
                  <a:lnTo>
                    <a:pt x="9262" y="4278"/>
                  </a:lnTo>
                  <a:lnTo>
                    <a:pt x="9272" y="4299"/>
                  </a:lnTo>
                  <a:lnTo>
                    <a:pt x="9283" y="4320"/>
                  </a:lnTo>
                  <a:lnTo>
                    <a:pt x="9296" y="4339"/>
                  </a:lnTo>
                  <a:lnTo>
                    <a:pt x="9310" y="4357"/>
                  </a:lnTo>
                  <a:lnTo>
                    <a:pt x="9324" y="4375"/>
                  </a:lnTo>
                  <a:lnTo>
                    <a:pt x="9339" y="4392"/>
                  </a:lnTo>
                  <a:lnTo>
                    <a:pt x="9356" y="4407"/>
                  </a:lnTo>
                  <a:lnTo>
                    <a:pt x="9374" y="4423"/>
                  </a:lnTo>
                  <a:lnTo>
                    <a:pt x="9393" y="4437"/>
                  </a:lnTo>
                  <a:lnTo>
                    <a:pt x="9413" y="4449"/>
                  </a:lnTo>
                  <a:lnTo>
                    <a:pt x="9434" y="4461"/>
                  </a:lnTo>
                  <a:lnTo>
                    <a:pt x="9455" y="4474"/>
                  </a:lnTo>
                  <a:lnTo>
                    <a:pt x="9479" y="4484"/>
                  </a:lnTo>
                  <a:lnTo>
                    <a:pt x="9502" y="4493"/>
                  </a:lnTo>
                  <a:lnTo>
                    <a:pt x="9527" y="4502"/>
                  </a:lnTo>
                  <a:lnTo>
                    <a:pt x="9553" y="4509"/>
                  </a:lnTo>
                  <a:lnTo>
                    <a:pt x="9580" y="4517"/>
                  </a:lnTo>
                  <a:lnTo>
                    <a:pt x="9607" y="4523"/>
                  </a:lnTo>
                  <a:lnTo>
                    <a:pt x="9636" y="4527"/>
                  </a:lnTo>
                  <a:lnTo>
                    <a:pt x="9666" y="4531"/>
                  </a:lnTo>
                  <a:lnTo>
                    <a:pt x="9696" y="4535"/>
                  </a:lnTo>
                  <a:lnTo>
                    <a:pt x="9727" y="4537"/>
                  </a:lnTo>
                  <a:lnTo>
                    <a:pt x="9759" y="4538"/>
                  </a:lnTo>
                  <a:lnTo>
                    <a:pt x="9792" y="4539"/>
                  </a:lnTo>
                  <a:lnTo>
                    <a:pt x="9792" y="4606"/>
                  </a:lnTo>
                  <a:lnTo>
                    <a:pt x="7622" y="4606"/>
                  </a:lnTo>
                  <a:lnTo>
                    <a:pt x="7622" y="4539"/>
                  </a:lnTo>
                  <a:lnTo>
                    <a:pt x="7655" y="4538"/>
                  </a:lnTo>
                  <a:lnTo>
                    <a:pt x="7688" y="4537"/>
                  </a:lnTo>
                  <a:lnTo>
                    <a:pt x="7718" y="4535"/>
                  </a:lnTo>
                  <a:lnTo>
                    <a:pt x="7748" y="4532"/>
                  </a:lnTo>
                  <a:lnTo>
                    <a:pt x="7776" y="4528"/>
                  </a:lnTo>
                  <a:lnTo>
                    <a:pt x="7804" y="4523"/>
                  </a:lnTo>
                  <a:lnTo>
                    <a:pt x="7831" y="4517"/>
                  </a:lnTo>
                  <a:lnTo>
                    <a:pt x="7856" y="4509"/>
                  </a:lnTo>
                  <a:lnTo>
                    <a:pt x="7881" y="4502"/>
                  </a:lnTo>
                  <a:lnTo>
                    <a:pt x="7904" y="4493"/>
                  </a:lnTo>
                  <a:lnTo>
                    <a:pt x="7926" y="4484"/>
                  </a:lnTo>
                  <a:lnTo>
                    <a:pt x="7948" y="4474"/>
                  </a:lnTo>
                  <a:lnTo>
                    <a:pt x="7968" y="4463"/>
                  </a:lnTo>
                  <a:lnTo>
                    <a:pt x="7988" y="4450"/>
                  </a:lnTo>
                  <a:lnTo>
                    <a:pt x="8006" y="4437"/>
                  </a:lnTo>
                  <a:lnTo>
                    <a:pt x="8022" y="4423"/>
                  </a:lnTo>
                  <a:lnTo>
                    <a:pt x="8039" y="4407"/>
                  </a:lnTo>
                  <a:lnTo>
                    <a:pt x="8054" y="4392"/>
                  </a:lnTo>
                  <a:lnTo>
                    <a:pt x="8068" y="4375"/>
                  </a:lnTo>
                  <a:lnTo>
                    <a:pt x="8081" y="4357"/>
                  </a:lnTo>
                  <a:lnTo>
                    <a:pt x="8093" y="4339"/>
                  </a:lnTo>
                  <a:lnTo>
                    <a:pt x="8104" y="4320"/>
                  </a:lnTo>
                  <a:lnTo>
                    <a:pt x="8114" y="4299"/>
                  </a:lnTo>
                  <a:lnTo>
                    <a:pt x="8122" y="4278"/>
                  </a:lnTo>
                  <a:lnTo>
                    <a:pt x="8130" y="4255"/>
                  </a:lnTo>
                  <a:lnTo>
                    <a:pt x="8138" y="4233"/>
                  </a:lnTo>
                  <a:lnTo>
                    <a:pt x="8143" y="4209"/>
                  </a:lnTo>
                  <a:lnTo>
                    <a:pt x="8148" y="4184"/>
                  </a:lnTo>
                  <a:lnTo>
                    <a:pt x="8152" y="4159"/>
                  </a:lnTo>
                  <a:lnTo>
                    <a:pt x="8154" y="4131"/>
                  </a:lnTo>
                  <a:lnTo>
                    <a:pt x="8156" y="4103"/>
                  </a:lnTo>
                  <a:lnTo>
                    <a:pt x="8156" y="4075"/>
                  </a:lnTo>
                  <a:lnTo>
                    <a:pt x="8156" y="1806"/>
                  </a:lnTo>
                  <a:lnTo>
                    <a:pt x="8156" y="1778"/>
                  </a:lnTo>
                  <a:lnTo>
                    <a:pt x="8154" y="1750"/>
                  </a:lnTo>
                  <a:lnTo>
                    <a:pt x="8152" y="1724"/>
                  </a:lnTo>
                  <a:lnTo>
                    <a:pt x="8148" y="1697"/>
                  </a:lnTo>
                  <a:lnTo>
                    <a:pt x="8143" y="1673"/>
                  </a:lnTo>
                  <a:lnTo>
                    <a:pt x="8138" y="1649"/>
                  </a:lnTo>
                  <a:lnTo>
                    <a:pt x="8130" y="1626"/>
                  </a:lnTo>
                  <a:lnTo>
                    <a:pt x="8122" y="1603"/>
                  </a:lnTo>
                  <a:lnTo>
                    <a:pt x="8114" y="1582"/>
                  </a:lnTo>
                  <a:lnTo>
                    <a:pt x="8104" y="1562"/>
                  </a:lnTo>
                  <a:lnTo>
                    <a:pt x="8093" y="1542"/>
                  </a:lnTo>
                  <a:lnTo>
                    <a:pt x="8081" y="1524"/>
                  </a:lnTo>
                  <a:lnTo>
                    <a:pt x="8068" y="1507"/>
                  </a:lnTo>
                  <a:lnTo>
                    <a:pt x="8054" y="1489"/>
                  </a:lnTo>
                  <a:lnTo>
                    <a:pt x="8039" y="1474"/>
                  </a:lnTo>
                  <a:lnTo>
                    <a:pt x="8022" y="1459"/>
                  </a:lnTo>
                  <a:lnTo>
                    <a:pt x="8006" y="1444"/>
                  </a:lnTo>
                  <a:lnTo>
                    <a:pt x="7988" y="1432"/>
                  </a:lnTo>
                  <a:lnTo>
                    <a:pt x="7968" y="1420"/>
                  </a:lnTo>
                  <a:lnTo>
                    <a:pt x="7948" y="1409"/>
                  </a:lnTo>
                  <a:lnTo>
                    <a:pt x="7926" y="1397"/>
                  </a:lnTo>
                  <a:lnTo>
                    <a:pt x="7904" y="1388"/>
                  </a:lnTo>
                  <a:lnTo>
                    <a:pt x="7881" y="1380"/>
                  </a:lnTo>
                  <a:lnTo>
                    <a:pt x="7856" y="1372"/>
                  </a:lnTo>
                  <a:lnTo>
                    <a:pt x="7831" y="1365"/>
                  </a:lnTo>
                  <a:lnTo>
                    <a:pt x="7804" y="1360"/>
                  </a:lnTo>
                  <a:lnTo>
                    <a:pt x="7776" y="1355"/>
                  </a:lnTo>
                  <a:lnTo>
                    <a:pt x="7748" y="1350"/>
                  </a:lnTo>
                  <a:lnTo>
                    <a:pt x="7718" y="1347"/>
                  </a:lnTo>
                  <a:lnTo>
                    <a:pt x="7688" y="1344"/>
                  </a:lnTo>
                  <a:lnTo>
                    <a:pt x="7655" y="1343"/>
                  </a:lnTo>
                  <a:lnTo>
                    <a:pt x="7622" y="1343"/>
                  </a:lnTo>
                  <a:lnTo>
                    <a:pt x="7622" y="1275"/>
                  </a:lnTo>
                  <a:close/>
                  <a:moveTo>
                    <a:pt x="8232" y="886"/>
                  </a:moveTo>
                  <a:lnTo>
                    <a:pt x="8214" y="867"/>
                  </a:lnTo>
                  <a:lnTo>
                    <a:pt x="8197" y="848"/>
                  </a:lnTo>
                  <a:lnTo>
                    <a:pt x="8180" y="827"/>
                  </a:lnTo>
                  <a:lnTo>
                    <a:pt x="8165" y="807"/>
                  </a:lnTo>
                  <a:lnTo>
                    <a:pt x="8152" y="785"/>
                  </a:lnTo>
                  <a:lnTo>
                    <a:pt x="8140" y="764"/>
                  </a:lnTo>
                  <a:lnTo>
                    <a:pt x="8128" y="742"/>
                  </a:lnTo>
                  <a:lnTo>
                    <a:pt x="8118" y="719"/>
                  </a:lnTo>
                  <a:lnTo>
                    <a:pt x="8109" y="696"/>
                  </a:lnTo>
                  <a:lnTo>
                    <a:pt x="8102" y="672"/>
                  </a:lnTo>
                  <a:lnTo>
                    <a:pt x="8095" y="648"/>
                  </a:lnTo>
                  <a:lnTo>
                    <a:pt x="8090" y="623"/>
                  </a:lnTo>
                  <a:lnTo>
                    <a:pt x="8086" y="598"/>
                  </a:lnTo>
                  <a:lnTo>
                    <a:pt x="8082" y="572"/>
                  </a:lnTo>
                  <a:lnTo>
                    <a:pt x="8080" y="546"/>
                  </a:lnTo>
                  <a:lnTo>
                    <a:pt x="8080" y="519"/>
                  </a:lnTo>
                  <a:lnTo>
                    <a:pt x="8080" y="493"/>
                  </a:lnTo>
                  <a:lnTo>
                    <a:pt x="8082" y="466"/>
                  </a:lnTo>
                  <a:lnTo>
                    <a:pt x="8086" y="441"/>
                  </a:lnTo>
                  <a:lnTo>
                    <a:pt x="8090" y="416"/>
                  </a:lnTo>
                  <a:lnTo>
                    <a:pt x="8095" y="391"/>
                  </a:lnTo>
                  <a:lnTo>
                    <a:pt x="8102" y="367"/>
                  </a:lnTo>
                  <a:lnTo>
                    <a:pt x="8109" y="343"/>
                  </a:lnTo>
                  <a:lnTo>
                    <a:pt x="8118" y="320"/>
                  </a:lnTo>
                  <a:lnTo>
                    <a:pt x="8128" y="297"/>
                  </a:lnTo>
                  <a:lnTo>
                    <a:pt x="8140" y="275"/>
                  </a:lnTo>
                  <a:lnTo>
                    <a:pt x="8152" y="253"/>
                  </a:lnTo>
                  <a:lnTo>
                    <a:pt x="8165" y="233"/>
                  </a:lnTo>
                  <a:lnTo>
                    <a:pt x="8180" y="211"/>
                  </a:lnTo>
                  <a:lnTo>
                    <a:pt x="8197" y="191"/>
                  </a:lnTo>
                  <a:lnTo>
                    <a:pt x="8214" y="171"/>
                  </a:lnTo>
                  <a:lnTo>
                    <a:pt x="8232" y="152"/>
                  </a:lnTo>
                  <a:lnTo>
                    <a:pt x="8252" y="134"/>
                  </a:lnTo>
                  <a:lnTo>
                    <a:pt x="8271" y="116"/>
                  </a:lnTo>
                  <a:lnTo>
                    <a:pt x="8292" y="100"/>
                  </a:lnTo>
                  <a:lnTo>
                    <a:pt x="8312" y="86"/>
                  </a:lnTo>
                  <a:lnTo>
                    <a:pt x="8333" y="71"/>
                  </a:lnTo>
                  <a:lnTo>
                    <a:pt x="8355" y="59"/>
                  </a:lnTo>
                  <a:lnTo>
                    <a:pt x="8377" y="48"/>
                  </a:lnTo>
                  <a:lnTo>
                    <a:pt x="8400" y="38"/>
                  </a:lnTo>
                  <a:lnTo>
                    <a:pt x="8423" y="29"/>
                  </a:lnTo>
                  <a:lnTo>
                    <a:pt x="8447" y="21"/>
                  </a:lnTo>
                  <a:lnTo>
                    <a:pt x="8471" y="15"/>
                  </a:lnTo>
                  <a:lnTo>
                    <a:pt x="8496" y="9"/>
                  </a:lnTo>
                  <a:lnTo>
                    <a:pt x="8521" y="5"/>
                  </a:lnTo>
                  <a:lnTo>
                    <a:pt x="8547" y="2"/>
                  </a:lnTo>
                  <a:lnTo>
                    <a:pt x="8572" y="1"/>
                  </a:lnTo>
                  <a:lnTo>
                    <a:pt x="8599" y="0"/>
                  </a:lnTo>
                  <a:lnTo>
                    <a:pt x="8626" y="1"/>
                  </a:lnTo>
                  <a:lnTo>
                    <a:pt x="8652" y="2"/>
                  </a:lnTo>
                  <a:lnTo>
                    <a:pt x="8677" y="5"/>
                  </a:lnTo>
                  <a:lnTo>
                    <a:pt x="8703" y="9"/>
                  </a:lnTo>
                  <a:lnTo>
                    <a:pt x="8727" y="15"/>
                  </a:lnTo>
                  <a:lnTo>
                    <a:pt x="8752" y="21"/>
                  </a:lnTo>
                  <a:lnTo>
                    <a:pt x="8775" y="29"/>
                  </a:lnTo>
                  <a:lnTo>
                    <a:pt x="8799" y="38"/>
                  </a:lnTo>
                  <a:lnTo>
                    <a:pt x="8821" y="48"/>
                  </a:lnTo>
                  <a:lnTo>
                    <a:pt x="8843" y="59"/>
                  </a:lnTo>
                  <a:lnTo>
                    <a:pt x="8865" y="71"/>
                  </a:lnTo>
                  <a:lnTo>
                    <a:pt x="8886" y="86"/>
                  </a:lnTo>
                  <a:lnTo>
                    <a:pt x="8907" y="100"/>
                  </a:lnTo>
                  <a:lnTo>
                    <a:pt x="8927" y="116"/>
                  </a:lnTo>
                  <a:lnTo>
                    <a:pt x="8946" y="134"/>
                  </a:lnTo>
                  <a:lnTo>
                    <a:pt x="8966" y="152"/>
                  </a:lnTo>
                  <a:lnTo>
                    <a:pt x="8984" y="171"/>
                  </a:lnTo>
                  <a:lnTo>
                    <a:pt x="9002" y="191"/>
                  </a:lnTo>
                  <a:lnTo>
                    <a:pt x="9018" y="211"/>
                  </a:lnTo>
                  <a:lnTo>
                    <a:pt x="9032" y="233"/>
                  </a:lnTo>
                  <a:lnTo>
                    <a:pt x="9046" y="253"/>
                  </a:lnTo>
                  <a:lnTo>
                    <a:pt x="9059" y="275"/>
                  </a:lnTo>
                  <a:lnTo>
                    <a:pt x="9070" y="297"/>
                  </a:lnTo>
                  <a:lnTo>
                    <a:pt x="9080" y="320"/>
                  </a:lnTo>
                  <a:lnTo>
                    <a:pt x="9089" y="343"/>
                  </a:lnTo>
                  <a:lnTo>
                    <a:pt x="9096" y="367"/>
                  </a:lnTo>
                  <a:lnTo>
                    <a:pt x="9104" y="391"/>
                  </a:lnTo>
                  <a:lnTo>
                    <a:pt x="9109" y="416"/>
                  </a:lnTo>
                  <a:lnTo>
                    <a:pt x="9113" y="441"/>
                  </a:lnTo>
                  <a:lnTo>
                    <a:pt x="9116" y="466"/>
                  </a:lnTo>
                  <a:lnTo>
                    <a:pt x="9118" y="493"/>
                  </a:lnTo>
                  <a:lnTo>
                    <a:pt x="9118" y="519"/>
                  </a:lnTo>
                  <a:lnTo>
                    <a:pt x="9118" y="546"/>
                  </a:lnTo>
                  <a:lnTo>
                    <a:pt x="9116" y="572"/>
                  </a:lnTo>
                  <a:lnTo>
                    <a:pt x="9113" y="598"/>
                  </a:lnTo>
                  <a:lnTo>
                    <a:pt x="9109" y="623"/>
                  </a:lnTo>
                  <a:lnTo>
                    <a:pt x="9104" y="648"/>
                  </a:lnTo>
                  <a:lnTo>
                    <a:pt x="9096" y="671"/>
                  </a:lnTo>
                  <a:lnTo>
                    <a:pt x="9089" y="696"/>
                  </a:lnTo>
                  <a:lnTo>
                    <a:pt x="9080" y="718"/>
                  </a:lnTo>
                  <a:lnTo>
                    <a:pt x="9070" y="742"/>
                  </a:lnTo>
                  <a:lnTo>
                    <a:pt x="9059" y="764"/>
                  </a:lnTo>
                  <a:lnTo>
                    <a:pt x="9046" y="785"/>
                  </a:lnTo>
                  <a:lnTo>
                    <a:pt x="9032" y="807"/>
                  </a:lnTo>
                  <a:lnTo>
                    <a:pt x="9018" y="827"/>
                  </a:lnTo>
                  <a:lnTo>
                    <a:pt x="9002" y="848"/>
                  </a:lnTo>
                  <a:lnTo>
                    <a:pt x="8984" y="867"/>
                  </a:lnTo>
                  <a:lnTo>
                    <a:pt x="8966" y="886"/>
                  </a:lnTo>
                  <a:lnTo>
                    <a:pt x="8946" y="905"/>
                  </a:lnTo>
                  <a:lnTo>
                    <a:pt x="8927" y="922"/>
                  </a:lnTo>
                  <a:lnTo>
                    <a:pt x="8907" y="938"/>
                  </a:lnTo>
                  <a:lnTo>
                    <a:pt x="8886" y="953"/>
                  </a:lnTo>
                  <a:lnTo>
                    <a:pt x="8865" y="967"/>
                  </a:lnTo>
                  <a:lnTo>
                    <a:pt x="8843" y="979"/>
                  </a:lnTo>
                  <a:lnTo>
                    <a:pt x="8821" y="990"/>
                  </a:lnTo>
                  <a:lnTo>
                    <a:pt x="8799" y="1001"/>
                  </a:lnTo>
                  <a:lnTo>
                    <a:pt x="8775" y="1010"/>
                  </a:lnTo>
                  <a:lnTo>
                    <a:pt x="8752" y="1017"/>
                  </a:lnTo>
                  <a:lnTo>
                    <a:pt x="8727" y="1024"/>
                  </a:lnTo>
                  <a:lnTo>
                    <a:pt x="8703" y="1029"/>
                  </a:lnTo>
                  <a:lnTo>
                    <a:pt x="8677" y="1033"/>
                  </a:lnTo>
                  <a:lnTo>
                    <a:pt x="8652" y="1036"/>
                  </a:lnTo>
                  <a:lnTo>
                    <a:pt x="8626" y="1038"/>
                  </a:lnTo>
                  <a:lnTo>
                    <a:pt x="8599" y="1038"/>
                  </a:lnTo>
                  <a:lnTo>
                    <a:pt x="8572" y="1038"/>
                  </a:lnTo>
                  <a:lnTo>
                    <a:pt x="8547" y="1036"/>
                  </a:lnTo>
                  <a:lnTo>
                    <a:pt x="8521" y="1033"/>
                  </a:lnTo>
                  <a:lnTo>
                    <a:pt x="8496" y="1029"/>
                  </a:lnTo>
                  <a:lnTo>
                    <a:pt x="8471" y="1024"/>
                  </a:lnTo>
                  <a:lnTo>
                    <a:pt x="8447" y="1017"/>
                  </a:lnTo>
                  <a:lnTo>
                    <a:pt x="8423" y="1010"/>
                  </a:lnTo>
                  <a:lnTo>
                    <a:pt x="8400" y="1001"/>
                  </a:lnTo>
                  <a:lnTo>
                    <a:pt x="8377" y="990"/>
                  </a:lnTo>
                  <a:lnTo>
                    <a:pt x="8355" y="979"/>
                  </a:lnTo>
                  <a:lnTo>
                    <a:pt x="8333" y="967"/>
                  </a:lnTo>
                  <a:lnTo>
                    <a:pt x="8312" y="953"/>
                  </a:lnTo>
                  <a:lnTo>
                    <a:pt x="8292" y="938"/>
                  </a:lnTo>
                  <a:lnTo>
                    <a:pt x="8271" y="922"/>
                  </a:lnTo>
                  <a:lnTo>
                    <a:pt x="8252" y="905"/>
                  </a:lnTo>
                  <a:lnTo>
                    <a:pt x="8232" y="8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C830FA0-7A80-43C6-8BC9-AFFE24BFCA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1299" y="0"/>
              <a:ext cx="540000" cy="540000"/>
            </a:xfrm>
            <a:prstGeom prst="rect">
              <a:avLst/>
            </a:prstGeom>
            <a:solidFill>
              <a:srgbClr val="0221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CCB7039-AA98-49E4-8B4A-52BC68AAC6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9299" y="162000"/>
              <a:ext cx="324000" cy="216000"/>
            </a:xfrm>
            <a:custGeom>
              <a:avLst/>
              <a:gdLst>
                <a:gd name="T0" fmla="*/ 1537 w 9792"/>
                <a:gd name="T1" fmla="*/ 4392 h 6528"/>
                <a:gd name="T2" fmla="*/ 1889 w 9792"/>
                <a:gd name="T3" fmla="*/ 4537 h 6528"/>
                <a:gd name="T4" fmla="*/ 237 w 9792"/>
                <a:gd name="T5" fmla="*/ 4466 h 6528"/>
                <a:gd name="T6" fmla="*/ 405 w 9792"/>
                <a:gd name="T7" fmla="*/ 4201 h 6528"/>
                <a:gd name="T8" fmla="*/ 386 w 9792"/>
                <a:gd name="T9" fmla="*/ 1612 h 6528"/>
                <a:gd name="T10" fmla="*/ 215 w 9792"/>
                <a:gd name="T11" fmla="*/ 1409 h 6528"/>
                <a:gd name="T12" fmla="*/ 1316 w 9792"/>
                <a:gd name="T13" fmla="*/ 1325 h 6528"/>
                <a:gd name="T14" fmla="*/ 1585 w 9792"/>
                <a:gd name="T15" fmla="*/ 1377 h 6528"/>
                <a:gd name="T16" fmla="*/ 2469 w 9792"/>
                <a:gd name="T17" fmla="*/ 1261 h 6528"/>
                <a:gd name="T18" fmla="*/ 3510 w 9792"/>
                <a:gd name="T19" fmla="*/ 1721 h 6528"/>
                <a:gd name="T20" fmla="*/ 3747 w 9792"/>
                <a:gd name="T21" fmla="*/ 4154 h 6528"/>
                <a:gd name="T22" fmla="*/ 3892 w 9792"/>
                <a:gd name="T23" fmla="*/ 4443 h 6528"/>
                <a:gd name="T24" fmla="*/ 2207 w 9792"/>
                <a:gd name="T25" fmla="*/ 4539 h 6528"/>
                <a:gd name="T26" fmla="*/ 2592 w 9792"/>
                <a:gd name="T27" fmla="*/ 4423 h 6528"/>
                <a:gd name="T28" fmla="*/ 2719 w 9792"/>
                <a:gd name="T29" fmla="*/ 4076 h 6528"/>
                <a:gd name="T30" fmla="*/ 2580 w 9792"/>
                <a:gd name="T31" fmla="*/ 1654 h 6528"/>
                <a:gd name="T32" fmla="*/ 2119 w 9792"/>
                <a:gd name="T33" fmla="*/ 1311 h 6528"/>
                <a:gd name="T34" fmla="*/ 1466 w 9792"/>
                <a:gd name="T35" fmla="*/ 1525 h 6528"/>
                <a:gd name="T36" fmla="*/ 1439 w 9792"/>
                <a:gd name="T37" fmla="*/ 2055 h 6528"/>
                <a:gd name="T38" fmla="*/ 6632 w 9792"/>
                <a:gd name="T39" fmla="*/ 1731 h 6528"/>
                <a:gd name="T40" fmla="*/ 6462 w 9792"/>
                <a:gd name="T41" fmla="*/ 1447 h 6528"/>
                <a:gd name="T42" fmla="*/ 6149 w 9792"/>
                <a:gd name="T43" fmla="*/ 1311 h 6528"/>
                <a:gd name="T44" fmla="*/ 5557 w 9792"/>
                <a:gd name="T45" fmla="*/ 1438 h 6528"/>
                <a:gd name="T46" fmla="*/ 5412 w 9792"/>
                <a:gd name="T47" fmla="*/ 2412 h 6528"/>
                <a:gd name="T48" fmla="*/ 5566 w 9792"/>
                <a:gd name="T49" fmla="*/ 4449 h 6528"/>
                <a:gd name="T50" fmla="*/ 6150 w 9792"/>
                <a:gd name="T51" fmla="*/ 4574 h 6528"/>
                <a:gd name="T52" fmla="*/ 6465 w 9792"/>
                <a:gd name="T53" fmla="*/ 4437 h 6528"/>
                <a:gd name="T54" fmla="*/ 6632 w 9792"/>
                <a:gd name="T55" fmla="*/ 4148 h 6528"/>
                <a:gd name="T56" fmla="*/ 5171 w 9792"/>
                <a:gd name="T57" fmla="*/ 1272 h 6528"/>
                <a:gd name="T58" fmla="*/ 5374 w 9792"/>
                <a:gd name="T59" fmla="*/ 1468 h 6528"/>
                <a:gd name="T60" fmla="*/ 5928 w 9792"/>
                <a:gd name="T61" fmla="*/ 1246 h 6528"/>
                <a:gd name="T62" fmla="*/ 6614 w 9792"/>
                <a:gd name="T63" fmla="*/ 1314 h 6528"/>
                <a:gd name="T64" fmla="*/ 7173 w 9792"/>
                <a:gd name="T65" fmla="*/ 1612 h 6528"/>
                <a:gd name="T66" fmla="*/ 7555 w 9792"/>
                <a:gd name="T67" fmla="*/ 2119 h 6528"/>
                <a:gd name="T68" fmla="*/ 7711 w 9792"/>
                <a:gd name="T69" fmla="*/ 2799 h 6528"/>
                <a:gd name="T70" fmla="*/ 7641 w 9792"/>
                <a:gd name="T71" fmla="*/ 3536 h 6528"/>
                <a:gd name="T72" fmla="*/ 7345 w 9792"/>
                <a:gd name="T73" fmla="*/ 4107 h 6528"/>
                <a:gd name="T74" fmla="*/ 6845 w 9792"/>
                <a:gd name="T75" fmla="*/ 4487 h 6528"/>
                <a:gd name="T76" fmla="*/ 6189 w 9792"/>
                <a:gd name="T77" fmla="*/ 4642 h 6528"/>
                <a:gd name="T78" fmla="*/ 5528 w 9792"/>
                <a:gd name="T79" fmla="*/ 4504 h 6528"/>
                <a:gd name="T80" fmla="*/ 5480 w 9792"/>
                <a:gd name="T81" fmla="*/ 6351 h 6528"/>
                <a:gd name="T82" fmla="*/ 5801 w 9792"/>
                <a:gd name="T83" fmla="*/ 6459 h 6528"/>
                <a:gd name="T84" fmla="*/ 4202 w 9792"/>
                <a:gd name="T85" fmla="*/ 6421 h 6528"/>
                <a:gd name="T86" fmla="*/ 4379 w 9792"/>
                <a:gd name="T87" fmla="*/ 6183 h 6528"/>
                <a:gd name="T88" fmla="*/ 4312 w 9792"/>
                <a:gd name="T89" fmla="*/ 1514 h 6528"/>
                <a:gd name="T90" fmla="*/ 3991 w 9792"/>
                <a:gd name="T91" fmla="*/ 1344 h 6528"/>
                <a:gd name="T92" fmla="*/ 9073 w 9792"/>
                <a:gd name="T93" fmla="*/ 1309 h 6528"/>
                <a:gd name="T94" fmla="*/ 9207 w 9792"/>
                <a:gd name="T95" fmla="*/ 1574 h 6528"/>
                <a:gd name="T96" fmla="*/ 9252 w 9792"/>
                <a:gd name="T97" fmla="*/ 4255 h 6528"/>
                <a:gd name="T98" fmla="*/ 9527 w 9792"/>
                <a:gd name="T99" fmla="*/ 4502 h 6528"/>
                <a:gd name="T100" fmla="*/ 7748 w 9792"/>
                <a:gd name="T101" fmla="*/ 4532 h 6528"/>
                <a:gd name="T102" fmla="*/ 8081 w 9792"/>
                <a:gd name="T103" fmla="*/ 4357 h 6528"/>
                <a:gd name="T104" fmla="*/ 8152 w 9792"/>
                <a:gd name="T105" fmla="*/ 1724 h 6528"/>
                <a:gd name="T106" fmla="*/ 7968 w 9792"/>
                <a:gd name="T107" fmla="*/ 1420 h 6528"/>
                <a:gd name="T108" fmla="*/ 8214 w 9792"/>
                <a:gd name="T109" fmla="*/ 867 h 6528"/>
                <a:gd name="T110" fmla="*/ 8080 w 9792"/>
                <a:gd name="T111" fmla="*/ 493 h 6528"/>
                <a:gd name="T112" fmla="*/ 8252 w 9792"/>
                <a:gd name="T113" fmla="*/ 134 h 6528"/>
                <a:gd name="T114" fmla="*/ 8626 w 9792"/>
                <a:gd name="T115" fmla="*/ 1 h 6528"/>
                <a:gd name="T116" fmla="*/ 8984 w 9792"/>
                <a:gd name="T117" fmla="*/ 171 h 6528"/>
                <a:gd name="T118" fmla="*/ 9118 w 9792"/>
                <a:gd name="T119" fmla="*/ 546 h 6528"/>
                <a:gd name="T120" fmla="*/ 8946 w 9792"/>
                <a:gd name="T121" fmla="*/ 905 h 6528"/>
                <a:gd name="T122" fmla="*/ 8572 w 9792"/>
                <a:gd name="T123" fmla="*/ 1038 h 6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92" h="6528">
                  <a:moveTo>
                    <a:pt x="1439" y="2094"/>
                  </a:moveTo>
                  <a:lnTo>
                    <a:pt x="1439" y="4076"/>
                  </a:lnTo>
                  <a:lnTo>
                    <a:pt x="1440" y="4104"/>
                  </a:lnTo>
                  <a:lnTo>
                    <a:pt x="1441" y="4132"/>
                  </a:lnTo>
                  <a:lnTo>
                    <a:pt x="1443" y="4159"/>
                  </a:lnTo>
                  <a:lnTo>
                    <a:pt x="1447" y="4184"/>
                  </a:lnTo>
                  <a:lnTo>
                    <a:pt x="1451" y="4209"/>
                  </a:lnTo>
                  <a:lnTo>
                    <a:pt x="1458" y="4233"/>
                  </a:lnTo>
                  <a:lnTo>
                    <a:pt x="1464" y="4256"/>
                  </a:lnTo>
                  <a:lnTo>
                    <a:pt x="1471" y="4278"/>
                  </a:lnTo>
                  <a:lnTo>
                    <a:pt x="1480" y="4299"/>
                  </a:lnTo>
                  <a:lnTo>
                    <a:pt x="1489" y="4320"/>
                  </a:lnTo>
                  <a:lnTo>
                    <a:pt x="1499" y="4339"/>
                  </a:lnTo>
                  <a:lnTo>
                    <a:pt x="1512" y="4357"/>
                  </a:lnTo>
                  <a:lnTo>
                    <a:pt x="1524" y="4376"/>
                  </a:lnTo>
                  <a:lnTo>
                    <a:pt x="1537" y="4392"/>
                  </a:lnTo>
                  <a:lnTo>
                    <a:pt x="1551" y="4408"/>
                  </a:lnTo>
                  <a:lnTo>
                    <a:pt x="1568" y="4423"/>
                  </a:lnTo>
                  <a:lnTo>
                    <a:pt x="1584" y="4437"/>
                  </a:lnTo>
                  <a:lnTo>
                    <a:pt x="1601" y="4450"/>
                  </a:lnTo>
                  <a:lnTo>
                    <a:pt x="1620" y="4463"/>
                  </a:lnTo>
                  <a:lnTo>
                    <a:pt x="1639" y="4474"/>
                  </a:lnTo>
                  <a:lnTo>
                    <a:pt x="1660" y="4484"/>
                  </a:lnTo>
                  <a:lnTo>
                    <a:pt x="1681" y="4494"/>
                  </a:lnTo>
                  <a:lnTo>
                    <a:pt x="1703" y="4502"/>
                  </a:lnTo>
                  <a:lnTo>
                    <a:pt x="1727" y="4510"/>
                  </a:lnTo>
                  <a:lnTo>
                    <a:pt x="1752" y="4517"/>
                  </a:lnTo>
                  <a:lnTo>
                    <a:pt x="1778" y="4523"/>
                  </a:lnTo>
                  <a:lnTo>
                    <a:pt x="1804" y="4528"/>
                  </a:lnTo>
                  <a:lnTo>
                    <a:pt x="1831" y="4532"/>
                  </a:lnTo>
                  <a:lnTo>
                    <a:pt x="1859" y="4535"/>
                  </a:lnTo>
                  <a:lnTo>
                    <a:pt x="1889" y="4537"/>
                  </a:lnTo>
                  <a:lnTo>
                    <a:pt x="1920" y="4539"/>
                  </a:lnTo>
                  <a:lnTo>
                    <a:pt x="1951" y="4539"/>
                  </a:lnTo>
                  <a:lnTo>
                    <a:pt x="1951" y="4607"/>
                  </a:lnTo>
                  <a:lnTo>
                    <a:pt x="0" y="4607"/>
                  </a:lnTo>
                  <a:lnTo>
                    <a:pt x="0" y="4539"/>
                  </a:lnTo>
                  <a:lnTo>
                    <a:pt x="26" y="4536"/>
                  </a:lnTo>
                  <a:lnTo>
                    <a:pt x="50" y="4532"/>
                  </a:lnTo>
                  <a:lnTo>
                    <a:pt x="74" y="4528"/>
                  </a:lnTo>
                  <a:lnTo>
                    <a:pt x="97" y="4523"/>
                  </a:lnTo>
                  <a:lnTo>
                    <a:pt x="119" y="4517"/>
                  </a:lnTo>
                  <a:lnTo>
                    <a:pt x="141" y="4509"/>
                  </a:lnTo>
                  <a:lnTo>
                    <a:pt x="161" y="4502"/>
                  </a:lnTo>
                  <a:lnTo>
                    <a:pt x="182" y="4494"/>
                  </a:lnTo>
                  <a:lnTo>
                    <a:pt x="201" y="4485"/>
                  </a:lnTo>
                  <a:lnTo>
                    <a:pt x="218" y="4476"/>
                  </a:lnTo>
                  <a:lnTo>
                    <a:pt x="237" y="4466"/>
                  </a:lnTo>
                  <a:lnTo>
                    <a:pt x="253" y="4454"/>
                  </a:lnTo>
                  <a:lnTo>
                    <a:pt x="268" y="4443"/>
                  </a:lnTo>
                  <a:lnTo>
                    <a:pt x="284" y="4430"/>
                  </a:lnTo>
                  <a:lnTo>
                    <a:pt x="298" y="4417"/>
                  </a:lnTo>
                  <a:lnTo>
                    <a:pt x="311" y="4403"/>
                  </a:lnTo>
                  <a:lnTo>
                    <a:pt x="323" y="4388"/>
                  </a:lnTo>
                  <a:lnTo>
                    <a:pt x="336" y="4373"/>
                  </a:lnTo>
                  <a:lnTo>
                    <a:pt x="347" y="4356"/>
                  </a:lnTo>
                  <a:lnTo>
                    <a:pt x="357" y="4340"/>
                  </a:lnTo>
                  <a:lnTo>
                    <a:pt x="366" y="4322"/>
                  </a:lnTo>
                  <a:lnTo>
                    <a:pt x="374" y="4303"/>
                  </a:lnTo>
                  <a:lnTo>
                    <a:pt x="383" y="4285"/>
                  </a:lnTo>
                  <a:lnTo>
                    <a:pt x="389" y="4265"/>
                  </a:lnTo>
                  <a:lnTo>
                    <a:pt x="395" y="4244"/>
                  </a:lnTo>
                  <a:lnTo>
                    <a:pt x="400" y="4223"/>
                  </a:lnTo>
                  <a:lnTo>
                    <a:pt x="405" y="4201"/>
                  </a:lnTo>
                  <a:lnTo>
                    <a:pt x="408" y="4178"/>
                  </a:lnTo>
                  <a:lnTo>
                    <a:pt x="411" y="4154"/>
                  </a:lnTo>
                  <a:lnTo>
                    <a:pt x="413" y="4131"/>
                  </a:lnTo>
                  <a:lnTo>
                    <a:pt x="414" y="4106"/>
                  </a:lnTo>
                  <a:lnTo>
                    <a:pt x="415" y="4080"/>
                  </a:lnTo>
                  <a:lnTo>
                    <a:pt x="415" y="1806"/>
                  </a:lnTo>
                  <a:lnTo>
                    <a:pt x="414" y="1785"/>
                  </a:lnTo>
                  <a:lnTo>
                    <a:pt x="414" y="1764"/>
                  </a:lnTo>
                  <a:lnTo>
                    <a:pt x="412" y="1742"/>
                  </a:lnTo>
                  <a:lnTo>
                    <a:pt x="410" y="1722"/>
                  </a:lnTo>
                  <a:lnTo>
                    <a:pt x="407" y="1702"/>
                  </a:lnTo>
                  <a:lnTo>
                    <a:pt x="404" y="1683"/>
                  </a:lnTo>
                  <a:lnTo>
                    <a:pt x="401" y="1665"/>
                  </a:lnTo>
                  <a:lnTo>
                    <a:pt x="396" y="1646"/>
                  </a:lnTo>
                  <a:lnTo>
                    <a:pt x="391" y="1628"/>
                  </a:lnTo>
                  <a:lnTo>
                    <a:pt x="386" y="1612"/>
                  </a:lnTo>
                  <a:lnTo>
                    <a:pt x="379" y="1594"/>
                  </a:lnTo>
                  <a:lnTo>
                    <a:pt x="372" y="1579"/>
                  </a:lnTo>
                  <a:lnTo>
                    <a:pt x="365" y="1563"/>
                  </a:lnTo>
                  <a:lnTo>
                    <a:pt x="357" y="1548"/>
                  </a:lnTo>
                  <a:lnTo>
                    <a:pt x="349" y="1533"/>
                  </a:lnTo>
                  <a:lnTo>
                    <a:pt x="340" y="1520"/>
                  </a:lnTo>
                  <a:lnTo>
                    <a:pt x="329" y="1506"/>
                  </a:lnTo>
                  <a:lnTo>
                    <a:pt x="319" y="1493"/>
                  </a:lnTo>
                  <a:lnTo>
                    <a:pt x="308" y="1481"/>
                  </a:lnTo>
                  <a:lnTo>
                    <a:pt x="297" y="1469"/>
                  </a:lnTo>
                  <a:lnTo>
                    <a:pt x="285" y="1458"/>
                  </a:lnTo>
                  <a:lnTo>
                    <a:pt x="272" y="1446"/>
                  </a:lnTo>
                  <a:lnTo>
                    <a:pt x="259" y="1436"/>
                  </a:lnTo>
                  <a:lnTo>
                    <a:pt x="245" y="1427"/>
                  </a:lnTo>
                  <a:lnTo>
                    <a:pt x="231" y="1418"/>
                  </a:lnTo>
                  <a:lnTo>
                    <a:pt x="215" y="1409"/>
                  </a:lnTo>
                  <a:lnTo>
                    <a:pt x="200" y="1400"/>
                  </a:lnTo>
                  <a:lnTo>
                    <a:pt x="184" y="1393"/>
                  </a:lnTo>
                  <a:lnTo>
                    <a:pt x="167" y="1386"/>
                  </a:lnTo>
                  <a:lnTo>
                    <a:pt x="150" y="1380"/>
                  </a:lnTo>
                  <a:lnTo>
                    <a:pt x="132" y="1374"/>
                  </a:lnTo>
                  <a:lnTo>
                    <a:pt x="113" y="1369"/>
                  </a:lnTo>
                  <a:lnTo>
                    <a:pt x="113" y="1276"/>
                  </a:lnTo>
                  <a:lnTo>
                    <a:pt x="1183" y="1276"/>
                  </a:lnTo>
                  <a:lnTo>
                    <a:pt x="1203" y="1276"/>
                  </a:lnTo>
                  <a:lnTo>
                    <a:pt x="1221" y="1279"/>
                  </a:lnTo>
                  <a:lnTo>
                    <a:pt x="1238" y="1282"/>
                  </a:lnTo>
                  <a:lnTo>
                    <a:pt x="1256" y="1288"/>
                  </a:lnTo>
                  <a:lnTo>
                    <a:pt x="1271" y="1294"/>
                  </a:lnTo>
                  <a:lnTo>
                    <a:pt x="1287" y="1304"/>
                  </a:lnTo>
                  <a:lnTo>
                    <a:pt x="1302" y="1314"/>
                  </a:lnTo>
                  <a:lnTo>
                    <a:pt x="1316" y="1325"/>
                  </a:lnTo>
                  <a:lnTo>
                    <a:pt x="1329" y="1338"/>
                  </a:lnTo>
                  <a:lnTo>
                    <a:pt x="1341" y="1353"/>
                  </a:lnTo>
                  <a:lnTo>
                    <a:pt x="1353" y="1369"/>
                  </a:lnTo>
                  <a:lnTo>
                    <a:pt x="1364" y="1386"/>
                  </a:lnTo>
                  <a:lnTo>
                    <a:pt x="1374" y="1406"/>
                  </a:lnTo>
                  <a:lnTo>
                    <a:pt x="1383" y="1427"/>
                  </a:lnTo>
                  <a:lnTo>
                    <a:pt x="1392" y="1449"/>
                  </a:lnTo>
                  <a:lnTo>
                    <a:pt x="1400" y="1473"/>
                  </a:lnTo>
                  <a:lnTo>
                    <a:pt x="1405" y="1477"/>
                  </a:lnTo>
                  <a:lnTo>
                    <a:pt x="1409" y="1480"/>
                  </a:lnTo>
                  <a:lnTo>
                    <a:pt x="1412" y="1482"/>
                  </a:lnTo>
                  <a:lnTo>
                    <a:pt x="1414" y="1482"/>
                  </a:lnTo>
                  <a:lnTo>
                    <a:pt x="1457" y="1454"/>
                  </a:lnTo>
                  <a:lnTo>
                    <a:pt x="1499" y="1426"/>
                  </a:lnTo>
                  <a:lnTo>
                    <a:pt x="1542" y="1400"/>
                  </a:lnTo>
                  <a:lnTo>
                    <a:pt x="1585" y="1377"/>
                  </a:lnTo>
                  <a:lnTo>
                    <a:pt x="1627" y="1356"/>
                  </a:lnTo>
                  <a:lnTo>
                    <a:pt x="1670" y="1335"/>
                  </a:lnTo>
                  <a:lnTo>
                    <a:pt x="1712" y="1318"/>
                  </a:lnTo>
                  <a:lnTo>
                    <a:pt x="1753" y="1302"/>
                  </a:lnTo>
                  <a:lnTo>
                    <a:pt x="1794" y="1287"/>
                  </a:lnTo>
                  <a:lnTo>
                    <a:pt x="1836" y="1275"/>
                  </a:lnTo>
                  <a:lnTo>
                    <a:pt x="1877" y="1265"/>
                  </a:lnTo>
                  <a:lnTo>
                    <a:pt x="1918" y="1257"/>
                  </a:lnTo>
                  <a:lnTo>
                    <a:pt x="1958" y="1251"/>
                  </a:lnTo>
                  <a:lnTo>
                    <a:pt x="1999" y="1245"/>
                  </a:lnTo>
                  <a:lnTo>
                    <a:pt x="2039" y="1242"/>
                  </a:lnTo>
                  <a:lnTo>
                    <a:pt x="2080" y="1241"/>
                  </a:lnTo>
                  <a:lnTo>
                    <a:pt x="2182" y="1243"/>
                  </a:lnTo>
                  <a:lnTo>
                    <a:pt x="2281" y="1246"/>
                  </a:lnTo>
                  <a:lnTo>
                    <a:pt x="2377" y="1253"/>
                  </a:lnTo>
                  <a:lnTo>
                    <a:pt x="2469" y="1261"/>
                  </a:lnTo>
                  <a:lnTo>
                    <a:pt x="2559" y="1272"/>
                  </a:lnTo>
                  <a:lnTo>
                    <a:pt x="2645" y="1285"/>
                  </a:lnTo>
                  <a:lnTo>
                    <a:pt x="2729" y="1301"/>
                  </a:lnTo>
                  <a:lnTo>
                    <a:pt x="2808" y="1319"/>
                  </a:lnTo>
                  <a:lnTo>
                    <a:pt x="2885" y="1339"/>
                  </a:lnTo>
                  <a:lnTo>
                    <a:pt x="2957" y="1362"/>
                  </a:lnTo>
                  <a:lnTo>
                    <a:pt x="3027" y="1387"/>
                  </a:lnTo>
                  <a:lnTo>
                    <a:pt x="3094" y="1415"/>
                  </a:lnTo>
                  <a:lnTo>
                    <a:pt x="3157" y="1444"/>
                  </a:lnTo>
                  <a:lnTo>
                    <a:pt x="3217" y="1477"/>
                  </a:lnTo>
                  <a:lnTo>
                    <a:pt x="3274" y="1512"/>
                  </a:lnTo>
                  <a:lnTo>
                    <a:pt x="3328" y="1548"/>
                  </a:lnTo>
                  <a:lnTo>
                    <a:pt x="3378" y="1588"/>
                  </a:lnTo>
                  <a:lnTo>
                    <a:pt x="3425" y="1630"/>
                  </a:lnTo>
                  <a:lnTo>
                    <a:pt x="3469" y="1675"/>
                  </a:lnTo>
                  <a:lnTo>
                    <a:pt x="3510" y="1721"/>
                  </a:lnTo>
                  <a:lnTo>
                    <a:pt x="3548" y="1771"/>
                  </a:lnTo>
                  <a:lnTo>
                    <a:pt x="3581" y="1822"/>
                  </a:lnTo>
                  <a:lnTo>
                    <a:pt x="3613" y="1876"/>
                  </a:lnTo>
                  <a:lnTo>
                    <a:pt x="3640" y="1932"/>
                  </a:lnTo>
                  <a:lnTo>
                    <a:pt x="3665" y="1991"/>
                  </a:lnTo>
                  <a:lnTo>
                    <a:pt x="3685" y="2052"/>
                  </a:lnTo>
                  <a:lnTo>
                    <a:pt x="3704" y="2115"/>
                  </a:lnTo>
                  <a:lnTo>
                    <a:pt x="3718" y="2182"/>
                  </a:lnTo>
                  <a:lnTo>
                    <a:pt x="3729" y="2249"/>
                  </a:lnTo>
                  <a:lnTo>
                    <a:pt x="3737" y="2321"/>
                  </a:lnTo>
                  <a:lnTo>
                    <a:pt x="3742" y="2393"/>
                  </a:lnTo>
                  <a:lnTo>
                    <a:pt x="3744" y="2468"/>
                  </a:lnTo>
                  <a:lnTo>
                    <a:pt x="3744" y="4079"/>
                  </a:lnTo>
                  <a:lnTo>
                    <a:pt x="3744" y="4106"/>
                  </a:lnTo>
                  <a:lnTo>
                    <a:pt x="3745" y="4130"/>
                  </a:lnTo>
                  <a:lnTo>
                    <a:pt x="3747" y="4154"/>
                  </a:lnTo>
                  <a:lnTo>
                    <a:pt x="3751" y="4178"/>
                  </a:lnTo>
                  <a:lnTo>
                    <a:pt x="3755" y="4201"/>
                  </a:lnTo>
                  <a:lnTo>
                    <a:pt x="3759" y="4223"/>
                  </a:lnTo>
                  <a:lnTo>
                    <a:pt x="3764" y="4244"/>
                  </a:lnTo>
                  <a:lnTo>
                    <a:pt x="3771" y="4266"/>
                  </a:lnTo>
                  <a:lnTo>
                    <a:pt x="3777" y="4285"/>
                  </a:lnTo>
                  <a:lnTo>
                    <a:pt x="3785" y="4304"/>
                  </a:lnTo>
                  <a:lnTo>
                    <a:pt x="3793" y="4323"/>
                  </a:lnTo>
                  <a:lnTo>
                    <a:pt x="3804" y="4340"/>
                  </a:lnTo>
                  <a:lnTo>
                    <a:pt x="3814" y="4357"/>
                  </a:lnTo>
                  <a:lnTo>
                    <a:pt x="3825" y="4374"/>
                  </a:lnTo>
                  <a:lnTo>
                    <a:pt x="3836" y="4389"/>
                  </a:lnTo>
                  <a:lnTo>
                    <a:pt x="3849" y="4404"/>
                  </a:lnTo>
                  <a:lnTo>
                    <a:pt x="3863" y="4418"/>
                  </a:lnTo>
                  <a:lnTo>
                    <a:pt x="3877" y="4431"/>
                  </a:lnTo>
                  <a:lnTo>
                    <a:pt x="3892" y="4443"/>
                  </a:lnTo>
                  <a:lnTo>
                    <a:pt x="3909" y="4455"/>
                  </a:lnTo>
                  <a:lnTo>
                    <a:pt x="3925" y="4467"/>
                  </a:lnTo>
                  <a:lnTo>
                    <a:pt x="3943" y="4477"/>
                  </a:lnTo>
                  <a:lnTo>
                    <a:pt x="3962" y="4486"/>
                  </a:lnTo>
                  <a:lnTo>
                    <a:pt x="3981" y="4495"/>
                  </a:lnTo>
                  <a:lnTo>
                    <a:pt x="4001" y="4503"/>
                  </a:lnTo>
                  <a:lnTo>
                    <a:pt x="4022" y="4510"/>
                  </a:lnTo>
                  <a:lnTo>
                    <a:pt x="4044" y="4517"/>
                  </a:lnTo>
                  <a:lnTo>
                    <a:pt x="4067" y="4523"/>
                  </a:lnTo>
                  <a:lnTo>
                    <a:pt x="4090" y="4528"/>
                  </a:lnTo>
                  <a:lnTo>
                    <a:pt x="4115" y="4532"/>
                  </a:lnTo>
                  <a:lnTo>
                    <a:pt x="4139" y="4536"/>
                  </a:lnTo>
                  <a:lnTo>
                    <a:pt x="4166" y="4539"/>
                  </a:lnTo>
                  <a:lnTo>
                    <a:pt x="4166" y="4607"/>
                  </a:lnTo>
                  <a:lnTo>
                    <a:pt x="2207" y="4607"/>
                  </a:lnTo>
                  <a:lnTo>
                    <a:pt x="2207" y="4539"/>
                  </a:lnTo>
                  <a:lnTo>
                    <a:pt x="2239" y="4539"/>
                  </a:lnTo>
                  <a:lnTo>
                    <a:pt x="2270" y="4537"/>
                  </a:lnTo>
                  <a:lnTo>
                    <a:pt x="2299" y="4535"/>
                  </a:lnTo>
                  <a:lnTo>
                    <a:pt x="2328" y="4532"/>
                  </a:lnTo>
                  <a:lnTo>
                    <a:pt x="2355" y="4528"/>
                  </a:lnTo>
                  <a:lnTo>
                    <a:pt x="2382" y="4523"/>
                  </a:lnTo>
                  <a:lnTo>
                    <a:pt x="2407" y="4517"/>
                  </a:lnTo>
                  <a:lnTo>
                    <a:pt x="2432" y="4510"/>
                  </a:lnTo>
                  <a:lnTo>
                    <a:pt x="2455" y="4502"/>
                  </a:lnTo>
                  <a:lnTo>
                    <a:pt x="2478" y="4494"/>
                  </a:lnTo>
                  <a:lnTo>
                    <a:pt x="2499" y="4484"/>
                  </a:lnTo>
                  <a:lnTo>
                    <a:pt x="2519" y="4474"/>
                  </a:lnTo>
                  <a:lnTo>
                    <a:pt x="2539" y="4463"/>
                  </a:lnTo>
                  <a:lnTo>
                    <a:pt x="2558" y="4450"/>
                  </a:lnTo>
                  <a:lnTo>
                    <a:pt x="2576" y="4437"/>
                  </a:lnTo>
                  <a:lnTo>
                    <a:pt x="2592" y="4423"/>
                  </a:lnTo>
                  <a:lnTo>
                    <a:pt x="2607" y="4408"/>
                  </a:lnTo>
                  <a:lnTo>
                    <a:pt x="2621" y="4392"/>
                  </a:lnTo>
                  <a:lnTo>
                    <a:pt x="2636" y="4376"/>
                  </a:lnTo>
                  <a:lnTo>
                    <a:pt x="2648" y="4358"/>
                  </a:lnTo>
                  <a:lnTo>
                    <a:pt x="2659" y="4339"/>
                  </a:lnTo>
                  <a:lnTo>
                    <a:pt x="2669" y="4320"/>
                  </a:lnTo>
                  <a:lnTo>
                    <a:pt x="2680" y="4299"/>
                  </a:lnTo>
                  <a:lnTo>
                    <a:pt x="2688" y="4278"/>
                  </a:lnTo>
                  <a:lnTo>
                    <a:pt x="2695" y="4256"/>
                  </a:lnTo>
                  <a:lnTo>
                    <a:pt x="2702" y="4233"/>
                  </a:lnTo>
                  <a:lnTo>
                    <a:pt x="2707" y="4210"/>
                  </a:lnTo>
                  <a:lnTo>
                    <a:pt x="2712" y="4184"/>
                  </a:lnTo>
                  <a:lnTo>
                    <a:pt x="2715" y="4159"/>
                  </a:lnTo>
                  <a:lnTo>
                    <a:pt x="2717" y="4132"/>
                  </a:lnTo>
                  <a:lnTo>
                    <a:pt x="2719" y="4104"/>
                  </a:lnTo>
                  <a:lnTo>
                    <a:pt x="2719" y="4076"/>
                  </a:lnTo>
                  <a:lnTo>
                    <a:pt x="2719" y="2535"/>
                  </a:lnTo>
                  <a:lnTo>
                    <a:pt x="2719" y="2459"/>
                  </a:lnTo>
                  <a:lnTo>
                    <a:pt x="2717" y="2386"/>
                  </a:lnTo>
                  <a:lnTo>
                    <a:pt x="2714" y="2315"/>
                  </a:lnTo>
                  <a:lnTo>
                    <a:pt x="2710" y="2247"/>
                  </a:lnTo>
                  <a:lnTo>
                    <a:pt x="2704" y="2181"/>
                  </a:lnTo>
                  <a:lnTo>
                    <a:pt x="2697" y="2118"/>
                  </a:lnTo>
                  <a:lnTo>
                    <a:pt x="2689" y="2057"/>
                  </a:lnTo>
                  <a:lnTo>
                    <a:pt x="2680" y="1998"/>
                  </a:lnTo>
                  <a:lnTo>
                    <a:pt x="2669" y="1942"/>
                  </a:lnTo>
                  <a:lnTo>
                    <a:pt x="2657" y="1888"/>
                  </a:lnTo>
                  <a:lnTo>
                    <a:pt x="2644" y="1837"/>
                  </a:lnTo>
                  <a:lnTo>
                    <a:pt x="2630" y="1788"/>
                  </a:lnTo>
                  <a:lnTo>
                    <a:pt x="2614" y="1741"/>
                  </a:lnTo>
                  <a:lnTo>
                    <a:pt x="2597" y="1697"/>
                  </a:lnTo>
                  <a:lnTo>
                    <a:pt x="2580" y="1654"/>
                  </a:lnTo>
                  <a:lnTo>
                    <a:pt x="2559" y="1616"/>
                  </a:lnTo>
                  <a:lnTo>
                    <a:pt x="2539" y="1578"/>
                  </a:lnTo>
                  <a:lnTo>
                    <a:pt x="2517" y="1543"/>
                  </a:lnTo>
                  <a:lnTo>
                    <a:pt x="2494" y="1512"/>
                  </a:lnTo>
                  <a:lnTo>
                    <a:pt x="2469" y="1481"/>
                  </a:lnTo>
                  <a:lnTo>
                    <a:pt x="2444" y="1455"/>
                  </a:lnTo>
                  <a:lnTo>
                    <a:pt x="2417" y="1429"/>
                  </a:lnTo>
                  <a:lnTo>
                    <a:pt x="2389" y="1407"/>
                  </a:lnTo>
                  <a:lnTo>
                    <a:pt x="2359" y="1386"/>
                  </a:lnTo>
                  <a:lnTo>
                    <a:pt x="2329" y="1368"/>
                  </a:lnTo>
                  <a:lnTo>
                    <a:pt x="2297" y="1353"/>
                  </a:lnTo>
                  <a:lnTo>
                    <a:pt x="2264" y="1339"/>
                  </a:lnTo>
                  <a:lnTo>
                    <a:pt x="2230" y="1328"/>
                  </a:lnTo>
                  <a:lnTo>
                    <a:pt x="2194" y="1320"/>
                  </a:lnTo>
                  <a:lnTo>
                    <a:pt x="2157" y="1314"/>
                  </a:lnTo>
                  <a:lnTo>
                    <a:pt x="2119" y="1311"/>
                  </a:lnTo>
                  <a:lnTo>
                    <a:pt x="2080" y="1310"/>
                  </a:lnTo>
                  <a:lnTo>
                    <a:pt x="2038" y="1311"/>
                  </a:lnTo>
                  <a:lnTo>
                    <a:pt x="1996" y="1313"/>
                  </a:lnTo>
                  <a:lnTo>
                    <a:pt x="1955" y="1318"/>
                  </a:lnTo>
                  <a:lnTo>
                    <a:pt x="1914" y="1325"/>
                  </a:lnTo>
                  <a:lnTo>
                    <a:pt x="1873" y="1333"/>
                  </a:lnTo>
                  <a:lnTo>
                    <a:pt x="1831" y="1343"/>
                  </a:lnTo>
                  <a:lnTo>
                    <a:pt x="1790" y="1357"/>
                  </a:lnTo>
                  <a:lnTo>
                    <a:pt x="1749" y="1371"/>
                  </a:lnTo>
                  <a:lnTo>
                    <a:pt x="1709" y="1387"/>
                  </a:lnTo>
                  <a:lnTo>
                    <a:pt x="1668" y="1405"/>
                  </a:lnTo>
                  <a:lnTo>
                    <a:pt x="1628" y="1425"/>
                  </a:lnTo>
                  <a:lnTo>
                    <a:pt x="1587" y="1447"/>
                  </a:lnTo>
                  <a:lnTo>
                    <a:pt x="1546" y="1471"/>
                  </a:lnTo>
                  <a:lnTo>
                    <a:pt x="1507" y="1497"/>
                  </a:lnTo>
                  <a:lnTo>
                    <a:pt x="1466" y="1525"/>
                  </a:lnTo>
                  <a:lnTo>
                    <a:pt x="1426" y="1554"/>
                  </a:lnTo>
                  <a:lnTo>
                    <a:pt x="1429" y="1582"/>
                  </a:lnTo>
                  <a:lnTo>
                    <a:pt x="1431" y="1611"/>
                  </a:lnTo>
                  <a:lnTo>
                    <a:pt x="1433" y="1639"/>
                  </a:lnTo>
                  <a:lnTo>
                    <a:pt x="1435" y="1668"/>
                  </a:lnTo>
                  <a:lnTo>
                    <a:pt x="1437" y="1697"/>
                  </a:lnTo>
                  <a:lnTo>
                    <a:pt x="1438" y="1726"/>
                  </a:lnTo>
                  <a:lnTo>
                    <a:pt x="1438" y="1756"/>
                  </a:lnTo>
                  <a:lnTo>
                    <a:pt x="1439" y="1786"/>
                  </a:lnTo>
                  <a:lnTo>
                    <a:pt x="1439" y="1825"/>
                  </a:lnTo>
                  <a:lnTo>
                    <a:pt x="1439" y="1863"/>
                  </a:lnTo>
                  <a:lnTo>
                    <a:pt x="1439" y="1901"/>
                  </a:lnTo>
                  <a:lnTo>
                    <a:pt x="1439" y="1940"/>
                  </a:lnTo>
                  <a:lnTo>
                    <a:pt x="1439" y="1978"/>
                  </a:lnTo>
                  <a:lnTo>
                    <a:pt x="1439" y="2017"/>
                  </a:lnTo>
                  <a:lnTo>
                    <a:pt x="1439" y="2055"/>
                  </a:lnTo>
                  <a:lnTo>
                    <a:pt x="1439" y="2094"/>
                  </a:lnTo>
                  <a:close/>
                  <a:moveTo>
                    <a:pt x="6690" y="2946"/>
                  </a:moveTo>
                  <a:lnTo>
                    <a:pt x="6690" y="2812"/>
                  </a:lnTo>
                  <a:lnTo>
                    <a:pt x="6689" y="2687"/>
                  </a:lnTo>
                  <a:lnTo>
                    <a:pt x="6687" y="2567"/>
                  </a:lnTo>
                  <a:lnTo>
                    <a:pt x="6685" y="2455"/>
                  </a:lnTo>
                  <a:lnTo>
                    <a:pt x="6683" y="2351"/>
                  </a:lnTo>
                  <a:lnTo>
                    <a:pt x="6680" y="2253"/>
                  </a:lnTo>
                  <a:lnTo>
                    <a:pt x="6676" y="2163"/>
                  </a:lnTo>
                  <a:lnTo>
                    <a:pt x="6671" y="2080"/>
                  </a:lnTo>
                  <a:lnTo>
                    <a:pt x="6666" y="2004"/>
                  </a:lnTo>
                  <a:lnTo>
                    <a:pt x="6661" y="1935"/>
                  </a:lnTo>
                  <a:lnTo>
                    <a:pt x="6654" y="1873"/>
                  </a:lnTo>
                  <a:lnTo>
                    <a:pt x="6647" y="1819"/>
                  </a:lnTo>
                  <a:lnTo>
                    <a:pt x="6640" y="1771"/>
                  </a:lnTo>
                  <a:lnTo>
                    <a:pt x="6632" y="1731"/>
                  </a:lnTo>
                  <a:lnTo>
                    <a:pt x="6627" y="1714"/>
                  </a:lnTo>
                  <a:lnTo>
                    <a:pt x="6623" y="1697"/>
                  </a:lnTo>
                  <a:lnTo>
                    <a:pt x="6619" y="1684"/>
                  </a:lnTo>
                  <a:lnTo>
                    <a:pt x="6614" y="1672"/>
                  </a:lnTo>
                  <a:lnTo>
                    <a:pt x="6603" y="1648"/>
                  </a:lnTo>
                  <a:lnTo>
                    <a:pt x="6593" y="1627"/>
                  </a:lnTo>
                  <a:lnTo>
                    <a:pt x="6582" y="1605"/>
                  </a:lnTo>
                  <a:lnTo>
                    <a:pt x="6571" y="1585"/>
                  </a:lnTo>
                  <a:lnTo>
                    <a:pt x="6560" y="1566"/>
                  </a:lnTo>
                  <a:lnTo>
                    <a:pt x="6546" y="1546"/>
                  </a:lnTo>
                  <a:lnTo>
                    <a:pt x="6534" y="1528"/>
                  </a:lnTo>
                  <a:lnTo>
                    <a:pt x="6521" y="1511"/>
                  </a:lnTo>
                  <a:lnTo>
                    <a:pt x="6507" y="1494"/>
                  </a:lnTo>
                  <a:lnTo>
                    <a:pt x="6492" y="1478"/>
                  </a:lnTo>
                  <a:lnTo>
                    <a:pt x="6477" y="1463"/>
                  </a:lnTo>
                  <a:lnTo>
                    <a:pt x="6462" y="1447"/>
                  </a:lnTo>
                  <a:lnTo>
                    <a:pt x="6446" y="1434"/>
                  </a:lnTo>
                  <a:lnTo>
                    <a:pt x="6430" y="1421"/>
                  </a:lnTo>
                  <a:lnTo>
                    <a:pt x="6413" y="1408"/>
                  </a:lnTo>
                  <a:lnTo>
                    <a:pt x="6395" y="1396"/>
                  </a:lnTo>
                  <a:lnTo>
                    <a:pt x="6378" y="1385"/>
                  </a:lnTo>
                  <a:lnTo>
                    <a:pt x="6360" y="1375"/>
                  </a:lnTo>
                  <a:lnTo>
                    <a:pt x="6340" y="1365"/>
                  </a:lnTo>
                  <a:lnTo>
                    <a:pt x="6321" y="1356"/>
                  </a:lnTo>
                  <a:lnTo>
                    <a:pt x="6302" y="1347"/>
                  </a:lnTo>
                  <a:lnTo>
                    <a:pt x="6281" y="1340"/>
                  </a:lnTo>
                  <a:lnTo>
                    <a:pt x="6260" y="1333"/>
                  </a:lnTo>
                  <a:lnTo>
                    <a:pt x="6238" y="1327"/>
                  </a:lnTo>
                  <a:lnTo>
                    <a:pt x="6217" y="1322"/>
                  </a:lnTo>
                  <a:lnTo>
                    <a:pt x="6194" y="1318"/>
                  </a:lnTo>
                  <a:lnTo>
                    <a:pt x="6171" y="1314"/>
                  </a:lnTo>
                  <a:lnTo>
                    <a:pt x="6149" y="1311"/>
                  </a:lnTo>
                  <a:lnTo>
                    <a:pt x="6124" y="1308"/>
                  </a:lnTo>
                  <a:lnTo>
                    <a:pt x="6100" y="1306"/>
                  </a:lnTo>
                  <a:lnTo>
                    <a:pt x="6075" y="1305"/>
                  </a:lnTo>
                  <a:lnTo>
                    <a:pt x="6050" y="1305"/>
                  </a:lnTo>
                  <a:lnTo>
                    <a:pt x="6008" y="1306"/>
                  </a:lnTo>
                  <a:lnTo>
                    <a:pt x="5966" y="1309"/>
                  </a:lnTo>
                  <a:lnTo>
                    <a:pt x="5925" y="1313"/>
                  </a:lnTo>
                  <a:lnTo>
                    <a:pt x="5883" y="1319"/>
                  </a:lnTo>
                  <a:lnTo>
                    <a:pt x="5843" y="1328"/>
                  </a:lnTo>
                  <a:lnTo>
                    <a:pt x="5801" y="1338"/>
                  </a:lnTo>
                  <a:lnTo>
                    <a:pt x="5760" y="1350"/>
                  </a:lnTo>
                  <a:lnTo>
                    <a:pt x="5719" y="1364"/>
                  </a:lnTo>
                  <a:lnTo>
                    <a:pt x="5678" y="1380"/>
                  </a:lnTo>
                  <a:lnTo>
                    <a:pt x="5638" y="1397"/>
                  </a:lnTo>
                  <a:lnTo>
                    <a:pt x="5597" y="1417"/>
                  </a:lnTo>
                  <a:lnTo>
                    <a:pt x="5557" y="1438"/>
                  </a:lnTo>
                  <a:lnTo>
                    <a:pt x="5516" y="1462"/>
                  </a:lnTo>
                  <a:lnTo>
                    <a:pt x="5475" y="1487"/>
                  </a:lnTo>
                  <a:lnTo>
                    <a:pt x="5436" y="1514"/>
                  </a:lnTo>
                  <a:lnTo>
                    <a:pt x="5396" y="1543"/>
                  </a:lnTo>
                  <a:lnTo>
                    <a:pt x="5398" y="1570"/>
                  </a:lnTo>
                  <a:lnTo>
                    <a:pt x="5401" y="1597"/>
                  </a:lnTo>
                  <a:lnTo>
                    <a:pt x="5403" y="1625"/>
                  </a:lnTo>
                  <a:lnTo>
                    <a:pt x="5405" y="1653"/>
                  </a:lnTo>
                  <a:lnTo>
                    <a:pt x="5406" y="1681"/>
                  </a:lnTo>
                  <a:lnTo>
                    <a:pt x="5407" y="1710"/>
                  </a:lnTo>
                  <a:lnTo>
                    <a:pt x="5408" y="1739"/>
                  </a:lnTo>
                  <a:lnTo>
                    <a:pt x="5408" y="1768"/>
                  </a:lnTo>
                  <a:lnTo>
                    <a:pt x="5410" y="1929"/>
                  </a:lnTo>
                  <a:lnTo>
                    <a:pt x="5411" y="2090"/>
                  </a:lnTo>
                  <a:lnTo>
                    <a:pt x="5411" y="2251"/>
                  </a:lnTo>
                  <a:lnTo>
                    <a:pt x="5412" y="2412"/>
                  </a:lnTo>
                  <a:lnTo>
                    <a:pt x="5412" y="2573"/>
                  </a:lnTo>
                  <a:lnTo>
                    <a:pt x="5412" y="2735"/>
                  </a:lnTo>
                  <a:lnTo>
                    <a:pt x="5412" y="2897"/>
                  </a:lnTo>
                  <a:lnTo>
                    <a:pt x="5412" y="3058"/>
                  </a:lnTo>
                  <a:lnTo>
                    <a:pt x="5411" y="3219"/>
                  </a:lnTo>
                  <a:lnTo>
                    <a:pt x="5411" y="3380"/>
                  </a:lnTo>
                  <a:lnTo>
                    <a:pt x="5410" y="3542"/>
                  </a:lnTo>
                  <a:lnTo>
                    <a:pt x="5410" y="3704"/>
                  </a:lnTo>
                  <a:lnTo>
                    <a:pt x="5409" y="3865"/>
                  </a:lnTo>
                  <a:lnTo>
                    <a:pt x="5409" y="4026"/>
                  </a:lnTo>
                  <a:lnTo>
                    <a:pt x="5409" y="4187"/>
                  </a:lnTo>
                  <a:lnTo>
                    <a:pt x="5409" y="4348"/>
                  </a:lnTo>
                  <a:lnTo>
                    <a:pt x="5448" y="4376"/>
                  </a:lnTo>
                  <a:lnTo>
                    <a:pt x="5488" y="4402"/>
                  </a:lnTo>
                  <a:lnTo>
                    <a:pt x="5526" y="4427"/>
                  </a:lnTo>
                  <a:lnTo>
                    <a:pt x="5566" y="4449"/>
                  </a:lnTo>
                  <a:lnTo>
                    <a:pt x="5606" y="4471"/>
                  </a:lnTo>
                  <a:lnTo>
                    <a:pt x="5646" y="4490"/>
                  </a:lnTo>
                  <a:lnTo>
                    <a:pt x="5685" y="4506"/>
                  </a:lnTo>
                  <a:lnTo>
                    <a:pt x="5726" y="4522"/>
                  </a:lnTo>
                  <a:lnTo>
                    <a:pt x="5766" y="4536"/>
                  </a:lnTo>
                  <a:lnTo>
                    <a:pt x="5806" y="4547"/>
                  </a:lnTo>
                  <a:lnTo>
                    <a:pt x="5847" y="4557"/>
                  </a:lnTo>
                  <a:lnTo>
                    <a:pt x="5886" y="4566"/>
                  </a:lnTo>
                  <a:lnTo>
                    <a:pt x="5927" y="4572"/>
                  </a:lnTo>
                  <a:lnTo>
                    <a:pt x="5968" y="4577"/>
                  </a:lnTo>
                  <a:lnTo>
                    <a:pt x="6009" y="4579"/>
                  </a:lnTo>
                  <a:lnTo>
                    <a:pt x="6050" y="4580"/>
                  </a:lnTo>
                  <a:lnTo>
                    <a:pt x="6075" y="4580"/>
                  </a:lnTo>
                  <a:lnTo>
                    <a:pt x="6101" y="4579"/>
                  </a:lnTo>
                  <a:lnTo>
                    <a:pt x="6125" y="4577"/>
                  </a:lnTo>
                  <a:lnTo>
                    <a:pt x="6150" y="4574"/>
                  </a:lnTo>
                  <a:lnTo>
                    <a:pt x="6173" y="4571"/>
                  </a:lnTo>
                  <a:lnTo>
                    <a:pt x="6197" y="4567"/>
                  </a:lnTo>
                  <a:lnTo>
                    <a:pt x="6219" y="4562"/>
                  </a:lnTo>
                  <a:lnTo>
                    <a:pt x="6241" y="4557"/>
                  </a:lnTo>
                  <a:lnTo>
                    <a:pt x="6263" y="4551"/>
                  </a:lnTo>
                  <a:lnTo>
                    <a:pt x="6283" y="4544"/>
                  </a:lnTo>
                  <a:lnTo>
                    <a:pt x="6305" y="4537"/>
                  </a:lnTo>
                  <a:lnTo>
                    <a:pt x="6324" y="4529"/>
                  </a:lnTo>
                  <a:lnTo>
                    <a:pt x="6343" y="4520"/>
                  </a:lnTo>
                  <a:lnTo>
                    <a:pt x="6363" y="4509"/>
                  </a:lnTo>
                  <a:lnTo>
                    <a:pt x="6381" y="4499"/>
                  </a:lnTo>
                  <a:lnTo>
                    <a:pt x="6398" y="4488"/>
                  </a:lnTo>
                  <a:lnTo>
                    <a:pt x="6416" y="4477"/>
                  </a:lnTo>
                  <a:lnTo>
                    <a:pt x="6433" y="4464"/>
                  </a:lnTo>
                  <a:lnTo>
                    <a:pt x="6449" y="4450"/>
                  </a:lnTo>
                  <a:lnTo>
                    <a:pt x="6465" y="4437"/>
                  </a:lnTo>
                  <a:lnTo>
                    <a:pt x="6480" y="4422"/>
                  </a:lnTo>
                  <a:lnTo>
                    <a:pt x="6495" y="4406"/>
                  </a:lnTo>
                  <a:lnTo>
                    <a:pt x="6510" y="4390"/>
                  </a:lnTo>
                  <a:lnTo>
                    <a:pt x="6523" y="4374"/>
                  </a:lnTo>
                  <a:lnTo>
                    <a:pt x="6536" y="4356"/>
                  </a:lnTo>
                  <a:lnTo>
                    <a:pt x="6548" y="4338"/>
                  </a:lnTo>
                  <a:lnTo>
                    <a:pt x="6561" y="4319"/>
                  </a:lnTo>
                  <a:lnTo>
                    <a:pt x="6573" y="4299"/>
                  </a:lnTo>
                  <a:lnTo>
                    <a:pt x="6583" y="4279"/>
                  </a:lnTo>
                  <a:lnTo>
                    <a:pt x="6594" y="4257"/>
                  </a:lnTo>
                  <a:lnTo>
                    <a:pt x="6605" y="4236"/>
                  </a:lnTo>
                  <a:lnTo>
                    <a:pt x="6614" y="4213"/>
                  </a:lnTo>
                  <a:lnTo>
                    <a:pt x="6619" y="4199"/>
                  </a:lnTo>
                  <a:lnTo>
                    <a:pt x="6623" y="4184"/>
                  </a:lnTo>
                  <a:lnTo>
                    <a:pt x="6627" y="4167"/>
                  </a:lnTo>
                  <a:lnTo>
                    <a:pt x="6632" y="4148"/>
                  </a:lnTo>
                  <a:lnTo>
                    <a:pt x="6640" y="4106"/>
                  </a:lnTo>
                  <a:lnTo>
                    <a:pt x="6647" y="4057"/>
                  </a:lnTo>
                  <a:lnTo>
                    <a:pt x="6654" y="4001"/>
                  </a:lnTo>
                  <a:lnTo>
                    <a:pt x="6661" y="3938"/>
                  </a:lnTo>
                  <a:lnTo>
                    <a:pt x="6666" y="3869"/>
                  </a:lnTo>
                  <a:lnTo>
                    <a:pt x="6671" y="3793"/>
                  </a:lnTo>
                  <a:lnTo>
                    <a:pt x="6676" y="3711"/>
                  </a:lnTo>
                  <a:lnTo>
                    <a:pt x="6680" y="3622"/>
                  </a:lnTo>
                  <a:lnTo>
                    <a:pt x="6683" y="3526"/>
                  </a:lnTo>
                  <a:lnTo>
                    <a:pt x="6685" y="3423"/>
                  </a:lnTo>
                  <a:lnTo>
                    <a:pt x="6687" y="3314"/>
                  </a:lnTo>
                  <a:lnTo>
                    <a:pt x="6689" y="3198"/>
                  </a:lnTo>
                  <a:lnTo>
                    <a:pt x="6690" y="3075"/>
                  </a:lnTo>
                  <a:lnTo>
                    <a:pt x="6690" y="2946"/>
                  </a:lnTo>
                  <a:close/>
                  <a:moveTo>
                    <a:pt x="5152" y="1272"/>
                  </a:moveTo>
                  <a:lnTo>
                    <a:pt x="5171" y="1272"/>
                  </a:lnTo>
                  <a:lnTo>
                    <a:pt x="5190" y="1275"/>
                  </a:lnTo>
                  <a:lnTo>
                    <a:pt x="5207" y="1278"/>
                  </a:lnTo>
                  <a:lnTo>
                    <a:pt x="5224" y="1283"/>
                  </a:lnTo>
                  <a:lnTo>
                    <a:pt x="5241" y="1290"/>
                  </a:lnTo>
                  <a:lnTo>
                    <a:pt x="5256" y="1298"/>
                  </a:lnTo>
                  <a:lnTo>
                    <a:pt x="5270" y="1309"/>
                  </a:lnTo>
                  <a:lnTo>
                    <a:pt x="5285" y="1320"/>
                  </a:lnTo>
                  <a:lnTo>
                    <a:pt x="5298" y="1332"/>
                  </a:lnTo>
                  <a:lnTo>
                    <a:pt x="5310" y="1346"/>
                  </a:lnTo>
                  <a:lnTo>
                    <a:pt x="5322" y="1363"/>
                  </a:lnTo>
                  <a:lnTo>
                    <a:pt x="5334" y="1380"/>
                  </a:lnTo>
                  <a:lnTo>
                    <a:pt x="5344" y="1398"/>
                  </a:lnTo>
                  <a:lnTo>
                    <a:pt x="5353" y="1419"/>
                  </a:lnTo>
                  <a:lnTo>
                    <a:pt x="5361" y="1440"/>
                  </a:lnTo>
                  <a:lnTo>
                    <a:pt x="5369" y="1464"/>
                  </a:lnTo>
                  <a:lnTo>
                    <a:pt x="5374" y="1468"/>
                  </a:lnTo>
                  <a:lnTo>
                    <a:pt x="5378" y="1471"/>
                  </a:lnTo>
                  <a:lnTo>
                    <a:pt x="5382" y="1472"/>
                  </a:lnTo>
                  <a:lnTo>
                    <a:pt x="5384" y="1473"/>
                  </a:lnTo>
                  <a:lnTo>
                    <a:pt x="5426" y="1444"/>
                  </a:lnTo>
                  <a:lnTo>
                    <a:pt x="5469" y="1418"/>
                  </a:lnTo>
                  <a:lnTo>
                    <a:pt x="5512" y="1393"/>
                  </a:lnTo>
                  <a:lnTo>
                    <a:pt x="5555" y="1370"/>
                  </a:lnTo>
                  <a:lnTo>
                    <a:pt x="5597" y="1349"/>
                  </a:lnTo>
                  <a:lnTo>
                    <a:pt x="5639" y="1330"/>
                  </a:lnTo>
                  <a:lnTo>
                    <a:pt x="5680" y="1313"/>
                  </a:lnTo>
                  <a:lnTo>
                    <a:pt x="5722" y="1297"/>
                  </a:lnTo>
                  <a:lnTo>
                    <a:pt x="5764" y="1283"/>
                  </a:lnTo>
                  <a:lnTo>
                    <a:pt x="5806" y="1272"/>
                  </a:lnTo>
                  <a:lnTo>
                    <a:pt x="5847" y="1262"/>
                  </a:lnTo>
                  <a:lnTo>
                    <a:pt x="5887" y="1254"/>
                  </a:lnTo>
                  <a:lnTo>
                    <a:pt x="5928" y="1246"/>
                  </a:lnTo>
                  <a:lnTo>
                    <a:pt x="5969" y="1242"/>
                  </a:lnTo>
                  <a:lnTo>
                    <a:pt x="6009" y="1239"/>
                  </a:lnTo>
                  <a:lnTo>
                    <a:pt x="6050" y="1238"/>
                  </a:lnTo>
                  <a:lnTo>
                    <a:pt x="6097" y="1239"/>
                  </a:lnTo>
                  <a:lnTo>
                    <a:pt x="6142" y="1240"/>
                  </a:lnTo>
                  <a:lnTo>
                    <a:pt x="6188" y="1242"/>
                  </a:lnTo>
                  <a:lnTo>
                    <a:pt x="6233" y="1245"/>
                  </a:lnTo>
                  <a:lnTo>
                    <a:pt x="6278" y="1250"/>
                  </a:lnTo>
                  <a:lnTo>
                    <a:pt x="6322" y="1255"/>
                  </a:lnTo>
                  <a:lnTo>
                    <a:pt x="6366" y="1261"/>
                  </a:lnTo>
                  <a:lnTo>
                    <a:pt x="6409" y="1267"/>
                  </a:lnTo>
                  <a:lnTo>
                    <a:pt x="6450" y="1275"/>
                  </a:lnTo>
                  <a:lnTo>
                    <a:pt x="6492" y="1283"/>
                  </a:lnTo>
                  <a:lnTo>
                    <a:pt x="6534" y="1292"/>
                  </a:lnTo>
                  <a:lnTo>
                    <a:pt x="6574" y="1303"/>
                  </a:lnTo>
                  <a:lnTo>
                    <a:pt x="6614" y="1314"/>
                  </a:lnTo>
                  <a:lnTo>
                    <a:pt x="6653" y="1326"/>
                  </a:lnTo>
                  <a:lnTo>
                    <a:pt x="6692" y="1338"/>
                  </a:lnTo>
                  <a:lnTo>
                    <a:pt x="6730" y="1353"/>
                  </a:lnTo>
                  <a:lnTo>
                    <a:pt x="6768" y="1367"/>
                  </a:lnTo>
                  <a:lnTo>
                    <a:pt x="6804" y="1382"/>
                  </a:lnTo>
                  <a:lnTo>
                    <a:pt x="6841" y="1398"/>
                  </a:lnTo>
                  <a:lnTo>
                    <a:pt x="6877" y="1416"/>
                  </a:lnTo>
                  <a:lnTo>
                    <a:pt x="6913" y="1434"/>
                  </a:lnTo>
                  <a:lnTo>
                    <a:pt x="6947" y="1454"/>
                  </a:lnTo>
                  <a:lnTo>
                    <a:pt x="6981" y="1473"/>
                  </a:lnTo>
                  <a:lnTo>
                    <a:pt x="7015" y="1494"/>
                  </a:lnTo>
                  <a:lnTo>
                    <a:pt x="7047" y="1516"/>
                  </a:lnTo>
                  <a:lnTo>
                    <a:pt x="7080" y="1538"/>
                  </a:lnTo>
                  <a:lnTo>
                    <a:pt x="7111" y="1562"/>
                  </a:lnTo>
                  <a:lnTo>
                    <a:pt x="7142" y="1586"/>
                  </a:lnTo>
                  <a:lnTo>
                    <a:pt x="7173" y="1612"/>
                  </a:lnTo>
                  <a:lnTo>
                    <a:pt x="7203" y="1637"/>
                  </a:lnTo>
                  <a:lnTo>
                    <a:pt x="7232" y="1665"/>
                  </a:lnTo>
                  <a:lnTo>
                    <a:pt x="7261" y="1692"/>
                  </a:lnTo>
                  <a:lnTo>
                    <a:pt x="7289" y="1721"/>
                  </a:lnTo>
                  <a:lnTo>
                    <a:pt x="7316" y="1750"/>
                  </a:lnTo>
                  <a:lnTo>
                    <a:pt x="7342" y="1781"/>
                  </a:lnTo>
                  <a:lnTo>
                    <a:pt x="7367" y="1812"/>
                  </a:lnTo>
                  <a:lnTo>
                    <a:pt x="7392" y="1843"/>
                  </a:lnTo>
                  <a:lnTo>
                    <a:pt x="7415" y="1875"/>
                  </a:lnTo>
                  <a:lnTo>
                    <a:pt x="7438" y="1907"/>
                  </a:lnTo>
                  <a:lnTo>
                    <a:pt x="7460" y="1941"/>
                  </a:lnTo>
                  <a:lnTo>
                    <a:pt x="7481" y="1975"/>
                  </a:lnTo>
                  <a:lnTo>
                    <a:pt x="7501" y="2010"/>
                  </a:lnTo>
                  <a:lnTo>
                    <a:pt x="7519" y="2045"/>
                  </a:lnTo>
                  <a:lnTo>
                    <a:pt x="7538" y="2082"/>
                  </a:lnTo>
                  <a:lnTo>
                    <a:pt x="7555" y="2119"/>
                  </a:lnTo>
                  <a:lnTo>
                    <a:pt x="7571" y="2156"/>
                  </a:lnTo>
                  <a:lnTo>
                    <a:pt x="7588" y="2194"/>
                  </a:lnTo>
                  <a:lnTo>
                    <a:pt x="7602" y="2233"/>
                  </a:lnTo>
                  <a:lnTo>
                    <a:pt x="7615" y="2273"/>
                  </a:lnTo>
                  <a:lnTo>
                    <a:pt x="7629" y="2312"/>
                  </a:lnTo>
                  <a:lnTo>
                    <a:pt x="7641" y="2353"/>
                  </a:lnTo>
                  <a:lnTo>
                    <a:pt x="7652" y="2395"/>
                  </a:lnTo>
                  <a:lnTo>
                    <a:pt x="7662" y="2437"/>
                  </a:lnTo>
                  <a:lnTo>
                    <a:pt x="7671" y="2480"/>
                  </a:lnTo>
                  <a:lnTo>
                    <a:pt x="7680" y="2523"/>
                  </a:lnTo>
                  <a:lnTo>
                    <a:pt x="7687" y="2567"/>
                  </a:lnTo>
                  <a:lnTo>
                    <a:pt x="7694" y="2612"/>
                  </a:lnTo>
                  <a:lnTo>
                    <a:pt x="7700" y="2658"/>
                  </a:lnTo>
                  <a:lnTo>
                    <a:pt x="7704" y="2704"/>
                  </a:lnTo>
                  <a:lnTo>
                    <a:pt x="7708" y="2751"/>
                  </a:lnTo>
                  <a:lnTo>
                    <a:pt x="7711" y="2799"/>
                  </a:lnTo>
                  <a:lnTo>
                    <a:pt x="7713" y="2847"/>
                  </a:lnTo>
                  <a:lnTo>
                    <a:pt x="7715" y="2896"/>
                  </a:lnTo>
                  <a:lnTo>
                    <a:pt x="7715" y="2946"/>
                  </a:lnTo>
                  <a:lnTo>
                    <a:pt x="7715" y="2995"/>
                  </a:lnTo>
                  <a:lnTo>
                    <a:pt x="7713" y="3044"/>
                  </a:lnTo>
                  <a:lnTo>
                    <a:pt x="7711" y="3092"/>
                  </a:lnTo>
                  <a:lnTo>
                    <a:pt x="7708" y="3140"/>
                  </a:lnTo>
                  <a:lnTo>
                    <a:pt x="7704" y="3186"/>
                  </a:lnTo>
                  <a:lnTo>
                    <a:pt x="7700" y="3232"/>
                  </a:lnTo>
                  <a:lnTo>
                    <a:pt x="7694" y="3278"/>
                  </a:lnTo>
                  <a:lnTo>
                    <a:pt x="7688" y="3322"/>
                  </a:lnTo>
                  <a:lnTo>
                    <a:pt x="7680" y="3367"/>
                  </a:lnTo>
                  <a:lnTo>
                    <a:pt x="7671" y="3410"/>
                  </a:lnTo>
                  <a:lnTo>
                    <a:pt x="7662" y="3453"/>
                  </a:lnTo>
                  <a:lnTo>
                    <a:pt x="7652" y="3495"/>
                  </a:lnTo>
                  <a:lnTo>
                    <a:pt x="7641" y="3536"/>
                  </a:lnTo>
                  <a:lnTo>
                    <a:pt x="7630" y="3577"/>
                  </a:lnTo>
                  <a:lnTo>
                    <a:pt x="7616" y="3617"/>
                  </a:lnTo>
                  <a:lnTo>
                    <a:pt x="7603" y="3657"/>
                  </a:lnTo>
                  <a:lnTo>
                    <a:pt x="7588" y="3695"/>
                  </a:lnTo>
                  <a:lnTo>
                    <a:pt x="7572" y="3733"/>
                  </a:lnTo>
                  <a:lnTo>
                    <a:pt x="7556" y="3771"/>
                  </a:lnTo>
                  <a:lnTo>
                    <a:pt x="7540" y="3808"/>
                  </a:lnTo>
                  <a:lnTo>
                    <a:pt x="7521" y="3843"/>
                  </a:lnTo>
                  <a:lnTo>
                    <a:pt x="7502" y="3878"/>
                  </a:lnTo>
                  <a:lnTo>
                    <a:pt x="7483" y="3913"/>
                  </a:lnTo>
                  <a:lnTo>
                    <a:pt x="7461" y="3947"/>
                  </a:lnTo>
                  <a:lnTo>
                    <a:pt x="7440" y="3980"/>
                  </a:lnTo>
                  <a:lnTo>
                    <a:pt x="7417" y="4013"/>
                  </a:lnTo>
                  <a:lnTo>
                    <a:pt x="7394" y="4045"/>
                  </a:lnTo>
                  <a:lnTo>
                    <a:pt x="7371" y="4076"/>
                  </a:lnTo>
                  <a:lnTo>
                    <a:pt x="7345" y="4107"/>
                  </a:lnTo>
                  <a:lnTo>
                    <a:pt x="7319" y="4136"/>
                  </a:lnTo>
                  <a:lnTo>
                    <a:pt x="7292" y="4166"/>
                  </a:lnTo>
                  <a:lnTo>
                    <a:pt x="7264" y="4194"/>
                  </a:lnTo>
                  <a:lnTo>
                    <a:pt x="7236" y="4222"/>
                  </a:lnTo>
                  <a:lnTo>
                    <a:pt x="7206" y="4249"/>
                  </a:lnTo>
                  <a:lnTo>
                    <a:pt x="7177" y="4275"/>
                  </a:lnTo>
                  <a:lnTo>
                    <a:pt x="7146" y="4300"/>
                  </a:lnTo>
                  <a:lnTo>
                    <a:pt x="7116" y="4325"/>
                  </a:lnTo>
                  <a:lnTo>
                    <a:pt x="7084" y="4348"/>
                  </a:lnTo>
                  <a:lnTo>
                    <a:pt x="7051" y="4371"/>
                  </a:lnTo>
                  <a:lnTo>
                    <a:pt x="7019" y="4392"/>
                  </a:lnTo>
                  <a:lnTo>
                    <a:pt x="6985" y="4413"/>
                  </a:lnTo>
                  <a:lnTo>
                    <a:pt x="6951" y="4433"/>
                  </a:lnTo>
                  <a:lnTo>
                    <a:pt x="6917" y="4451"/>
                  </a:lnTo>
                  <a:lnTo>
                    <a:pt x="6882" y="4470"/>
                  </a:lnTo>
                  <a:lnTo>
                    <a:pt x="6845" y="4487"/>
                  </a:lnTo>
                  <a:lnTo>
                    <a:pt x="6810" y="4503"/>
                  </a:lnTo>
                  <a:lnTo>
                    <a:pt x="6772" y="4519"/>
                  </a:lnTo>
                  <a:lnTo>
                    <a:pt x="6734" y="4533"/>
                  </a:lnTo>
                  <a:lnTo>
                    <a:pt x="6696" y="4546"/>
                  </a:lnTo>
                  <a:lnTo>
                    <a:pt x="6658" y="4559"/>
                  </a:lnTo>
                  <a:lnTo>
                    <a:pt x="6618" y="4572"/>
                  </a:lnTo>
                  <a:lnTo>
                    <a:pt x="6578" y="4582"/>
                  </a:lnTo>
                  <a:lnTo>
                    <a:pt x="6537" y="4592"/>
                  </a:lnTo>
                  <a:lnTo>
                    <a:pt x="6495" y="4602"/>
                  </a:lnTo>
                  <a:lnTo>
                    <a:pt x="6454" y="4610"/>
                  </a:lnTo>
                  <a:lnTo>
                    <a:pt x="6412" y="4618"/>
                  </a:lnTo>
                  <a:lnTo>
                    <a:pt x="6368" y="4625"/>
                  </a:lnTo>
                  <a:lnTo>
                    <a:pt x="6324" y="4630"/>
                  </a:lnTo>
                  <a:lnTo>
                    <a:pt x="6280" y="4635"/>
                  </a:lnTo>
                  <a:lnTo>
                    <a:pt x="6235" y="4639"/>
                  </a:lnTo>
                  <a:lnTo>
                    <a:pt x="6189" y="4642"/>
                  </a:lnTo>
                  <a:lnTo>
                    <a:pt x="6143" y="4644"/>
                  </a:lnTo>
                  <a:lnTo>
                    <a:pt x="6097" y="4645"/>
                  </a:lnTo>
                  <a:lnTo>
                    <a:pt x="6050" y="4646"/>
                  </a:lnTo>
                  <a:lnTo>
                    <a:pt x="6010" y="4645"/>
                  </a:lnTo>
                  <a:lnTo>
                    <a:pt x="5969" y="4642"/>
                  </a:lnTo>
                  <a:lnTo>
                    <a:pt x="5929" y="4638"/>
                  </a:lnTo>
                  <a:lnTo>
                    <a:pt x="5889" y="4633"/>
                  </a:lnTo>
                  <a:lnTo>
                    <a:pt x="5850" y="4625"/>
                  </a:lnTo>
                  <a:lnTo>
                    <a:pt x="5809" y="4616"/>
                  </a:lnTo>
                  <a:lnTo>
                    <a:pt x="5769" y="4605"/>
                  </a:lnTo>
                  <a:lnTo>
                    <a:pt x="5729" y="4592"/>
                  </a:lnTo>
                  <a:lnTo>
                    <a:pt x="5689" y="4578"/>
                  </a:lnTo>
                  <a:lnTo>
                    <a:pt x="5649" y="4562"/>
                  </a:lnTo>
                  <a:lnTo>
                    <a:pt x="5609" y="4544"/>
                  </a:lnTo>
                  <a:lnTo>
                    <a:pt x="5569" y="4526"/>
                  </a:lnTo>
                  <a:lnTo>
                    <a:pt x="5528" y="4504"/>
                  </a:lnTo>
                  <a:lnTo>
                    <a:pt x="5489" y="4482"/>
                  </a:lnTo>
                  <a:lnTo>
                    <a:pt x="5449" y="4457"/>
                  </a:lnTo>
                  <a:lnTo>
                    <a:pt x="5409" y="4432"/>
                  </a:lnTo>
                  <a:lnTo>
                    <a:pt x="5409" y="6106"/>
                  </a:lnTo>
                  <a:lnTo>
                    <a:pt x="5409" y="6133"/>
                  </a:lnTo>
                  <a:lnTo>
                    <a:pt x="5411" y="6160"/>
                  </a:lnTo>
                  <a:lnTo>
                    <a:pt x="5413" y="6184"/>
                  </a:lnTo>
                  <a:lnTo>
                    <a:pt x="5416" y="6208"/>
                  </a:lnTo>
                  <a:lnTo>
                    <a:pt x="5421" y="6229"/>
                  </a:lnTo>
                  <a:lnTo>
                    <a:pt x="5426" y="6251"/>
                  </a:lnTo>
                  <a:lnTo>
                    <a:pt x="5434" y="6270"/>
                  </a:lnTo>
                  <a:lnTo>
                    <a:pt x="5441" y="6288"/>
                  </a:lnTo>
                  <a:lnTo>
                    <a:pt x="5449" y="6306"/>
                  </a:lnTo>
                  <a:lnTo>
                    <a:pt x="5459" y="6321"/>
                  </a:lnTo>
                  <a:lnTo>
                    <a:pt x="5469" y="6336"/>
                  </a:lnTo>
                  <a:lnTo>
                    <a:pt x="5480" y="6351"/>
                  </a:lnTo>
                  <a:lnTo>
                    <a:pt x="5494" y="6364"/>
                  </a:lnTo>
                  <a:lnTo>
                    <a:pt x="5507" y="6375"/>
                  </a:lnTo>
                  <a:lnTo>
                    <a:pt x="5521" y="6386"/>
                  </a:lnTo>
                  <a:lnTo>
                    <a:pt x="5537" y="6396"/>
                  </a:lnTo>
                  <a:lnTo>
                    <a:pt x="5553" y="6406"/>
                  </a:lnTo>
                  <a:lnTo>
                    <a:pt x="5571" y="6414"/>
                  </a:lnTo>
                  <a:lnTo>
                    <a:pt x="5590" y="6422"/>
                  </a:lnTo>
                  <a:lnTo>
                    <a:pt x="5609" y="6428"/>
                  </a:lnTo>
                  <a:lnTo>
                    <a:pt x="5629" y="6434"/>
                  </a:lnTo>
                  <a:lnTo>
                    <a:pt x="5651" y="6440"/>
                  </a:lnTo>
                  <a:lnTo>
                    <a:pt x="5673" y="6444"/>
                  </a:lnTo>
                  <a:lnTo>
                    <a:pt x="5697" y="6448"/>
                  </a:lnTo>
                  <a:lnTo>
                    <a:pt x="5721" y="6452"/>
                  </a:lnTo>
                  <a:lnTo>
                    <a:pt x="5747" y="6455"/>
                  </a:lnTo>
                  <a:lnTo>
                    <a:pt x="5773" y="6458"/>
                  </a:lnTo>
                  <a:lnTo>
                    <a:pt x="5801" y="6459"/>
                  </a:lnTo>
                  <a:lnTo>
                    <a:pt x="5859" y="6462"/>
                  </a:lnTo>
                  <a:lnTo>
                    <a:pt x="5921" y="6462"/>
                  </a:lnTo>
                  <a:lnTo>
                    <a:pt x="5921" y="6528"/>
                  </a:lnTo>
                  <a:lnTo>
                    <a:pt x="3871" y="6528"/>
                  </a:lnTo>
                  <a:lnTo>
                    <a:pt x="3871" y="6462"/>
                  </a:lnTo>
                  <a:lnTo>
                    <a:pt x="3933" y="6462"/>
                  </a:lnTo>
                  <a:lnTo>
                    <a:pt x="3991" y="6459"/>
                  </a:lnTo>
                  <a:lnTo>
                    <a:pt x="4019" y="6458"/>
                  </a:lnTo>
                  <a:lnTo>
                    <a:pt x="4045" y="6455"/>
                  </a:lnTo>
                  <a:lnTo>
                    <a:pt x="4071" y="6452"/>
                  </a:lnTo>
                  <a:lnTo>
                    <a:pt x="4095" y="6448"/>
                  </a:lnTo>
                  <a:lnTo>
                    <a:pt x="4119" y="6444"/>
                  </a:lnTo>
                  <a:lnTo>
                    <a:pt x="4141" y="6439"/>
                  </a:lnTo>
                  <a:lnTo>
                    <a:pt x="4163" y="6434"/>
                  </a:lnTo>
                  <a:lnTo>
                    <a:pt x="4183" y="6428"/>
                  </a:lnTo>
                  <a:lnTo>
                    <a:pt x="4202" y="6421"/>
                  </a:lnTo>
                  <a:lnTo>
                    <a:pt x="4221" y="6414"/>
                  </a:lnTo>
                  <a:lnTo>
                    <a:pt x="4239" y="6406"/>
                  </a:lnTo>
                  <a:lnTo>
                    <a:pt x="4255" y="6396"/>
                  </a:lnTo>
                  <a:lnTo>
                    <a:pt x="4271" y="6386"/>
                  </a:lnTo>
                  <a:lnTo>
                    <a:pt x="4285" y="6375"/>
                  </a:lnTo>
                  <a:lnTo>
                    <a:pt x="4298" y="6363"/>
                  </a:lnTo>
                  <a:lnTo>
                    <a:pt x="4312" y="6350"/>
                  </a:lnTo>
                  <a:lnTo>
                    <a:pt x="4323" y="6335"/>
                  </a:lnTo>
                  <a:lnTo>
                    <a:pt x="4333" y="6321"/>
                  </a:lnTo>
                  <a:lnTo>
                    <a:pt x="4343" y="6305"/>
                  </a:lnTo>
                  <a:lnTo>
                    <a:pt x="4351" y="6287"/>
                  </a:lnTo>
                  <a:lnTo>
                    <a:pt x="4358" y="6269"/>
                  </a:lnTo>
                  <a:lnTo>
                    <a:pt x="4366" y="6250"/>
                  </a:lnTo>
                  <a:lnTo>
                    <a:pt x="4371" y="6228"/>
                  </a:lnTo>
                  <a:lnTo>
                    <a:pt x="4376" y="6207"/>
                  </a:lnTo>
                  <a:lnTo>
                    <a:pt x="4379" y="6183"/>
                  </a:lnTo>
                  <a:lnTo>
                    <a:pt x="4381" y="6159"/>
                  </a:lnTo>
                  <a:lnTo>
                    <a:pt x="4383" y="6132"/>
                  </a:lnTo>
                  <a:lnTo>
                    <a:pt x="4383" y="6105"/>
                  </a:lnTo>
                  <a:lnTo>
                    <a:pt x="4383" y="1788"/>
                  </a:lnTo>
                  <a:lnTo>
                    <a:pt x="4383" y="1761"/>
                  </a:lnTo>
                  <a:lnTo>
                    <a:pt x="4381" y="1733"/>
                  </a:lnTo>
                  <a:lnTo>
                    <a:pt x="4379" y="1707"/>
                  </a:lnTo>
                  <a:lnTo>
                    <a:pt x="4376" y="1682"/>
                  </a:lnTo>
                  <a:lnTo>
                    <a:pt x="4371" y="1659"/>
                  </a:lnTo>
                  <a:lnTo>
                    <a:pt x="4366" y="1635"/>
                  </a:lnTo>
                  <a:lnTo>
                    <a:pt x="4358" y="1613"/>
                  </a:lnTo>
                  <a:lnTo>
                    <a:pt x="4351" y="1591"/>
                  </a:lnTo>
                  <a:lnTo>
                    <a:pt x="4343" y="1571"/>
                  </a:lnTo>
                  <a:lnTo>
                    <a:pt x="4333" y="1550"/>
                  </a:lnTo>
                  <a:lnTo>
                    <a:pt x="4323" y="1532"/>
                  </a:lnTo>
                  <a:lnTo>
                    <a:pt x="4312" y="1514"/>
                  </a:lnTo>
                  <a:lnTo>
                    <a:pt x="4298" y="1496"/>
                  </a:lnTo>
                  <a:lnTo>
                    <a:pt x="4285" y="1480"/>
                  </a:lnTo>
                  <a:lnTo>
                    <a:pt x="4271" y="1465"/>
                  </a:lnTo>
                  <a:lnTo>
                    <a:pt x="4255" y="1450"/>
                  </a:lnTo>
                  <a:lnTo>
                    <a:pt x="4239" y="1436"/>
                  </a:lnTo>
                  <a:lnTo>
                    <a:pt x="4221" y="1424"/>
                  </a:lnTo>
                  <a:lnTo>
                    <a:pt x="4202" y="1412"/>
                  </a:lnTo>
                  <a:lnTo>
                    <a:pt x="4183" y="1400"/>
                  </a:lnTo>
                  <a:lnTo>
                    <a:pt x="4163" y="1391"/>
                  </a:lnTo>
                  <a:lnTo>
                    <a:pt x="4141" y="1381"/>
                  </a:lnTo>
                  <a:lnTo>
                    <a:pt x="4119" y="1373"/>
                  </a:lnTo>
                  <a:lnTo>
                    <a:pt x="4095" y="1366"/>
                  </a:lnTo>
                  <a:lnTo>
                    <a:pt x="4071" y="1359"/>
                  </a:lnTo>
                  <a:lnTo>
                    <a:pt x="4045" y="1354"/>
                  </a:lnTo>
                  <a:lnTo>
                    <a:pt x="4019" y="1348"/>
                  </a:lnTo>
                  <a:lnTo>
                    <a:pt x="3991" y="1344"/>
                  </a:lnTo>
                  <a:lnTo>
                    <a:pt x="3963" y="1341"/>
                  </a:lnTo>
                  <a:lnTo>
                    <a:pt x="3933" y="1339"/>
                  </a:lnTo>
                  <a:lnTo>
                    <a:pt x="3903" y="1338"/>
                  </a:lnTo>
                  <a:lnTo>
                    <a:pt x="3871" y="1337"/>
                  </a:lnTo>
                  <a:lnTo>
                    <a:pt x="3871" y="1272"/>
                  </a:lnTo>
                  <a:lnTo>
                    <a:pt x="5152" y="1272"/>
                  </a:lnTo>
                  <a:close/>
                  <a:moveTo>
                    <a:pt x="7622" y="1275"/>
                  </a:moveTo>
                  <a:lnTo>
                    <a:pt x="8957" y="1275"/>
                  </a:lnTo>
                  <a:lnTo>
                    <a:pt x="8973" y="1276"/>
                  </a:lnTo>
                  <a:lnTo>
                    <a:pt x="8988" y="1277"/>
                  </a:lnTo>
                  <a:lnTo>
                    <a:pt x="9004" y="1280"/>
                  </a:lnTo>
                  <a:lnTo>
                    <a:pt x="9019" y="1283"/>
                  </a:lnTo>
                  <a:lnTo>
                    <a:pt x="9033" y="1288"/>
                  </a:lnTo>
                  <a:lnTo>
                    <a:pt x="9047" y="1293"/>
                  </a:lnTo>
                  <a:lnTo>
                    <a:pt x="9061" y="1301"/>
                  </a:lnTo>
                  <a:lnTo>
                    <a:pt x="9073" y="1309"/>
                  </a:lnTo>
                  <a:lnTo>
                    <a:pt x="9085" y="1317"/>
                  </a:lnTo>
                  <a:lnTo>
                    <a:pt x="9097" y="1327"/>
                  </a:lnTo>
                  <a:lnTo>
                    <a:pt x="9109" y="1338"/>
                  </a:lnTo>
                  <a:lnTo>
                    <a:pt x="9119" y="1350"/>
                  </a:lnTo>
                  <a:lnTo>
                    <a:pt x="9129" y="1363"/>
                  </a:lnTo>
                  <a:lnTo>
                    <a:pt x="9138" y="1377"/>
                  </a:lnTo>
                  <a:lnTo>
                    <a:pt x="9147" y="1392"/>
                  </a:lnTo>
                  <a:lnTo>
                    <a:pt x="9157" y="1409"/>
                  </a:lnTo>
                  <a:lnTo>
                    <a:pt x="9165" y="1425"/>
                  </a:lnTo>
                  <a:lnTo>
                    <a:pt x="9172" y="1443"/>
                  </a:lnTo>
                  <a:lnTo>
                    <a:pt x="9179" y="1463"/>
                  </a:lnTo>
                  <a:lnTo>
                    <a:pt x="9185" y="1483"/>
                  </a:lnTo>
                  <a:lnTo>
                    <a:pt x="9191" y="1505"/>
                  </a:lnTo>
                  <a:lnTo>
                    <a:pt x="9197" y="1527"/>
                  </a:lnTo>
                  <a:lnTo>
                    <a:pt x="9202" y="1549"/>
                  </a:lnTo>
                  <a:lnTo>
                    <a:pt x="9207" y="1574"/>
                  </a:lnTo>
                  <a:lnTo>
                    <a:pt x="9211" y="1599"/>
                  </a:lnTo>
                  <a:lnTo>
                    <a:pt x="9214" y="1626"/>
                  </a:lnTo>
                  <a:lnTo>
                    <a:pt x="9217" y="1653"/>
                  </a:lnTo>
                  <a:lnTo>
                    <a:pt x="9219" y="1682"/>
                  </a:lnTo>
                  <a:lnTo>
                    <a:pt x="9221" y="1712"/>
                  </a:lnTo>
                  <a:lnTo>
                    <a:pt x="9222" y="1742"/>
                  </a:lnTo>
                  <a:lnTo>
                    <a:pt x="9223" y="1774"/>
                  </a:lnTo>
                  <a:lnTo>
                    <a:pt x="9223" y="1806"/>
                  </a:lnTo>
                  <a:lnTo>
                    <a:pt x="9223" y="4075"/>
                  </a:lnTo>
                  <a:lnTo>
                    <a:pt x="9224" y="4103"/>
                  </a:lnTo>
                  <a:lnTo>
                    <a:pt x="9226" y="4131"/>
                  </a:lnTo>
                  <a:lnTo>
                    <a:pt x="9229" y="4158"/>
                  </a:lnTo>
                  <a:lnTo>
                    <a:pt x="9233" y="4184"/>
                  </a:lnTo>
                  <a:lnTo>
                    <a:pt x="9238" y="4209"/>
                  </a:lnTo>
                  <a:lnTo>
                    <a:pt x="9245" y="4232"/>
                  </a:lnTo>
                  <a:lnTo>
                    <a:pt x="9252" y="4255"/>
                  </a:lnTo>
                  <a:lnTo>
                    <a:pt x="9262" y="4278"/>
                  </a:lnTo>
                  <a:lnTo>
                    <a:pt x="9272" y="4299"/>
                  </a:lnTo>
                  <a:lnTo>
                    <a:pt x="9283" y="4320"/>
                  </a:lnTo>
                  <a:lnTo>
                    <a:pt x="9296" y="4339"/>
                  </a:lnTo>
                  <a:lnTo>
                    <a:pt x="9310" y="4357"/>
                  </a:lnTo>
                  <a:lnTo>
                    <a:pt x="9324" y="4375"/>
                  </a:lnTo>
                  <a:lnTo>
                    <a:pt x="9339" y="4392"/>
                  </a:lnTo>
                  <a:lnTo>
                    <a:pt x="9356" y="4407"/>
                  </a:lnTo>
                  <a:lnTo>
                    <a:pt x="9374" y="4423"/>
                  </a:lnTo>
                  <a:lnTo>
                    <a:pt x="9393" y="4437"/>
                  </a:lnTo>
                  <a:lnTo>
                    <a:pt x="9413" y="4449"/>
                  </a:lnTo>
                  <a:lnTo>
                    <a:pt x="9434" y="4461"/>
                  </a:lnTo>
                  <a:lnTo>
                    <a:pt x="9455" y="4474"/>
                  </a:lnTo>
                  <a:lnTo>
                    <a:pt x="9479" y="4484"/>
                  </a:lnTo>
                  <a:lnTo>
                    <a:pt x="9502" y="4493"/>
                  </a:lnTo>
                  <a:lnTo>
                    <a:pt x="9527" y="4502"/>
                  </a:lnTo>
                  <a:lnTo>
                    <a:pt x="9553" y="4509"/>
                  </a:lnTo>
                  <a:lnTo>
                    <a:pt x="9580" y="4517"/>
                  </a:lnTo>
                  <a:lnTo>
                    <a:pt x="9607" y="4523"/>
                  </a:lnTo>
                  <a:lnTo>
                    <a:pt x="9636" y="4527"/>
                  </a:lnTo>
                  <a:lnTo>
                    <a:pt x="9666" y="4531"/>
                  </a:lnTo>
                  <a:lnTo>
                    <a:pt x="9696" y="4535"/>
                  </a:lnTo>
                  <a:lnTo>
                    <a:pt x="9727" y="4537"/>
                  </a:lnTo>
                  <a:lnTo>
                    <a:pt x="9759" y="4538"/>
                  </a:lnTo>
                  <a:lnTo>
                    <a:pt x="9792" y="4539"/>
                  </a:lnTo>
                  <a:lnTo>
                    <a:pt x="9792" y="4606"/>
                  </a:lnTo>
                  <a:lnTo>
                    <a:pt x="7622" y="4606"/>
                  </a:lnTo>
                  <a:lnTo>
                    <a:pt x="7622" y="4539"/>
                  </a:lnTo>
                  <a:lnTo>
                    <a:pt x="7655" y="4538"/>
                  </a:lnTo>
                  <a:lnTo>
                    <a:pt x="7688" y="4537"/>
                  </a:lnTo>
                  <a:lnTo>
                    <a:pt x="7718" y="4535"/>
                  </a:lnTo>
                  <a:lnTo>
                    <a:pt x="7748" y="4532"/>
                  </a:lnTo>
                  <a:lnTo>
                    <a:pt x="7776" y="4528"/>
                  </a:lnTo>
                  <a:lnTo>
                    <a:pt x="7804" y="4523"/>
                  </a:lnTo>
                  <a:lnTo>
                    <a:pt x="7831" y="4517"/>
                  </a:lnTo>
                  <a:lnTo>
                    <a:pt x="7856" y="4509"/>
                  </a:lnTo>
                  <a:lnTo>
                    <a:pt x="7881" y="4502"/>
                  </a:lnTo>
                  <a:lnTo>
                    <a:pt x="7904" y="4493"/>
                  </a:lnTo>
                  <a:lnTo>
                    <a:pt x="7926" y="4484"/>
                  </a:lnTo>
                  <a:lnTo>
                    <a:pt x="7948" y="4474"/>
                  </a:lnTo>
                  <a:lnTo>
                    <a:pt x="7968" y="4463"/>
                  </a:lnTo>
                  <a:lnTo>
                    <a:pt x="7988" y="4450"/>
                  </a:lnTo>
                  <a:lnTo>
                    <a:pt x="8006" y="4437"/>
                  </a:lnTo>
                  <a:lnTo>
                    <a:pt x="8022" y="4423"/>
                  </a:lnTo>
                  <a:lnTo>
                    <a:pt x="8039" y="4407"/>
                  </a:lnTo>
                  <a:lnTo>
                    <a:pt x="8054" y="4392"/>
                  </a:lnTo>
                  <a:lnTo>
                    <a:pt x="8068" y="4375"/>
                  </a:lnTo>
                  <a:lnTo>
                    <a:pt x="8081" y="4357"/>
                  </a:lnTo>
                  <a:lnTo>
                    <a:pt x="8093" y="4339"/>
                  </a:lnTo>
                  <a:lnTo>
                    <a:pt x="8104" y="4320"/>
                  </a:lnTo>
                  <a:lnTo>
                    <a:pt x="8114" y="4299"/>
                  </a:lnTo>
                  <a:lnTo>
                    <a:pt x="8122" y="4278"/>
                  </a:lnTo>
                  <a:lnTo>
                    <a:pt x="8130" y="4255"/>
                  </a:lnTo>
                  <a:lnTo>
                    <a:pt x="8138" y="4233"/>
                  </a:lnTo>
                  <a:lnTo>
                    <a:pt x="8143" y="4209"/>
                  </a:lnTo>
                  <a:lnTo>
                    <a:pt x="8148" y="4184"/>
                  </a:lnTo>
                  <a:lnTo>
                    <a:pt x="8152" y="4159"/>
                  </a:lnTo>
                  <a:lnTo>
                    <a:pt x="8154" y="4131"/>
                  </a:lnTo>
                  <a:lnTo>
                    <a:pt x="8156" y="4103"/>
                  </a:lnTo>
                  <a:lnTo>
                    <a:pt x="8156" y="4075"/>
                  </a:lnTo>
                  <a:lnTo>
                    <a:pt x="8156" y="1806"/>
                  </a:lnTo>
                  <a:lnTo>
                    <a:pt x="8156" y="1778"/>
                  </a:lnTo>
                  <a:lnTo>
                    <a:pt x="8154" y="1750"/>
                  </a:lnTo>
                  <a:lnTo>
                    <a:pt x="8152" y="1724"/>
                  </a:lnTo>
                  <a:lnTo>
                    <a:pt x="8148" y="1697"/>
                  </a:lnTo>
                  <a:lnTo>
                    <a:pt x="8143" y="1673"/>
                  </a:lnTo>
                  <a:lnTo>
                    <a:pt x="8138" y="1649"/>
                  </a:lnTo>
                  <a:lnTo>
                    <a:pt x="8130" y="1626"/>
                  </a:lnTo>
                  <a:lnTo>
                    <a:pt x="8122" y="1603"/>
                  </a:lnTo>
                  <a:lnTo>
                    <a:pt x="8114" y="1582"/>
                  </a:lnTo>
                  <a:lnTo>
                    <a:pt x="8104" y="1562"/>
                  </a:lnTo>
                  <a:lnTo>
                    <a:pt x="8093" y="1542"/>
                  </a:lnTo>
                  <a:lnTo>
                    <a:pt x="8081" y="1524"/>
                  </a:lnTo>
                  <a:lnTo>
                    <a:pt x="8068" y="1507"/>
                  </a:lnTo>
                  <a:lnTo>
                    <a:pt x="8054" y="1489"/>
                  </a:lnTo>
                  <a:lnTo>
                    <a:pt x="8039" y="1474"/>
                  </a:lnTo>
                  <a:lnTo>
                    <a:pt x="8022" y="1459"/>
                  </a:lnTo>
                  <a:lnTo>
                    <a:pt x="8006" y="1444"/>
                  </a:lnTo>
                  <a:lnTo>
                    <a:pt x="7988" y="1432"/>
                  </a:lnTo>
                  <a:lnTo>
                    <a:pt x="7968" y="1420"/>
                  </a:lnTo>
                  <a:lnTo>
                    <a:pt x="7948" y="1409"/>
                  </a:lnTo>
                  <a:lnTo>
                    <a:pt x="7926" y="1397"/>
                  </a:lnTo>
                  <a:lnTo>
                    <a:pt x="7904" y="1388"/>
                  </a:lnTo>
                  <a:lnTo>
                    <a:pt x="7881" y="1380"/>
                  </a:lnTo>
                  <a:lnTo>
                    <a:pt x="7856" y="1372"/>
                  </a:lnTo>
                  <a:lnTo>
                    <a:pt x="7831" y="1365"/>
                  </a:lnTo>
                  <a:lnTo>
                    <a:pt x="7804" y="1360"/>
                  </a:lnTo>
                  <a:lnTo>
                    <a:pt x="7776" y="1355"/>
                  </a:lnTo>
                  <a:lnTo>
                    <a:pt x="7748" y="1350"/>
                  </a:lnTo>
                  <a:lnTo>
                    <a:pt x="7718" y="1347"/>
                  </a:lnTo>
                  <a:lnTo>
                    <a:pt x="7688" y="1344"/>
                  </a:lnTo>
                  <a:lnTo>
                    <a:pt x="7655" y="1343"/>
                  </a:lnTo>
                  <a:lnTo>
                    <a:pt x="7622" y="1343"/>
                  </a:lnTo>
                  <a:lnTo>
                    <a:pt x="7622" y="1275"/>
                  </a:lnTo>
                  <a:close/>
                  <a:moveTo>
                    <a:pt x="8232" y="886"/>
                  </a:moveTo>
                  <a:lnTo>
                    <a:pt x="8214" y="867"/>
                  </a:lnTo>
                  <a:lnTo>
                    <a:pt x="8197" y="848"/>
                  </a:lnTo>
                  <a:lnTo>
                    <a:pt x="8180" y="827"/>
                  </a:lnTo>
                  <a:lnTo>
                    <a:pt x="8165" y="807"/>
                  </a:lnTo>
                  <a:lnTo>
                    <a:pt x="8152" y="785"/>
                  </a:lnTo>
                  <a:lnTo>
                    <a:pt x="8140" y="764"/>
                  </a:lnTo>
                  <a:lnTo>
                    <a:pt x="8128" y="742"/>
                  </a:lnTo>
                  <a:lnTo>
                    <a:pt x="8118" y="719"/>
                  </a:lnTo>
                  <a:lnTo>
                    <a:pt x="8109" y="696"/>
                  </a:lnTo>
                  <a:lnTo>
                    <a:pt x="8102" y="672"/>
                  </a:lnTo>
                  <a:lnTo>
                    <a:pt x="8095" y="648"/>
                  </a:lnTo>
                  <a:lnTo>
                    <a:pt x="8090" y="623"/>
                  </a:lnTo>
                  <a:lnTo>
                    <a:pt x="8086" y="598"/>
                  </a:lnTo>
                  <a:lnTo>
                    <a:pt x="8082" y="572"/>
                  </a:lnTo>
                  <a:lnTo>
                    <a:pt x="8080" y="546"/>
                  </a:lnTo>
                  <a:lnTo>
                    <a:pt x="8080" y="519"/>
                  </a:lnTo>
                  <a:lnTo>
                    <a:pt x="8080" y="493"/>
                  </a:lnTo>
                  <a:lnTo>
                    <a:pt x="8082" y="466"/>
                  </a:lnTo>
                  <a:lnTo>
                    <a:pt x="8086" y="441"/>
                  </a:lnTo>
                  <a:lnTo>
                    <a:pt x="8090" y="416"/>
                  </a:lnTo>
                  <a:lnTo>
                    <a:pt x="8095" y="391"/>
                  </a:lnTo>
                  <a:lnTo>
                    <a:pt x="8102" y="367"/>
                  </a:lnTo>
                  <a:lnTo>
                    <a:pt x="8109" y="343"/>
                  </a:lnTo>
                  <a:lnTo>
                    <a:pt x="8118" y="320"/>
                  </a:lnTo>
                  <a:lnTo>
                    <a:pt x="8128" y="297"/>
                  </a:lnTo>
                  <a:lnTo>
                    <a:pt x="8140" y="275"/>
                  </a:lnTo>
                  <a:lnTo>
                    <a:pt x="8152" y="253"/>
                  </a:lnTo>
                  <a:lnTo>
                    <a:pt x="8165" y="233"/>
                  </a:lnTo>
                  <a:lnTo>
                    <a:pt x="8180" y="211"/>
                  </a:lnTo>
                  <a:lnTo>
                    <a:pt x="8197" y="191"/>
                  </a:lnTo>
                  <a:lnTo>
                    <a:pt x="8214" y="171"/>
                  </a:lnTo>
                  <a:lnTo>
                    <a:pt x="8232" y="152"/>
                  </a:lnTo>
                  <a:lnTo>
                    <a:pt x="8252" y="134"/>
                  </a:lnTo>
                  <a:lnTo>
                    <a:pt x="8271" y="116"/>
                  </a:lnTo>
                  <a:lnTo>
                    <a:pt x="8292" y="100"/>
                  </a:lnTo>
                  <a:lnTo>
                    <a:pt x="8312" y="86"/>
                  </a:lnTo>
                  <a:lnTo>
                    <a:pt x="8333" y="71"/>
                  </a:lnTo>
                  <a:lnTo>
                    <a:pt x="8355" y="59"/>
                  </a:lnTo>
                  <a:lnTo>
                    <a:pt x="8377" y="48"/>
                  </a:lnTo>
                  <a:lnTo>
                    <a:pt x="8400" y="38"/>
                  </a:lnTo>
                  <a:lnTo>
                    <a:pt x="8423" y="29"/>
                  </a:lnTo>
                  <a:lnTo>
                    <a:pt x="8447" y="21"/>
                  </a:lnTo>
                  <a:lnTo>
                    <a:pt x="8471" y="15"/>
                  </a:lnTo>
                  <a:lnTo>
                    <a:pt x="8496" y="9"/>
                  </a:lnTo>
                  <a:lnTo>
                    <a:pt x="8521" y="5"/>
                  </a:lnTo>
                  <a:lnTo>
                    <a:pt x="8547" y="2"/>
                  </a:lnTo>
                  <a:lnTo>
                    <a:pt x="8572" y="1"/>
                  </a:lnTo>
                  <a:lnTo>
                    <a:pt x="8599" y="0"/>
                  </a:lnTo>
                  <a:lnTo>
                    <a:pt x="8626" y="1"/>
                  </a:lnTo>
                  <a:lnTo>
                    <a:pt x="8652" y="2"/>
                  </a:lnTo>
                  <a:lnTo>
                    <a:pt x="8677" y="5"/>
                  </a:lnTo>
                  <a:lnTo>
                    <a:pt x="8703" y="9"/>
                  </a:lnTo>
                  <a:lnTo>
                    <a:pt x="8727" y="15"/>
                  </a:lnTo>
                  <a:lnTo>
                    <a:pt x="8752" y="21"/>
                  </a:lnTo>
                  <a:lnTo>
                    <a:pt x="8775" y="29"/>
                  </a:lnTo>
                  <a:lnTo>
                    <a:pt x="8799" y="38"/>
                  </a:lnTo>
                  <a:lnTo>
                    <a:pt x="8821" y="48"/>
                  </a:lnTo>
                  <a:lnTo>
                    <a:pt x="8843" y="59"/>
                  </a:lnTo>
                  <a:lnTo>
                    <a:pt x="8865" y="71"/>
                  </a:lnTo>
                  <a:lnTo>
                    <a:pt x="8886" y="86"/>
                  </a:lnTo>
                  <a:lnTo>
                    <a:pt x="8907" y="100"/>
                  </a:lnTo>
                  <a:lnTo>
                    <a:pt x="8927" y="116"/>
                  </a:lnTo>
                  <a:lnTo>
                    <a:pt x="8946" y="134"/>
                  </a:lnTo>
                  <a:lnTo>
                    <a:pt x="8966" y="152"/>
                  </a:lnTo>
                  <a:lnTo>
                    <a:pt x="8984" y="171"/>
                  </a:lnTo>
                  <a:lnTo>
                    <a:pt x="9002" y="191"/>
                  </a:lnTo>
                  <a:lnTo>
                    <a:pt x="9018" y="211"/>
                  </a:lnTo>
                  <a:lnTo>
                    <a:pt x="9032" y="233"/>
                  </a:lnTo>
                  <a:lnTo>
                    <a:pt x="9046" y="253"/>
                  </a:lnTo>
                  <a:lnTo>
                    <a:pt x="9059" y="275"/>
                  </a:lnTo>
                  <a:lnTo>
                    <a:pt x="9070" y="297"/>
                  </a:lnTo>
                  <a:lnTo>
                    <a:pt x="9080" y="320"/>
                  </a:lnTo>
                  <a:lnTo>
                    <a:pt x="9089" y="343"/>
                  </a:lnTo>
                  <a:lnTo>
                    <a:pt x="9096" y="367"/>
                  </a:lnTo>
                  <a:lnTo>
                    <a:pt x="9104" y="391"/>
                  </a:lnTo>
                  <a:lnTo>
                    <a:pt x="9109" y="416"/>
                  </a:lnTo>
                  <a:lnTo>
                    <a:pt x="9113" y="441"/>
                  </a:lnTo>
                  <a:lnTo>
                    <a:pt x="9116" y="466"/>
                  </a:lnTo>
                  <a:lnTo>
                    <a:pt x="9118" y="493"/>
                  </a:lnTo>
                  <a:lnTo>
                    <a:pt x="9118" y="519"/>
                  </a:lnTo>
                  <a:lnTo>
                    <a:pt x="9118" y="546"/>
                  </a:lnTo>
                  <a:lnTo>
                    <a:pt x="9116" y="572"/>
                  </a:lnTo>
                  <a:lnTo>
                    <a:pt x="9113" y="598"/>
                  </a:lnTo>
                  <a:lnTo>
                    <a:pt x="9109" y="623"/>
                  </a:lnTo>
                  <a:lnTo>
                    <a:pt x="9104" y="648"/>
                  </a:lnTo>
                  <a:lnTo>
                    <a:pt x="9096" y="671"/>
                  </a:lnTo>
                  <a:lnTo>
                    <a:pt x="9089" y="696"/>
                  </a:lnTo>
                  <a:lnTo>
                    <a:pt x="9080" y="718"/>
                  </a:lnTo>
                  <a:lnTo>
                    <a:pt x="9070" y="742"/>
                  </a:lnTo>
                  <a:lnTo>
                    <a:pt x="9059" y="764"/>
                  </a:lnTo>
                  <a:lnTo>
                    <a:pt x="9046" y="785"/>
                  </a:lnTo>
                  <a:lnTo>
                    <a:pt x="9032" y="807"/>
                  </a:lnTo>
                  <a:lnTo>
                    <a:pt x="9018" y="827"/>
                  </a:lnTo>
                  <a:lnTo>
                    <a:pt x="9002" y="848"/>
                  </a:lnTo>
                  <a:lnTo>
                    <a:pt x="8984" y="867"/>
                  </a:lnTo>
                  <a:lnTo>
                    <a:pt x="8966" y="886"/>
                  </a:lnTo>
                  <a:lnTo>
                    <a:pt x="8946" y="905"/>
                  </a:lnTo>
                  <a:lnTo>
                    <a:pt x="8927" y="922"/>
                  </a:lnTo>
                  <a:lnTo>
                    <a:pt x="8907" y="938"/>
                  </a:lnTo>
                  <a:lnTo>
                    <a:pt x="8886" y="953"/>
                  </a:lnTo>
                  <a:lnTo>
                    <a:pt x="8865" y="967"/>
                  </a:lnTo>
                  <a:lnTo>
                    <a:pt x="8843" y="979"/>
                  </a:lnTo>
                  <a:lnTo>
                    <a:pt x="8821" y="990"/>
                  </a:lnTo>
                  <a:lnTo>
                    <a:pt x="8799" y="1001"/>
                  </a:lnTo>
                  <a:lnTo>
                    <a:pt x="8775" y="1010"/>
                  </a:lnTo>
                  <a:lnTo>
                    <a:pt x="8752" y="1017"/>
                  </a:lnTo>
                  <a:lnTo>
                    <a:pt x="8727" y="1024"/>
                  </a:lnTo>
                  <a:lnTo>
                    <a:pt x="8703" y="1029"/>
                  </a:lnTo>
                  <a:lnTo>
                    <a:pt x="8677" y="1033"/>
                  </a:lnTo>
                  <a:lnTo>
                    <a:pt x="8652" y="1036"/>
                  </a:lnTo>
                  <a:lnTo>
                    <a:pt x="8626" y="1038"/>
                  </a:lnTo>
                  <a:lnTo>
                    <a:pt x="8599" y="1038"/>
                  </a:lnTo>
                  <a:lnTo>
                    <a:pt x="8572" y="1038"/>
                  </a:lnTo>
                  <a:lnTo>
                    <a:pt x="8547" y="1036"/>
                  </a:lnTo>
                  <a:lnTo>
                    <a:pt x="8521" y="1033"/>
                  </a:lnTo>
                  <a:lnTo>
                    <a:pt x="8496" y="1029"/>
                  </a:lnTo>
                  <a:lnTo>
                    <a:pt x="8471" y="1024"/>
                  </a:lnTo>
                  <a:lnTo>
                    <a:pt x="8447" y="1017"/>
                  </a:lnTo>
                  <a:lnTo>
                    <a:pt x="8423" y="1010"/>
                  </a:lnTo>
                  <a:lnTo>
                    <a:pt x="8400" y="1001"/>
                  </a:lnTo>
                  <a:lnTo>
                    <a:pt x="8377" y="990"/>
                  </a:lnTo>
                  <a:lnTo>
                    <a:pt x="8355" y="979"/>
                  </a:lnTo>
                  <a:lnTo>
                    <a:pt x="8333" y="967"/>
                  </a:lnTo>
                  <a:lnTo>
                    <a:pt x="8312" y="953"/>
                  </a:lnTo>
                  <a:lnTo>
                    <a:pt x="8292" y="938"/>
                  </a:lnTo>
                  <a:lnTo>
                    <a:pt x="8271" y="922"/>
                  </a:lnTo>
                  <a:lnTo>
                    <a:pt x="8252" y="905"/>
                  </a:lnTo>
                  <a:lnTo>
                    <a:pt x="8232" y="8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5CF358EC-34A8-4867-8956-3BF8B9F6B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Autor</a:t>
            </a:r>
          </a:p>
        </p:txBody>
      </p:sp>
      <p:sp>
        <p:nvSpPr>
          <p:cNvPr id="18" name="Zástupný symbol pro text 6">
            <a:extLst>
              <a:ext uri="{FF2B5EF4-FFF2-40B4-BE49-F238E27FC236}">
                <a16:creationId xmlns:a16="http://schemas.microsoft.com/office/drawing/2014/main" id="{A431622F-AA7B-409D-AE99-59D33AD6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5617" y="1839071"/>
            <a:ext cx="7474382" cy="4552444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Název oddílu</a:t>
            </a:r>
          </a:p>
        </p:txBody>
      </p:sp>
    </p:spTree>
    <p:extLst>
      <p:ext uri="{BB962C8B-B14F-4D97-AF65-F5344CB8AC3E}">
        <p14:creationId xmlns:p14="http://schemas.microsoft.com/office/powerpoint/2010/main" val="4237413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13678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5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9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829386"/>
            <a:ext cx="10799887" cy="4552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0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2459958"/>
            <a:ext cx="10799887" cy="39218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264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12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2D2AA402-1D41-F5DD-232C-E30D2F944F26}"/>
              </a:ext>
            </a:extLst>
          </p:cNvPr>
          <p:cNvGrpSpPr/>
          <p:nvPr userDrawn="1"/>
        </p:nvGrpSpPr>
        <p:grpSpPr>
          <a:xfrm>
            <a:off x="711299" y="0"/>
            <a:ext cx="540000" cy="540000"/>
            <a:chOff x="711299" y="0"/>
            <a:chExt cx="540000" cy="5400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CBFCE00-F405-4773-A16B-92F7B8EB0E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3699" y="183600"/>
              <a:ext cx="367200" cy="244800"/>
            </a:xfrm>
            <a:custGeom>
              <a:avLst/>
              <a:gdLst>
                <a:gd name="T0" fmla="*/ 1537 w 9792"/>
                <a:gd name="T1" fmla="*/ 4392 h 6528"/>
                <a:gd name="T2" fmla="*/ 1889 w 9792"/>
                <a:gd name="T3" fmla="*/ 4537 h 6528"/>
                <a:gd name="T4" fmla="*/ 237 w 9792"/>
                <a:gd name="T5" fmla="*/ 4466 h 6528"/>
                <a:gd name="T6" fmla="*/ 405 w 9792"/>
                <a:gd name="T7" fmla="*/ 4201 h 6528"/>
                <a:gd name="T8" fmla="*/ 386 w 9792"/>
                <a:gd name="T9" fmla="*/ 1612 h 6528"/>
                <a:gd name="T10" fmla="*/ 215 w 9792"/>
                <a:gd name="T11" fmla="*/ 1409 h 6528"/>
                <a:gd name="T12" fmla="*/ 1316 w 9792"/>
                <a:gd name="T13" fmla="*/ 1325 h 6528"/>
                <a:gd name="T14" fmla="*/ 1585 w 9792"/>
                <a:gd name="T15" fmla="*/ 1377 h 6528"/>
                <a:gd name="T16" fmla="*/ 2469 w 9792"/>
                <a:gd name="T17" fmla="*/ 1261 h 6528"/>
                <a:gd name="T18" fmla="*/ 3510 w 9792"/>
                <a:gd name="T19" fmla="*/ 1721 h 6528"/>
                <a:gd name="T20" fmla="*/ 3747 w 9792"/>
                <a:gd name="T21" fmla="*/ 4154 h 6528"/>
                <a:gd name="T22" fmla="*/ 3892 w 9792"/>
                <a:gd name="T23" fmla="*/ 4443 h 6528"/>
                <a:gd name="T24" fmla="*/ 2207 w 9792"/>
                <a:gd name="T25" fmla="*/ 4539 h 6528"/>
                <a:gd name="T26" fmla="*/ 2592 w 9792"/>
                <a:gd name="T27" fmla="*/ 4423 h 6528"/>
                <a:gd name="T28" fmla="*/ 2719 w 9792"/>
                <a:gd name="T29" fmla="*/ 4076 h 6528"/>
                <a:gd name="T30" fmla="*/ 2580 w 9792"/>
                <a:gd name="T31" fmla="*/ 1654 h 6528"/>
                <a:gd name="T32" fmla="*/ 2119 w 9792"/>
                <a:gd name="T33" fmla="*/ 1311 h 6528"/>
                <a:gd name="T34" fmla="*/ 1466 w 9792"/>
                <a:gd name="T35" fmla="*/ 1525 h 6528"/>
                <a:gd name="T36" fmla="*/ 1439 w 9792"/>
                <a:gd name="T37" fmla="*/ 2055 h 6528"/>
                <a:gd name="T38" fmla="*/ 6632 w 9792"/>
                <a:gd name="T39" fmla="*/ 1731 h 6528"/>
                <a:gd name="T40" fmla="*/ 6462 w 9792"/>
                <a:gd name="T41" fmla="*/ 1447 h 6528"/>
                <a:gd name="T42" fmla="*/ 6149 w 9792"/>
                <a:gd name="T43" fmla="*/ 1311 h 6528"/>
                <a:gd name="T44" fmla="*/ 5557 w 9792"/>
                <a:gd name="T45" fmla="*/ 1438 h 6528"/>
                <a:gd name="T46" fmla="*/ 5412 w 9792"/>
                <a:gd name="T47" fmla="*/ 2412 h 6528"/>
                <a:gd name="T48" fmla="*/ 5566 w 9792"/>
                <a:gd name="T49" fmla="*/ 4449 h 6528"/>
                <a:gd name="T50" fmla="*/ 6150 w 9792"/>
                <a:gd name="T51" fmla="*/ 4574 h 6528"/>
                <a:gd name="T52" fmla="*/ 6465 w 9792"/>
                <a:gd name="T53" fmla="*/ 4437 h 6528"/>
                <a:gd name="T54" fmla="*/ 6632 w 9792"/>
                <a:gd name="T55" fmla="*/ 4148 h 6528"/>
                <a:gd name="T56" fmla="*/ 5171 w 9792"/>
                <a:gd name="T57" fmla="*/ 1272 h 6528"/>
                <a:gd name="T58" fmla="*/ 5374 w 9792"/>
                <a:gd name="T59" fmla="*/ 1468 h 6528"/>
                <a:gd name="T60" fmla="*/ 5928 w 9792"/>
                <a:gd name="T61" fmla="*/ 1246 h 6528"/>
                <a:gd name="T62" fmla="*/ 6614 w 9792"/>
                <a:gd name="T63" fmla="*/ 1314 h 6528"/>
                <a:gd name="T64" fmla="*/ 7173 w 9792"/>
                <a:gd name="T65" fmla="*/ 1612 h 6528"/>
                <a:gd name="T66" fmla="*/ 7555 w 9792"/>
                <a:gd name="T67" fmla="*/ 2119 h 6528"/>
                <a:gd name="T68" fmla="*/ 7711 w 9792"/>
                <a:gd name="T69" fmla="*/ 2799 h 6528"/>
                <a:gd name="T70" fmla="*/ 7641 w 9792"/>
                <a:gd name="T71" fmla="*/ 3536 h 6528"/>
                <a:gd name="T72" fmla="*/ 7345 w 9792"/>
                <a:gd name="T73" fmla="*/ 4107 h 6528"/>
                <a:gd name="T74" fmla="*/ 6845 w 9792"/>
                <a:gd name="T75" fmla="*/ 4487 h 6528"/>
                <a:gd name="T76" fmla="*/ 6189 w 9792"/>
                <a:gd name="T77" fmla="*/ 4642 h 6528"/>
                <a:gd name="T78" fmla="*/ 5528 w 9792"/>
                <a:gd name="T79" fmla="*/ 4504 h 6528"/>
                <a:gd name="T80" fmla="*/ 5480 w 9792"/>
                <a:gd name="T81" fmla="*/ 6351 h 6528"/>
                <a:gd name="T82" fmla="*/ 5801 w 9792"/>
                <a:gd name="T83" fmla="*/ 6459 h 6528"/>
                <a:gd name="T84" fmla="*/ 4202 w 9792"/>
                <a:gd name="T85" fmla="*/ 6421 h 6528"/>
                <a:gd name="T86" fmla="*/ 4379 w 9792"/>
                <a:gd name="T87" fmla="*/ 6183 h 6528"/>
                <a:gd name="T88" fmla="*/ 4312 w 9792"/>
                <a:gd name="T89" fmla="*/ 1514 h 6528"/>
                <a:gd name="T90" fmla="*/ 3991 w 9792"/>
                <a:gd name="T91" fmla="*/ 1344 h 6528"/>
                <a:gd name="T92" fmla="*/ 9073 w 9792"/>
                <a:gd name="T93" fmla="*/ 1309 h 6528"/>
                <a:gd name="T94" fmla="*/ 9207 w 9792"/>
                <a:gd name="T95" fmla="*/ 1574 h 6528"/>
                <a:gd name="T96" fmla="*/ 9252 w 9792"/>
                <a:gd name="T97" fmla="*/ 4255 h 6528"/>
                <a:gd name="T98" fmla="*/ 9527 w 9792"/>
                <a:gd name="T99" fmla="*/ 4502 h 6528"/>
                <a:gd name="T100" fmla="*/ 7748 w 9792"/>
                <a:gd name="T101" fmla="*/ 4532 h 6528"/>
                <a:gd name="T102" fmla="*/ 8081 w 9792"/>
                <a:gd name="T103" fmla="*/ 4357 h 6528"/>
                <a:gd name="T104" fmla="*/ 8152 w 9792"/>
                <a:gd name="T105" fmla="*/ 1724 h 6528"/>
                <a:gd name="T106" fmla="*/ 7968 w 9792"/>
                <a:gd name="T107" fmla="*/ 1420 h 6528"/>
                <a:gd name="T108" fmla="*/ 8214 w 9792"/>
                <a:gd name="T109" fmla="*/ 867 h 6528"/>
                <a:gd name="T110" fmla="*/ 8080 w 9792"/>
                <a:gd name="T111" fmla="*/ 493 h 6528"/>
                <a:gd name="T112" fmla="*/ 8252 w 9792"/>
                <a:gd name="T113" fmla="*/ 134 h 6528"/>
                <a:gd name="T114" fmla="*/ 8626 w 9792"/>
                <a:gd name="T115" fmla="*/ 1 h 6528"/>
                <a:gd name="T116" fmla="*/ 8984 w 9792"/>
                <a:gd name="T117" fmla="*/ 171 h 6528"/>
                <a:gd name="T118" fmla="*/ 9118 w 9792"/>
                <a:gd name="T119" fmla="*/ 546 h 6528"/>
                <a:gd name="T120" fmla="*/ 8946 w 9792"/>
                <a:gd name="T121" fmla="*/ 905 h 6528"/>
                <a:gd name="T122" fmla="*/ 8572 w 9792"/>
                <a:gd name="T123" fmla="*/ 1038 h 6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92" h="6528">
                  <a:moveTo>
                    <a:pt x="1439" y="2094"/>
                  </a:moveTo>
                  <a:lnTo>
                    <a:pt x="1439" y="4076"/>
                  </a:lnTo>
                  <a:lnTo>
                    <a:pt x="1440" y="4104"/>
                  </a:lnTo>
                  <a:lnTo>
                    <a:pt x="1441" y="4132"/>
                  </a:lnTo>
                  <a:lnTo>
                    <a:pt x="1443" y="4159"/>
                  </a:lnTo>
                  <a:lnTo>
                    <a:pt x="1447" y="4184"/>
                  </a:lnTo>
                  <a:lnTo>
                    <a:pt x="1451" y="4209"/>
                  </a:lnTo>
                  <a:lnTo>
                    <a:pt x="1458" y="4233"/>
                  </a:lnTo>
                  <a:lnTo>
                    <a:pt x="1464" y="4256"/>
                  </a:lnTo>
                  <a:lnTo>
                    <a:pt x="1471" y="4278"/>
                  </a:lnTo>
                  <a:lnTo>
                    <a:pt x="1480" y="4299"/>
                  </a:lnTo>
                  <a:lnTo>
                    <a:pt x="1489" y="4320"/>
                  </a:lnTo>
                  <a:lnTo>
                    <a:pt x="1499" y="4339"/>
                  </a:lnTo>
                  <a:lnTo>
                    <a:pt x="1512" y="4357"/>
                  </a:lnTo>
                  <a:lnTo>
                    <a:pt x="1524" y="4376"/>
                  </a:lnTo>
                  <a:lnTo>
                    <a:pt x="1537" y="4392"/>
                  </a:lnTo>
                  <a:lnTo>
                    <a:pt x="1551" y="4408"/>
                  </a:lnTo>
                  <a:lnTo>
                    <a:pt x="1568" y="4423"/>
                  </a:lnTo>
                  <a:lnTo>
                    <a:pt x="1584" y="4437"/>
                  </a:lnTo>
                  <a:lnTo>
                    <a:pt x="1601" y="4450"/>
                  </a:lnTo>
                  <a:lnTo>
                    <a:pt x="1620" y="4463"/>
                  </a:lnTo>
                  <a:lnTo>
                    <a:pt x="1639" y="4474"/>
                  </a:lnTo>
                  <a:lnTo>
                    <a:pt x="1660" y="4484"/>
                  </a:lnTo>
                  <a:lnTo>
                    <a:pt x="1681" y="4494"/>
                  </a:lnTo>
                  <a:lnTo>
                    <a:pt x="1703" y="4502"/>
                  </a:lnTo>
                  <a:lnTo>
                    <a:pt x="1727" y="4510"/>
                  </a:lnTo>
                  <a:lnTo>
                    <a:pt x="1752" y="4517"/>
                  </a:lnTo>
                  <a:lnTo>
                    <a:pt x="1778" y="4523"/>
                  </a:lnTo>
                  <a:lnTo>
                    <a:pt x="1804" y="4528"/>
                  </a:lnTo>
                  <a:lnTo>
                    <a:pt x="1831" y="4532"/>
                  </a:lnTo>
                  <a:lnTo>
                    <a:pt x="1859" y="4535"/>
                  </a:lnTo>
                  <a:lnTo>
                    <a:pt x="1889" y="4537"/>
                  </a:lnTo>
                  <a:lnTo>
                    <a:pt x="1920" y="4539"/>
                  </a:lnTo>
                  <a:lnTo>
                    <a:pt x="1951" y="4539"/>
                  </a:lnTo>
                  <a:lnTo>
                    <a:pt x="1951" y="4607"/>
                  </a:lnTo>
                  <a:lnTo>
                    <a:pt x="0" y="4607"/>
                  </a:lnTo>
                  <a:lnTo>
                    <a:pt x="0" y="4539"/>
                  </a:lnTo>
                  <a:lnTo>
                    <a:pt x="26" y="4536"/>
                  </a:lnTo>
                  <a:lnTo>
                    <a:pt x="50" y="4532"/>
                  </a:lnTo>
                  <a:lnTo>
                    <a:pt x="74" y="4528"/>
                  </a:lnTo>
                  <a:lnTo>
                    <a:pt x="97" y="4523"/>
                  </a:lnTo>
                  <a:lnTo>
                    <a:pt x="119" y="4517"/>
                  </a:lnTo>
                  <a:lnTo>
                    <a:pt x="141" y="4509"/>
                  </a:lnTo>
                  <a:lnTo>
                    <a:pt x="161" y="4502"/>
                  </a:lnTo>
                  <a:lnTo>
                    <a:pt x="182" y="4494"/>
                  </a:lnTo>
                  <a:lnTo>
                    <a:pt x="201" y="4485"/>
                  </a:lnTo>
                  <a:lnTo>
                    <a:pt x="218" y="4476"/>
                  </a:lnTo>
                  <a:lnTo>
                    <a:pt x="237" y="4466"/>
                  </a:lnTo>
                  <a:lnTo>
                    <a:pt x="253" y="4454"/>
                  </a:lnTo>
                  <a:lnTo>
                    <a:pt x="268" y="4443"/>
                  </a:lnTo>
                  <a:lnTo>
                    <a:pt x="284" y="4430"/>
                  </a:lnTo>
                  <a:lnTo>
                    <a:pt x="298" y="4417"/>
                  </a:lnTo>
                  <a:lnTo>
                    <a:pt x="311" y="4403"/>
                  </a:lnTo>
                  <a:lnTo>
                    <a:pt x="323" y="4388"/>
                  </a:lnTo>
                  <a:lnTo>
                    <a:pt x="336" y="4373"/>
                  </a:lnTo>
                  <a:lnTo>
                    <a:pt x="347" y="4356"/>
                  </a:lnTo>
                  <a:lnTo>
                    <a:pt x="357" y="4340"/>
                  </a:lnTo>
                  <a:lnTo>
                    <a:pt x="366" y="4322"/>
                  </a:lnTo>
                  <a:lnTo>
                    <a:pt x="374" y="4303"/>
                  </a:lnTo>
                  <a:lnTo>
                    <a:pt x="383" y="4285"/>
                  </a:lnTo>
                  <a:lnTo>
                    <a:pt x="389" y="4265"/>
                  </a:lnTo>
                  <a:lnTo>
                    <a:pt x="395" y="4244"/>
                  </a:lnTo>
                  <a:lnTo>
                    <a:pt x="400" y="4223"/>
                  </a:lnTo>
                  <a:lnTo>
                    <a:pt x="405" y="4201"/>
                  </a:lnTo>
                  <a:lnTo>
                    <a:pt x="408" y="4178"/>
                  </a:lnTo>
                  <a:lnTo>
                    <a:pt x="411" y="4154"/>
                  </a:lnTo>
                  <a:lnTo>
                    <a:pt x="413" y="4131"/>
                  </a:lnTo>
                  <a:lnTo>
                    <a:pt x="414" y="4106"/>
                  </a:lnTo>
                  <a:lnTo>
                    <a:pt x="415" y="4080"/>
                  </a:lnTo>
                  <a:lnTo>
                    <a:pt x="415" y="1806"/>
                  </a:lnTo>
                  <a:lnTo>
                    <a:pt x="414" y="1785"/>
                  </a:lnTo>
                  <a:lnTo>
                    <a:pt x="414" y="1764"/>
                  </a:lnTo>
                  <a:lnTo>
                    <a:pt x="412" y="1742"/>
                  </a:lnTo>
                  <a:lnTo>
                    <a:pt x="410" y="1722"/>
                  </a:lnTo>
                  <a:lnTo>
                    <a:pt x="407" y="1702"/>
                  </a:lnTo>
                  <a:lnTo>
                    <a:pt x="404" y="1683"/>
                  </a:lnTo>
                  <a:lnTo>
                    <a:pt x="401" y="1665"/>
                  </a:lnTo>
                  <a:lnTo>
                    <a:pt x="396" y="1646"/>
                  </a:lnTo>
                  <a:lnTo>
                    <a:pt x="391" y="1628"/>
                  </a:lnTo>
                  <a:lnTo>
                    <a:pt x="386" y="1612"/>
                  </a:lnTo>
                  <a:lnTo>
                    <a:pt x="379" y="1594"/>
                  </a:lnTo>
                  <a:lnTo>
                    <a:pt x="372" y="1579"/>
                  </a:lnTo>
                  <a:lnTo>
                    <a:pt x="365" y="1563"/>
                  </a:lnTo>
                  <a:lnTo>
                    <a:pt x="357" y="1548"/>
                  </a:lnTo>
                  <a:lnTo>
                    <a:pt x="349" y="1533"/>
                  </a:lnTo>
                  <a:lnTo>
                    <a:pt x="340" y="1520"/>
                  </a:lnTo>
                  <a:lnTo>
                    <a:pt x="329" y="1506"/>
                  </a:lnTo>
                  <a:lnTo>
                    <a:pt x="319" y="1493"/>
                  </a:lnTo>
                  <a:lnTo>
                    <a:pt x="308" y="1481"/>
                  </a:lnTo>
                  <a:lnTo>
                    <a:pt x="297" y="1469"/>
                  </a:lnTo>
                  <a:lnTo>
                    <a:pt x="285" y="1458"/>
                  </a:lnTo>
                  <a:lnTo>
                    <a:pt x="272" y="1446"/>
                  </a:lnTo>
                  <a:lnTo>
                    <a:pt x="259" y="1436"/>
                  </a:lnTo>
                  <a:lnTo>
                    <a:pt x="245" y="1427"/>
                  </a:lnTo>
                  <a:lnTo>
                    <a:pt x="231" y="1418"/>
                  </a:lnTo>
                  <a:lnTo>
                    <a:pt x="215" y="1409"/>
                  </a:lnTo>
                  <a:lnTo>
                    <a:pt x="200" y="1400"/>
                  </a:lnTo>
                  <a:lnTo>
                    <a:pt x="184" y="1393"/>
                  </a:lnTo>
                  <a:lnTo>
                    <a:pt x="167" y="1386"/>
                  </a:lnTo>
                  <a:lnTo>
                    <a:pt x="150" y="1380"/>
                  </a:lnTo>
                  <a:lnTo>
                    <a:pt x="132" y="1374"/>
                  </a:lnTo>
                  <a:lnTo>
                    <a:pt x="113" y="1369"/>
                  </a:lnTo>
                  <a:lnTo>
                    <a:pt x="113" y="1276"/>
                  </a:lnTo>
                  <a:lnTo>
                    <a:pt x="1183" y="1276"/>
                  </a:lnTo>
                  <a:lnTo>
                    <a:pt x="1203" y="1276"/>
                  </a:lnTo>
                  <a:lnTo>
                    <a:pt x="1221" y="1279"/>
                  </a:lnTo>
                  <a:lnTo>
                    <a:pt x="1238" y="1282"/>
                  </a:lnTo>
                  <a:lnTo>
                    <a:pt x="1256" y="1288"/>
                  </a:lnTo>
                  <a:lnTo>
                    <a:pt x="1271" y="1294"/>
                  </a:lnTo>
                  <a:lnTo>
                    <a:pt x="1287" y="1304"/>
                  </a:lnTo>
                  <a:lnTo>
                    <a:pt x="1302" y="1314"/>
                  </a:lnTo>
                  <a:lnTo>
                    <a:pt x="1316" y="1325"/>
                  </a:lnTo>
                  <a:lnTo>
                    <a:pt x="1329" y="1338"/>
                  </a:lnTo>
                  <a:lnTo>
                    <a:pt x="1341" y="1353"/>
                  </a:lnTo>
                  <a:lnTo>
                    <a:pt x="1353" y="1369"/>
                  </a:lnTo>
                  <a:lnTo>
                    <a:pt x="1364" y="1386"/>
                  </a:lnTo>
                  <a:lnTo>
                    <a:pt x="1374" y="1406"/>
                  </a:lnTo>
                  <a:lnTo>
                    <a:pt x="1383" y="1427"/>
                  </a:lnTo>
                  <a:lnTo>
                    <a:pt x="1392" y="1449"/>
                  </a:lnTo>
                  <a:lnTo>
                    <a:pt x="1400" y="1473"/>
                  </a:lnTo>
                  <a:lnTo>
                    <a:pt x="1405" y="1477"/>
                  </a:lnTo>
                  <a:lnTo>
                    <a:pt x="1409" y="1480"/>
                  </a:lnTo>
                  <a:lnTo>
                    <a:pt x="1412" y="1482"/>
                  </a:lnTo>
                  <a:lnTo>
                    <a:pt x="1414" y="1482"/>
                  </a:lnTo>
                  <a:lnTo>
                    <a:pt x="1457" y="1454"/>
                  </a:lnTo>
                  <a:lnTo>
                    <a:pt x="1499" y="1426"/>
                  </a:lnTo>
                  <a:lnTo>
                    <a:pt x="1542" y="1400"/>
                  </a:lnTo>
                  <a:lnTo>
                    <a:pt x="1585" y="1377"/>
                  </a:lnTo>
                  <a:lnTo>
                    <a:pt x="1627" y="1356"/>
                  </a:lnTo>
                  <a:lnTo>
                    <a:pt x="1670" y="1335"/>
                  </a:lnTo>
                  <a:lnTo>
                    <a:pt x="1712" y="1318"/>
                  </a:lnTo>
                  <a:lnTo>
                    <a:pt x="1753" y="1302"/>
                  </a:lnTo>
                  <a:lnTo>
                    <a:pt x="1794" y="1287"/>
                  </a:lnTo>
                  <a:lnTo>
                    <a:pt x="1836" y="1275"/>
                  </a:lnTo>
                  <a:lnTo>
                    <a:pt x="1877" y="1265"/>
                  </a:lnTo>
                  <a:lnTo>
                    <a:pt x="1918" y="1257"/>
                  </a:lnTo>
                  <a:lnTo>
                    <a:pt x="1958" y="1251"/>
                  </a:lnTo>
                  <a:lnTo>
                    <a:pt x="1999" y="1245"/>
                  </a:lnTo>
                  <a:lnTo>
                    <a:pt x="2039" y="1242"/>
                  </a:lnTo>
                  <a:lnTo>
                    <a:pt x="2080" y="1241"/>
                  </a:lnTo>
                  <a:lnTo>
                    <a:pt x="2182" y="1243"/>
                  </a:lnTo>
                  <a:lnTo>
                    <a:pt x="2281" y="1246"/>
                  </a:lnTo>
                  <a:lnTo>
                    <a:pt x="2377" y="1253"/>
                  </a:lnTo>
                  <a:lnTo>
                    <a:pt x="2469" y="1261"/>
                  </a:lnTo>
                  <a:lnTo>
                    <a:pt x="2559" y="1272"/>
                  </a:lnTo>
                  <a:lnTo>
                    <a:pt x="2645" y="1285"/>
                  </a:lnTo>
                  <a:lnTo>
                    <a:pt x="2729" y="1301"/>
                  </a:lnTo>
                  <a:lnTo>
                    <a:pt x="2808" y="1319"/>
                  </a:lnTo>
                  <a:lnTo>
                    <a:pt x="2885" y="1339"/>
                  </a:lnTo>
                  <a:lnTo>
                    <a:pt x="2957" y="1362"/>
                  </a:lnTo>
                  <a:lnTo>
                    <a:pt x="3027" y="1387"/>
                  </a:lnTo>
                  <a:lnTo>
                    <a:pt x="3094" y="1415"/>
                  </a:lnTo>
                  <a:lnTo>
                    <a:pt x="3157" y="1444"/>
                  </a:lnTo>
                  <a:lnTo>
                    <a:pt x="3217" y="1477"/>
                  </a:lnTo>
                  <a:lnTo>
                    <a:pt x="3274" y="1512"/>
                  </a:lnTo>
                  <a:lnTo>
                    <a:pt x="3328" y="1548"/>
                  </a:lnTo>
                  <a:lnTo>
                    <a:pt x="3378" y="1588"/>
                  </a:lnTo>
                  <a:lnTo>
                    <a:pt x="3425" y="1630"/>
                  </a:lnTo>
                  <a:lnTo>
                    <a:pt x="3469" y="1675"/>
                  </a:lnTo>
                  <a:lnTo>
                    <a:pt x="3510" y="1721"/>
                  </a:lnTo>
                  <a:lnTo>
                    <a:pt x="3548" y="1771"/>
                  </a:lnTo>
                  <a:lnTo>
                    <a:pt x="3581" y="1822"/>
                  </a:lnTo>
                  <a:lnTo>
                    <a:pt x="3613" y="1876"/>
                  </a:lnTo>
                  <a:lnTo>
                    <a:pt x="3640" y="1932"/>
                  </a:lnTo>
                  <a:lnTo>
                    <a:pt x="3665" y="1991"/>
                  </a:lnTo>
                  <a:lnTo>
                    <a:pt x="3685" y="2052"/>
                  </a:lnTo>
                  <a:lnTo>
                    <a:pt x="3704" y="2115"/>
                  </a:lnTo>
                  <a:lnTo>
                    <a:pt x="3718" y="2182"/>
                  </a:lnTo>
                  <a:lnTo>
                    <a:pt x="3729" y="2249"/>
                  </a:lnTo>
                  <a:lnTo>
                    <a:pt x="3737" y="2321"/>
                  </a:lnTo>
                  <a:lnTo>
                    <a:pt x="3742" y="2393"/>
                  </a:lnTo>
                  <a:lnTo>
                    <a:pt x="3744" y="2468"/>
                  </a:lnTo>
                  <a:lnTo>
                    <a:pt x="3744" y="4079"/>
                  </a:lnTo>
                  <a:lnTo>
                    <a:pt x="3744" y="4106"/>
                  </a:lnTo>
                  <a:lnTo>
                    <a:pt x="3745" y="4130"/>
                  </a:lnTo>
                  <a:lnTo>
                    <a:pt x="3747" y="4154"/>
                  </a:lnTo>
                  <a:lnTo>
                    <a:pt x="3751" y="4178"/>
                  </a:lnTo>
                  <a:lnTo>
                    <a:pt x="3755" y="4201"/>
                  </a:lnTo>
                  <a:lnTo>
                    <a:pt x="3759" y="4223"/>
                  </a:lnTo>
                  <a:lnTo>
                    <a:pt x="3764" y="4244"/>
                  </a:lnTo>
                  <a:lnTo>
                    <a:pt x="3771" y="4266"/>
                  </a:lnTo>
                  <a:lnTo>
                    <a:pt x="3777" y="4285"/>
                  </a:lnTo>
                  <a:lnTo>
                    <a:pt x="3785" y="4304"/>
                  </a:lnTo>
                  <a:lnTo>
                    <a:pt x="3793" y="4323"/>
                  </a:lnTo>
                  <a:lnTo>
                    <a:pt x="3804" y="4340"/>
                  </a:lnTo>
                  <a:lnTo>
                    <a:pt x="3814" y="4357"/>
                  </a:lnTo>
                  <a:lnTo>
                    <a:pt x="3825" y="4374"/>
                  </a:lnTo>
                  <a:lnTo>
                    <a:pt x="3836" y="4389"/>
                  </a:lnTo>
                  <a:lnTo>
                    <a:pt x="3849" y="4404"/>
                  </a:lnTo>
                  <a:lnTo>
                    <a:pt x="3863" y="4418"/>
                  </a:lnTo>
                  <a:lnTo>
                    <a:pt x="3877" y="4431"/>
                  </a:lnTo>
                  <a:lnTo>
                    <a:pt x="3892" y="4443"/>
                  </a:lnTo>
                  <a:lnTo>
                    <a:pt x="3909" y="4455"/>
                  </a:lnTo>
                  <a:lnTo>
                    <a:pt x="3925" y="4467"/>
                  </a:lnTo>
                  <a:lnTo>
                    <a:pt x="3943" y="4477"/>
                  </a:lnTo>
                  <a:lnTo>
                    <a:pt x="3962" y="4486"/>
                  </a:lnTo>
                  <a:lnTo>
                    <a:pt x="3981" y="4495"/>
                  </a:lnTo>
                  <a:lnTo>
                    <a:pt x="4001" y="4503"/>
                  </a:lnTo>
                  <a:lnTo>
                    <a:pt x="4022" y="4510"/>
                  </a:lnTo>
                  <a:lnTo>
                    <a:pt x="4044" y="4517"/>
                  </a:lnTo>
                  <a:lnTo>
                    <a:pt x="4067" y="4523"/>
                  </a:lnTo>
                  <a:lnTo>
                    <a:pt x="4090" y="4528"/>
                  </a:lnTo>
                  <a:lnTo>
                    <a:pt x="4115" y="4532"/>
                  </a:lnTo>
                  <a:lnTo>
                    <a:pt x="4139" y="4536"/>
                  </a:lnTo>
                  <a:lnTo>
                    <a:pt x="4166" y="4539"/>
                  </a:lnTo>
                  <a:lnTo>
                    <a:pt x="4166" y="4607"/>
                  </a:lnTo>
                  <a:lnTo>
                    <a:pt x="2207" y="4607"/>
                  </a:lnTo>
                  <a:lnTo>
                    <a:pt x="2207" y="4539"/>
                  </a:lnTo>
                  <a:lnTo>
                    <a:pt x="2239" y="4539"/>
                  </a:lnTo>
                  <a:lnTo>
                    <a:pt x="2270" y="4537"/>
                  </a:lnTo>
                  <a:lnTo>
                    <a:pt x="2299" y="4535"/>
                  </a:lnTo>
                  <a:lnTo>
                    <a:pt x="2328" y="4532"/>
                  </a:lnTo>
                  <a:lnTo>
                    <a:pt x="2355" y="4528"/>
                  </a:lnTo>
                  <a:lnTo>
                    <a:pt x="2382" y="4523"/>
                  </a:lnTo>
                  <a:lnTo>
                    <a:pt x="2407" y="4517"/>
                  </a:lnTo>
                  <a:lnTo>
                    <a:pt x="2432" y="4510"/>
                  </a:lnTo>
                  <a:lnTo>
                    <a:pt x="2455" y="4502"/>
                  </a:lnTo>
                  <a:lnTo>
                    <a:pt x="2478" y="4494"/>
                  </a:lnTo>
                  <a:lnTo>
                    <a:pt x="2499" y="4484"/>
                  </a:lnTo>
                  <a:lnTo>
                    <a:pt x="2519" y="4474"/>
                  </a:lnTo>
                  <a:lnTo>
                    <a:pt x="2539" y="4463"/>
                  </a:lnTo>
                  <a:lnTo>
                    <a:pt x="2558" y="4450"/>
                  </a:lnTo>
                  <a:lnTo>
                    <a:pt x="2576" y="4437"/>
                  </a:lnTo>
                  <a:lnTo>
                    <a:pt x="2592" y="4423"/>
                  </a:lnTo>
                  <a:lnTo>
                    <a:pt x="2607" y="4408"/>
                  </a:lnTo>
                  <a:lnTo>
                    <a:pt x="2621" y="4392"/>
                  </a:lnTo>
                  <a:lnTo>
                    <a:pt x="2636" y="4376"/>
                  </a:lnTo>
                  <a:lnTo>
                    <a:pt x="2648" y="4358"/>
                  </a:lnTo>
                  <a:lnTo>
                    <a:pt x="2659" y="4339"/>
                  </a:lnTo>
                  <a:lnTo>
                    <a:pt x="2669" y="4320"/>
                  </a:lnTo>
                  <a:lnTo>
                    <a:pt x="2680" y="4299"/>
                  </a:lnTo>
                  <a:lnTo>
                    <a:pt x="2688" y="4278"/>
                  </a:lnTo>
                  <a:lnTo>
                    <a:pt x="2695" y="4256"/>
                  </a:lnTo>
                  <a:lnTo>
                    <a:pt x="2702" y="4233"/>
                  </a:lnTo>
                  <a:lnTo>
                    <a:pt x="2707" y="4210"/>
                  </a:lnTo>
                  <a:lnTo>
                    <a:pt x="2712" y="4184"/>
                  </a:lnTo>
                  <a:lnTo>
                    <a:pt x="2715" y="4159"/>
                  </a:lnTo>
                  <a:lnTo>
                    <a:pt x="2717" y="4132"/>
                  </a:lnTo>
                  <a:lnTo>
                    <a:pt x="2719" y="4104"/>
                  </a:lnTo>
                  <a:lnTo>
                    <a:pt x="2719" y="4076"/>
                  </a:lnTo>
                  <a:lnTo>
                    <a:pt x="2719" y="2535"/>
                  </a:lnTo>
                  <a:lnTo>
                    <a:pt x="2719" y="2459"/>
                  </a:lnTo>
                  <a:lnTo>
                    <a:pt x="2717" y="2386"/>
                  </a:lnTo>
                  <a:lnTo>
                    <a:pt x="2714" y="2315"/>
                  </a:lnTo>
                  <a:lnTo>
                    <a:pt x="2710" y="2247"/>
                  </a:lnTo>
                  <a:lnTo>
                    <a:pt x="2704" y="2181"/>
                  </a:lnTo>
                  <a:lnTo>
                    <a:pt x="2697" y="2118"/>
                  </a:lnTo>
                  <a:lnTo>
                    <a:pt x="2689" y="2057"/>
                  </a:lnTo>
                  <a:lnTo>
                    <a:pt x="2680" y="1998"/>
                  </a:lnTo>
                  <a:lnTo>
                    <a:pt x="2669" y="1942"/>
                  </a:lnTo>
                  <a:lnTo>
                    <a:pt x="2657" y="1888"/>
                  </a:lnTo>
                  <a:lnTo>
                    <a:pt x="2644" y="1837"/>
                  </a:lnTo>
                  <a:lnTo>
                    <a:pt x="2630" y="1788"/>
                  </a:lnTo>
                  <a:lnTo>
                    <a:pt x="2614" y="1741"/>
                  </a:lnTo>
                  <a:lnTo>
                    <a:pt x="2597" y="1697"/>
                  </a:lnTo>
                  <a:lnTo>
                    <a:pt x="2580" y="1654"/>
                  </a:lnTo>
                  <a:lnTo>
                    <a:pt x="2559" y="1616"/>
                  </a:lnTo>
                  <a:lnTo>
                    <a:pt x="2539" y="1578"/>
                  </a:lnTo>
                  <a:lnTo>
                    <a:pt x="2517" y="1543"/>
                  </a:lnTo>
                  <a:lnTo>
                    <a:pt x="2494" y="1512"/>
                  </a:lnTo>
                  <a:lnTo>
                    <a:pt x="2469" y="1481"/>
                  </a:lnTo>
                  <a:lnTo>
                    <a:pt x="2444" y="1455"/>
                  </a:lnTo>
                  <a:lnTo>
                    <a:pt x="2417" y="1429"/>
                  </a:lnTo>
                  <a:lnTo>
                    <a:pt x="2389" y="1407"/>
                  </a:lnTo>
                  <a:lnTo>
                    <a:pt x="2359" y="1386"/>
                  </a:lnTo>
                  <a:lnTo>
                    <a:pt x="2329" y="1368"/>
                  </a:lnTo>
                  <a:lnTo>
                    <a:pt x="2297" y="1353"/>
                  </a:lnTo>
                  <a:lnTo>
                    <a:pt x="2264" y="1339"/>
                  </a:lnTo>
                  <a:lnTo>
                    <a:pt x="2230" y="1328"/>
                  </a:lnTo>
                  <a:lnTo>
                    <a:pt x="2194" y="1320"/>
                  </a:lnTo>
                  <a:lnTo>
                    <a:pt x="2157" y="1314"/>
                  </a:lnTo>
                  <a:lnTo>
                    <a:pt x="2119" y="1311"/>
                  </a:lnTo>
                  <a:lnTo>
                    <a:pt x="2080" y="1310"/>
                  </a:lnTo>
                  <a:lnTo>
                    <a:pt x="2038" y="1311"/>
                  </a:lnTo>
                  <a:lnTo>
                    <a:pt x="1996" y="1313"/>
                  </a:lnTo>
                  <a:lnTo>
                    <a:pt x="1955" y="1318"/>
                  </a:lnTo>
                  <a:lnTo>
                    <a:pt x="1914" y="1325"/>
                  </a:lnTo>
                  <a:lnTo>
                    <a:pt x="1873" y="1333"/>
                  </a:lnTo>
                  <a:lnTo>
                    <a:pt x="1831" y="1343"/>
                  </a:lnTo>
                  <a:lnTo>
                    <a:pt x="1790" y="1357"/>
                  </a:lnTo>
                  <a:lnTo>
                    <a:pt x="1749" y="1371"/>
                  </a:lnTo>
                  <a:lnTo>
                    <a:pt x="1709" y="1387"/>
                  </a:lnTo>
                  <a:lnTo>
                    <a:pt x="1668" y="1405"/>
                  </a:lnTo>
                  <a:lnTo>
                    <a:pt x="1628" y="1425"/>
                  </a:lnTo>
                  <a:lnTo>
                    <a:pt x="1587" y="1447"/>
                  </a:lnTo>
                  <a:lnTo>
                    <a:pt x="1546" y="1471"/>
                  </a:lnTo>
                  <a:lnTo>
                    <a:pt x="1507" y="1497"/>
                  </a:lnTo>
                  <a:lnTo>
                    <a:pt x="1466" y="1525"/>
                  </a:lnTo>
                  <a:lnTo>
                    <a:pt x="1426" y="1554"/>
                  </a:lnTo>
                  <a:lnTo>
                    <a:pt x="1429" y="1582"/>
                  </a:lnTo>
                  <a:lnTo>
                    <a:pt x="1431" y="1611"/>
                  </a:lnTo>
                  <a:lnTo>
                    <a:pt x="1433" y="1639"/>
                  </a:lnTo>
                  <a:lnTo>
                    <a:pt x="1435" y="1668"/>
                  </a:lnTo>
                  <a:lnTo>
                    <a:pt x="1437" y="1697"/>
                  </a:lnTo>
                  <a:lnTo>
                    <a:pt x="1438" y="1726"/>
                  </a:lnTo>
                  <a:lnTo>
                    <a:pt x="1438" y="1756"/>
                  </a:lnTo>
                  <a:lnTo>
                    <a:pt x="1439" y="1786"/>
                  </a:lnTo>
                  <a:lnTo>
                    <a:pt x="1439" y="1825"/>
                  </a:lnTo>
                  <a:lnTo>
                    <a:pt x="1439" y="1863"/>
                  </a:lnTo>
                  <a:lnTo>
                    <a:pt x="1439" y="1901"/>
                  </a:lnTo>
                  <a:lnTo>
                    <a:pt x="1439" y="1940"/>
                  </a:lnTo>
                  <a:lnTo>
                    <a:pt x="1439" y="1978"/>
                  </a:lnTo>
                  <a:lnTo>
                    <a:pt x="1439" y="2017"/>
                  </a:lnTo>
                  <a:lnTo>
                    <a:pt x="1439" y="2055"/>
                  </a:lnTo>
                  <a:lnTo>
                    <a:pt x="1439" y="2094"/>
                  </a:lnTo>
                  <a:close/>
                  <a:moveTo>
                    <a:pt x="6690" y="2946"/>
                  </a:moveTo>
                  <a:lnTo>
                    <a:pt x="6690" y="2812"/>
                  </a:lnTo>
                  <a:lnTo>
                    <a:pt x="6689" y="2687"/>
                  </a:lnTo>
                  <a:lnTo>
                    <a:pt x="6687" y="2567"/>
                  </a:lnTo>
                  <a:lnTo>
                    <a:pt x="6685" y="2455"/>
                  </a:lnTo>
                  <a:lnTo>
                    <a:pt x="6683" y="2351"/>
                  </a:lnTo>
                  <a:lnTo>
                    <a:pt x="6680" y="2253"/>
                  </a:lnTo>
                  <a:lnTo>
                    <a:pt x="6676" y="2163"/>
                  </a:lnTo>
                  <a:lnTo>
                    <a:pt x="6671" y="2080"/>
                  </a:lnTo>
                  <a:lnTo>
                    <a:pt x="6666" y="2004"/>
                  </a:lnTo>
                  <a:lnTo>
                    <a:pt x="6661" y="1935"/>
                  </a:lnTo>
                  <a:lnTo>
                    <a:pt x="6654" y="1873"/>
                  </a:lnTo>
                  <a:lnTo>
                    <a:pt x="6647" y="1819"/>
                  </a:lnTo>
                  <a:lnTo>
                    <a:pt x="6640" y="1771"/>
                  </a:lnTo>
                  <a:lnTo>
                    <a:pt x="6632" y="1731"/>
                  </a:lnTo>
                  <a:lnTo>
                    <a:pt x="6627" y="1714"/>
                  </a:lnTo>
                  <a:lnTo>
                    <a:pt x="6623" y="1697"/>
                  </a:lnTo>
                  <a:lnTo>
                    <a:pt x="6619" y="1684"/>
                  </a:lnTo>
                  <a:lnTo>
                    <a:pt x="6614" y="1672"/>
                  </a:lnTo>
                  <a:lnTo>
                    <a:pt x="6603" y="1648"/>
                  </a:lnTo>
                  <a:lnTo>
                    <a:pt x="6593" y="1627"/>
                  </a:lnTo>
                  <a:lnTo>
                    <a:pt x="6582" y="1605"/>
                  </a:lnTo>
                  <a:lnTo>
                    <a:pt x="6571" y="1585"/>
                  </a:lnTo>
                  <a:lnTo>
                    <a:pt x="6560" y="1566"/>
                  </a:lnTo>
                  <a:lnTo>
                    <a:pt x="6546" y="1546"/>
                  </a:lnTo>
                  <a:lnTo>
                    <a:pt x="6534" y="1528"/>
                  </a:lnTo>
                  <a:lnTo>
                    <a:pt x="6521" y="1511"/>
                  </a:lnTo>
                  <a:lnTo>
                    <a:pt x="6507" y="1494"/>
                  </a:lnTo>
                  <a:lnTo>
                    <a:pt x="6492" y="1478"/>
                  </a:lnTo>
                  <a:lnTo>
                    <a:pt x="6477" y="1463"/>
                  </a:lnTo>
                  <a:lnTo>
                    <a:pt x="6462" y="1447"/>
                  </a:lnTo>
                  <a:lnTo>
                    <a:pt x="6446" y="1434"/>
                  </a:lnTo>
                  <a:lnTo>
                    <a:pt x="6430" y="1421"/>
                  </a:lnTo>
                  <a:lnTo>
                    <a:pt x="6413" y="1408"/>
                  </a:lnTo>
                  <a:lnTo>
                    <a:pt x="6395" y="1396"/>
                  </a:lnTo>
                  <a:lnTo>
                    <a:pt x="6378" y="1385"/>
                  </a:lnTo>
                  <a:lnTo>
                    <a:pt x="6360" y="1375"/>
                  </a:lnTo>
                  <a:lnTo>
                    <a:pt x="6340" y="1365"/>
                  </a:lnTo>
                  <a:lnTo>
                    <a:pt x="6321" y="1356"/>
                  </a:lnTo>
                  <a:lnTo>
                    <a:pt x="6302" y="1347"/>
                  </a:lnTo>
                  <a:lnTo>
                    <a:pt x="6281" y="1340"/>
                  </a:lnTo>
                  <a:lnTo>
                    <a:pt x="6260" y="1333"/>
                  </a:lnTo>
                  <a:lnTo>
                    <a:pt x="6238" y="1327"/>
                  </a:lnTo>
                  <a:lnTo>
                    <a:pt x="6217" y="1322"/>
                  </a:lnTo>
                  <a:lnTo>
                    <a:pt x="6194" y="1318"/>
                  </a:lnTo>
                  <a:lnTo>
                    <a:pt x="6171" y="1314"/>
                  </a:lnTo>
                  <a:lnTo>
                    <a:pt x="6149" y="1311"/>
                  </a:lnTo>
                  <a:lnTo>
                    <a:pt x="6124" y="1308"/>
                  </a:lnTo>
                  <a:lnTo>
                    <a:pt x="6100" y="1306"/>
                  </a:lnTo>
                  <a:lnTo>
                    <a:pt x="6075" y="1305"/>
                  </a:lnTo>
                  <a:lnTo>
                    <a:pt x="6050" y="1305"/>
                  </a:lnTo>
                  <a:lnTo>
                    <a:pt x="6008" y="1306"/>
                  </a:lnTo>
                  <a:lnTo>
                    <a:pt x="5966" y="1309"/>
                  </a:lnTo>
                  <a:lnTo>
                    <a:pt x="5925" y="1313"/>
                  </a:lnTo>
                  <a:lnTo>
                    <a:pt x="5883" y="1319"/>
                  </a:lnTo>
                  <a:lnTo>
                    <a:pt x="5843" y="1328"/>
                  </a:lnTo>
                  <a:lnTo>
                    <a:pt x="5801" y="1338"/>
                  </a:lnTo>
                  <a:lnTo>
                    <a:pt x="5760" y="1350"/>
                  </a:lnTo>
                  <a:lnTo>
                    <a:pt x="5719" y="1364"/>
                  </a:lnTo>
                  <a:lnTo>
                    <a:pt x="5678" y="1380"/>
                  </a:lnTo>
                  <a:lnTo>
                    <a:pt x="5638" y="1397"/>
                  </a:lnTo>
                  <a:lnTo>
                    <a:pt x="5597" y="1417"/>
                  </a:lnTo>
                  <a:lnTo>
                    <a:pt x="5557" y="1438"/>
                  </a:lnTo>
                  <a:lnTo>
                    <a:pt x="5516" y="1462"/>
                  </a:lnTo>
                  <a:lnTo>
                    <a:pt x="5475" y="1487"/>
                  </a:lnTo>
                  <a:lnTo>
                    <a:pt x="5436" y="1514"/>
                  </a:lnTo>
                  <a:lnTo>
                    <a:pt x="5396" y="1543"/>
                  </a:lnTo>
                  <a:lnTo>
                    <a:pt x="5398" y="1570"/>
                  </a:lnTo>
                  <a:lnTo>
                    <a:pt x="5401" y="1597"/>
                  </a:lnTo>
                  <a:lnTo>
                    <a:pt x="5403" y="1625"/>
                  </a:lnTo>
                  <a:lnTo>
                    <a:pt x="5405" y="1653"/>
                  </a:lnTo>
                  <a:lnTo>
                    <a:pt x="5406" y="1681"/>
                  </a:lnTo>
                  <a:lnTo>
                    <a:pt x="5407" y="1710"/>
                  </a:lnTo>
                  <a:lnTo>
                    <a:pt x="5408" y="1739"/>
                  </a:lnTo>
                  <a:lnTo>
                    <a:pt x="5408" y="1768"/>
                  </a:lnTo>
                  <a:lnTo>
                    <a:pt x="5410" y="1929"/>
                  </a:lnTo>
                  <a:lnTo>
                    <a:pt x="5411" y="2090"/>
                  </a:lnTo>
                  <a:lnTo>
                    <a:pt x="5411" y="2251"/>
                  </a:lnTo>
                  <a:lnTo>
                    <a:pt x="5412" y="2412"/>
                  </a:lnTo>
                  <a:lnTo>
                    <a:pt x="5412" y="2573"/>
                  </a:lnTo>
                  <a:lnTo>
                    <a:pt x="5412" y="2735"/>
                  </a:lnTo>
                  <a:lnTo>
                    <a:pt x="5412" y="2897"/>
                  </a:lnTo>
                  <a:lnTo>
                    <a:pt x="5412" y="3058"/>
                  </a:lnTo>
                  <a:lnTo>
                    <a:pt x="5411" y="3219"/>
                  </a:lnTo>
                  <a:lnTo>
                    <a:pt x="5411" y="3380"/>
                  </a:lnTo>
                  <a:lnTo>
                    <a:pt x="5410" y="3542"/>
                  </a:lnTo>
                  <a:lnTo>
                    <a:pt x="5410" y="3704"/>
                  </a:lnTo>
                  <a:lnTo>
                    <a:pt x="5409" y="3865"/>
                  </a:lnTo>
                  <a:lnTo>
                    <a:pt x="5409" y="4026"/>
                  </a:lnTo>
                  <a:lnTo>
                    <a:pt x="5409" y="4187"/>
                  </a:lnTo>
                  <a:lnTo>
                    <a:pt x="5409" y="4348"/>
                  </a:lnTo>
                  <a:lnTo>
                    <a:pt x="5448" y="4376"/>
                  </a:lnTo>
                  <a:lnTo>
                    <a:pt x="5488" y="4402"/>
                  </a:lnTo>
                  <a:lnTo>
                    <a:pt x="5526" y="4427"/>
                  </a:lnTo>
                  <a:lnTo>
                    <a:pt x="5566" y="4449"/>
                  </a:lnTo>
                  <a:lnTo>
                    <a:pt x="5606" y="4471"/>
                  </a:lnTo>
                  <a:lnTo>
                    <a:pt x="5646" y="4490"/>
                  </a:lnTo>
                  <a:lnTo>
                    <a:pt x="5685" y="4506"/>
                  </a:lnTo>
                  <a:lnTo>
                    <a:pt x="5726" y="4522"/>
                  </a:lnTo>
                  <a:lnTo>
                    <a:pt x="5766" y="4536"/>
                  </a:lnTo>
                  <a:lnTo>
                    <a:pt x="5806" y="4547"/>
                  </a:lnTo>
                  <a:lnTo>
                    <a:pt x="5847" y="4557"/>
                  </a:lnTo>
                  <a:lnTo>
                    <a:pt x="5886" y="4566"/>
                  </a:lnTo>
                  <a:lnTo>
                    <a:pt x="5927" y="4572"/>
                  </a:lnTo>
                  <a:lnTo>
                    <a:pt x="5968" y="4577"/>
                  </a:lnTo>
                  <a:lnTo>
                    <a:pt x="6009" y="4579"/>
                  </a:lnTo>
                  <a:lnTo>
                    <a:pt x="6050" y="4580"/>
                  </a:lnTo>
                  <a:lnTo>
                    <a:pt x="6075" y="4580"/>
                  </a:lnTo>
                  <a:lnTo>
                    <a:pt x="6101" y="4579"/>
                  </a:lnTo>
                  <a:lnTo>
                    <a:pt x="6125" y="4577"/>
                  </a:lnTo>
                  <a:lnTo>
                    <a:pt x="6150" y="4574"/>
                  </a:lnTo>
                  <a:lnTo>
                    <a:pt x="6173" y="4571"/>
                  </a:lnTo>
                  <a:lnTo>
                    <a:pt x="6197" y="4567"/>
                  </a:lnTo>
                  <a:lnTo>
                    <a:pt x="6219" y="4562"/>
                  </a:lnTo>
                  <a:lnTo>
                    <a:pt x="6241" y="4557"/>
                  </a:lnTo>
                  <a:lnTo>
                    <a:pt x="6263" y="4551"/>
                  </a:lnTo>
                  <a:lnTo>
                    <a:pt x="6283" y="4544"/>
                  </a:lnTo>
                  <a:lnTo>
                    <a:pt x="6305" y="4537"/>
                  </a:lnTo>
                  <a:lnTo>
                    <a:pt x="6324" y="4529"/>
                  </a:lnTo>
                  <a:lnTo>
                    <a:pt x="6343" y="4520"/>
                  </a:lnTo>
                  <a:lnTo>
                    <a:pt x="6363" y="4509"/>
                  </a:lnTo>
                  <a:lnTo>
                    <a:pt x="6381" y="4499"/>
                  </a:lnTo>
                  <a:lnTo>
                    <a:pt x="6398" y="4488"/>
                  </a:lnTo>
                  <a:lnTo>
                    <a:pt x="6416" y="4477"/>
                  </a:lnTo>
                  <a:lnTo>
                    <a:pt x="6433" y="4464"/>
                  </a:lnTo>
                  <a:lnTo>
                    <a:pt x="6449" y="4450"/>
                  </a:lnTo>
                  <a:lnTo>
                    <a:pt x="6465" y="4437"/>
                  </a:lnTo>
                  <a:lnTo>
                    <a:pt x="6480" y="4422"/>
                  </a:lnTo>
                  <a:lnTo>
                    <a:pt x="6495" y="4406"/>
                  </a:lnTo>
                  <a:lnTo>
                    <a:pt x="6510" y="4390"/>
                  </a:lnTo>
                  <a:lnTo>
                    <a:pt x="6523" y="4374"/>
                  </a:lnTo>
                  <a:lnTo>
                    <a:pt x="6536" y="4356"/>
                  </a:lnTo>
                  <a:lnTo>
                    <a:pt x="6548" y="4338"/>
                  </a:lnTo>
                  <a:lnTo>
                    <a:pt x="6561" y="4319"/>
                  </a:lnTo>
                  <a:lnTo>
                    <a:pt x="6573" y="4299"/>
                  </a:lnTo>
                  <a:lnTo>
                    <a:pt x="6583" y="4279"/>
                  </a:lnTo>
                  <a:lnTo>
                    <a:pt x="6594" y="4257"/>
                  </a:lnTo>
                  <a:lnTo>
                    <a:pt x="6605" y="4236"/>
                  </a:lnTo>
                  <a:lnTo>
                    <a:pt x="6614" y="4213"/>
                  </a:lnTo>
                  <a:lnTo>
                    <a:pt x="6619" y="4199"/>
                  </a:lnTo>
                  <a:lnTo>
                    <a:pt x="6623" y="4184"/>
                  </a:lnTo>
                  <a:lnTo>
                    <a:pt x="6627" y="4167"/>
                  </a:lnTo>
                  <a:lnTo>
                    <a:pt x="6632" y="4148"/>
                  </a:lnTo>
                  <a:lnTo>
                    <a:pt x="6640" y="4106"/>
                  </a:lnTo>
                  <a:lnTo>
                    <a:pt x="6647" y="4057"/>
                  </a:lnTo>
                  <a:lnTo>
                    <a:pt x="6654" y="4001"/>
                  </a:lnTo>
                  <a:lnTo>
                    <a:pt x="6661" y="3938"/>
                  </a:lnTo>
                  <a:lnTo>
                    <a:pt x="6666" y="3869"/>
                  </a:lnTo>
                  <a:lnTo>
                    <a:pt x="6671" y="3793"/>
                  </a:lnTo>
                  <a:lnTo>
                    <a:pt x="6676" y="3711"/>
                  </a:lnTo>
                  <a:lnTo>
                    <a:pt x="6680" y="3622"/>
                  </a:lnTo>
                  <a:lnTo>
                    <a:pt x="6683" y="3526"/>
                  </a:lnTo>
                  <a:lnTo>
                    <a:pt x="6685" y="3423"/>
                  </a:lnTo>
                  <a:lnTo>
                    <a:pt x="6687" y="3314"/>
                  </a:lnTo>
                  <a:lnTo>
                    <a:pt x="6689" y="3198"/>
                  </a:lnTo>
                  <a:lnTo>
                    <a:pt x="6690" y="3075"/>
                  </a:lnTo>
                  <a:lnTo>
                    <a:pt x="6690" y="2946"/>
                  </a:lnTo>
                  <a:close/>
                  <a:moveTo>
                    <a:pt x="5152" y="1272"/>
                  </a:moveTo>
                  <a:lnTo>
                    <a:pt x="5171" y="1272"/>
                  </a:lnTo>
                  <a:lnTo>
                    <a:pt x="5190" y="1275"/>
                  </a:lnTo>
                  <a:lnTo>
                    <a:pt x="5207" y="1278"/>
                  </a:lnTo>
                  <a:lnTo>
                    <a:pt x="5224" y="1283"/>
                  </a:lnTo>
                  <a:lnTo>
                    <a:pt x="5241" y="1290"/>
                  </a:lnTo>
                  <a:lnTo>
                    <a:pt x="5256" y="1298"/>
                  </a:lnTo>
                  <a:lnTo>
                    <a:pt x="5270" y="1309"/>
                  </a:lnTo>
                  <a:lnTo>
                    <a:pt x="5285" y="1320"/>
                  </a:lnTo>
                  <a:lnTo>
                    <a:pt x="5298" y="1332"/>
                  </a:lnTo>
                  <a:lnTo>
                    <a:pt x="5310" y="1346"/>
                  </a:lnTo>
                  <a:lnTo>
                    <a:pt x="5322" y="1363"/>
                  </a:lnTo>
                  <a:lnTo>
                    <a:pt x="5334" y="1380"/>
                  </a:lnTo>
                  <a:lnTo>
                    <a:pt x="5344" y="1398"/>
                  </a:lnTo>
                  <a:lnTo>
                    <a:pt x="5353" y="1419"/>
                  </a:lnTo>
                  <a:lnTo>
                    <a:pt x="5361" y="1440"/>
                  </a:lnTo>
                  <a:lnTo>
                    <a:pt x="5369" y="1464"/>
                  </a:lnTo>
                  <a:lnTo>
                    <a:pt x="5374" y="1468"/>
                  </a:lnTo>
                  <a:lnTo>
                    <a:pt x="5378" y="1471"/>
                  </a:lnTo>
                  <a:lnTo>
                    <a:pt x="5382" y="1472"/>
                  </a:lnTo>
                  <a:lnTo>
                    <a:pt x="5384" y="1473"/>
                  </a:lnTo>
                  <a:lnTo>
                    <a:pt x="5426" y="1444"/>
                  </a:lnTo>
                  <a:lnTo>
                    <a:pt x="5469" y="1418"/>
                  </a:lnTo>
                  <a:lnTo>
                    <a:pt x="5512" y="1393"/>
                  </a:lnTo>
                  <a:lnTo>
                    <a:pt x="5555" y="1370"/>
                  </a:lnTo>
                  <a:lnTo>
                    <a:pt x="5597" y="1349"/>
                  </a:lnTo>
                  <a:lnTo>
                    <a:pt x="5639" y="1330"/>
                  </a:lnTo>
                  <a:lnTo>
                    <a:pt x="5680" y="1313"/>
                  </a:lnTo>
                  <a:lnTo>
                    <a:pt x="5722" y="1297"/>
                  </a:lnTo>
                  <a:lnTo>
                    <a:pt x="5764" y="1283"/>
                  </a:lnTo>
                  <a:lnTo>
                    <a:pt x="5806" y="1272"/>
                  </a:lnTo>
                  <a:lnTo>
                    <a:pt x="5847" y="1262"/>
                  </a:lnTo>
                  <a:lnTo>
                    <a:pt x="5887" y="1254"/>
                  </a:lnTo>
                  <a:lnTo>
                    <a:pt x="5928" y="1246"/>
                  </a:lnTo>
                  <a:lnTo>
                    <a:pt x="5969" y="1242"/>
                  </a:lnTo>
                  <a:lnTo>
                    <a:pt x="6009" y="1239"/>
                  </a:lnTo>
                  <a:lnTo>
                    <a:pt x="6050" y="1238"/>
                  </a:lnTo>
                  <a:lnTo>
                    <a:pt x="6097" y="1239"/>
                  </a:lnTo>
                  <a:lnTo>
                    <a:pt x="6142" y="1240"/>
                  </a:lnTo>
                  <a:lnTo>
                    <a:pt x="6188" y="1242"/>
                  </a:lnTo>
                  <a:lnTo>
                    <a:pt x="6233" y="1245"/>
                  </a:lnTo>
                  <a:lnTo>
                    <a:pt x="6278" y="1250"/>
                  </a:lnTo>
                  <a:lnTo>
                    <a:pt x="6322" y="1255"/>
                  </a:lnTo>
                  <a:lnTo>
                    <a:pt x="6366" y="1261"/>
                  </a:lnTo>
                  <a:lnTo>
                    <a:pt x="6409" y="1267"/>
                  </a:lnTo>
                  <a:lnTo>
                    <a:pt x="6450" y="1275"/>
                  </a:lnTo>
                  <a:lnTo>
                    <a:pt x="6492" y="1283"/>
                  </a:lnTo>
                  <a:lnTo>
                    <a:pt x="6534" y="1292"/>
                  </a:lnTo>
                  <a:lnTo>
                    <a:pt x="6574" y="1303"/>
                  </a:lnTo>
                  <a:lnTo>
                    <a:pt x="6614" y="1314"/>
                  </a:lnTo>
                  <a:lnTo>
                    <a:pt x="6653" y="1326"/>
                  </a:lnTo>
                  <a:lnTo>
                    <a:pt x="6692" y="1338"/>
                  </a:lnTo>
                  <a:lnTo>
                    <a:pt x="6730" y="1353"/>
                  </a:lnTo>
                  <a:lnTo>
                    <a:pt x="6768" y="1367"/>
                  </a:lnTo>
                  <a:lnTo>
                    <a:pt x="6804" y="1382"/>
                  </a:lnTo>
                  <a:lnTo>
                    <a:pt x="6841" y="1398"/>
                  </a:lnTo>
                  <a:lnTo>
                    <a:pt x="6877" y="1416"/>
                  </a:lnTo>
                  <a:lnTo>
                    <a:pt x="6913" y="1434"/>
                  </a:lnTo>
                  <a:lnTo>
                    <a:pt x="6947" y="1454"/>
                  </a:lnTo>
                  <a:lnTo>
                    <a:pt x="6981" y="1473"/>
                  </a:lnTo>
                  <a:lnTo>
                    <a:pt x="7015" y="1494"/>
                  </a:lnTo>
                  <a:lnTo>
                    <a:pt x="7047" y="1516"/>
                  </a:lnTo>
                  <a:lnTo>
                    <a:pt x="7080" y="1538"/>
                  </a:lnTo>
                  <a:lnTo>
                    <a:pt x="7111" y="1562"/>
                  </a:lnTo>
                  <a:lnTo>
                    <a:pt x="7142" y="1586"/>
                  </a:lnTo>
                  <a:lnTo>
                    <a:pt x="7173" y="1612"/>
                  </a:lnTo>
                  <a:lnTo>
                    <a:pt x="7203" y="1637"/>
                  </a:lnTo>
                  <a:lnTo>
                    <a:pt x="7232" y="1665"/>
                  </a:lnTo>
                  <a:lnTo>
                    <a:pt x="7261" y="1692"/>
                  </a:lnTo>
                  <a:lnTo>
                    <a:pt x="7289" y="1721"/>
                  </a:lnTo>
                  <a:lnTo>
                    <a:pt x="7316" y="1750"/>
                  </a:lnTo>
                  <a:lnTo>
                    <a:pt x="7342" y="1781"/>
                  </a:lnTo>
                  <a:lnTo>
                    <a:pt x="7367" y="1812"/>
                  </a:lnTo>
                  <a:lnTo>
                    <a:pt x="7392" y="1843"/>
                  </a:lnTo>
                  <a:lnTo>
                    <a:pt x="7415" y="1875"/>
                  </a:lnTo>
                  <a:lnTo>
                    <a:pt x="7438" y="1907"/>
                  </a:lnTo>
                  <a:lnTo>
                    <a:pt x="7460" y="1941"/>
                  </a:lnTo>
                  <a:lnTo>
                    <a:pt x="7481" y="1975"/>
                  </a:lnTo>
                  <a:lnTo>
                    <a:pt x="7501" y="2010"/>
                  </a:lnTo>
                  <a:lnTo>
                    <a:pt x="7519" y="2045"/>
                  </a:lnTo>
                  <a:lnTo>
                    <a:pt x="7538" y="2082"/>
                  </a:lnTo>
                  <a:lnTo>
                    <a:pt x="7555" y="2119"/>
                  </a:lnTo>
                  <a:lnTo>
                    <a:pt x="7571" y="2156"/>
                  </a:lnTo>
                  <a:lnTo>
                    <a:pt x="7588" y="2194"/>
                  </a:lnTo>
                  <a:lnTo>
                    <a:pt x="7602" y="2233"/>
                  </a:lnTo>
                  <a:lnTo>
                    <a:pt x="7615" y="2273"/>
                  </a:lnTo>
                  <a:lnTo>
                    <a:pt x="7629" y="2312"/>
                  </a:lnTo>
                  <a:lnTo>
                    <a:pt x="7641" y="2353"/>
                  </a:lnTo>
                  <a:lnTo>
                    <a:pt x="7652" y="2395"/>
                  </a:lnTo>
                  <a:lnTo>
                    <a:pt x="7662" y="2437"/>
                  </a:lnTo>
                  <a:lnTo>
                    <a:pt x="7671" y="2480"/>
                  </a:lnTo>
                  <a:lnTo>
                    <a:pt x="7680" y="2523"/>
                  </a:lnTo>
                  <a:lnTo>
                    <a:pt x="7687" y="2567"/>
                  </a:lnTo>
                  <a:lnTo>
                    <a:pt x="7694" y="2612"/>
                  </a:lnTo>
                  <a:lnTo>
                    <a:pt x="7700" y="2658"/>
                  </a:lnTo>
                  <a:lnTo>
                    <a:pt x="7704" y="2704"/>
                  </a:lnTo>
                  <a:lnTo>
                    <a:pt x="7708" y="2751"/>
                  </a:lnTo>
                  <a:lnTo>
                    <a:pt x="7711" y="2799"/>
                  </a:lnTo>
                  <a:lnTo>
                    <a:pt x="7713" y="2847"/>
                  </a:lnTo>
                  <a:lnTo>
                    <a:pt x="7715" y="2896"/>
                  </a:lnTo>
                  <a:lnTo>
                    <a:pt x="7715" y="2946"/>
                  </a:lnTo>
                  <a:lnTo>
                    <a:pt x="7715" y="2995"/>
                  </a:lnTo>
                  <a:lnTo>
                    <a:pt x="7713" y="3044"/>
                  </a:lnTo>
                  <a:lnTo>
                    <a:pt x="7711" y="3092"/>
                  </a:lnTo>
                  <a:lnTo>
                    <a:pt x="7708" y="3140"/>
                  </a:lnTo>
                  <a:lnTo>
                    <a:pt x="7704" y="3186"/>
                  </a:lnTo>
                  <a:lnTo>
                    <a:pt x="7700" y="3232"/>
                  </a:lnTo>
                  <a:lnTo>
                    <a:pt x="7694" y="3278"/>
                  </a:lnTo>
                  <a:lnTo>
                    <a:pt x="7688" y="3322"/>
                  </a:lnTo>
                  <a:lnTo>
                    <a:pt x="7680" y="3367"/>
                  </a:lnTo>
                  <a:lnTo>
                    <a:pt x="7671" y="3410"/>
                  </a:lnTo>
                  <a:lnTo>
                    <a:pt x="7662" y="3453"/>
                  </a:lnTo>
                  <a:lnTo>
                    <a:pt x="7652" y="3495"/>
                  </a:lnTo>
                  <a:lnTo>
                    <a:pt x="7641" y="3536"/>
                  </a:lnTo>
                  <a:lnTo>
                    <a:pt x="7630" y="3577"/>
                  </a:lnTo>
                  <a:lnTo>
                    <a:pt x="7616" y="3617"/>
                  </a:lnTo>
                  <a:lnTo>
                    <a:pt x="7603" y="3657"/>
                  </a:lnTo>
                  <a:lnTo>
                    <a:pt x="7588" y="3695"/>
                  </a:lnTo>
                  <a:lnTo>
                    <a:pt x="7572" y="3733"/>
                  </a:lnTo>
                  <a:lnTo>
                    <a:pt x="7556" y="3771"/>
                  </a:lnTo>
                  <a:lnTo>
                    <a:pt x="7540" y="3808"/>
                  </a:lnTo>
                  <a:lnTo>
                    <a:pt x="7521" y="3843"/>
                  </a:lnTo>
                  <a:lnTo>
                    <a:pt x="7502" y="3878"/>
                  </a:lnTo>
                  <a:lnTo>
                    <a:pt x="7483" y="3913"/>
                  </a:lnTo>
                  <a:lnTo>
                    <a:pt x="7461" y="3947"/>
                  </a:lnTo>
                  <a:lnTo>
                    <a:pt x="7440" y="3980"/>
                  </a:lnTo>
                  <a:lnTo>
                    <a:pt x="7417" y="4013"/>
                  </a:lnTo>
                  <a:lnTo>
                    <a:pt x="7394" y="4045"/>
                  </a:lnTo>
                  <a:lnTo>
                    <a:pt x="7371" y="4076"/>
                  </a:lnTo>
                  <a:lnTo>
                    <a:pt x="7345" y="4107"/>
                  </a:lnTo>
                  <a:lnTo>
                    <a:pt x="7319" y="4136"/>
                  </a:lnTo>
                  <a:lnTo>
                    <a:pt x="7292" y="4166"/>
                  </a:lnTo>
                  <a:lnTo>
                    <a:pt x="7264" y="4194"/>
                  </a:lnTo>
                  <a:lnTo>
                    <a:pt x="7236" y="4222"/>
                  </a:lnTo>
                  <a:lnTo>
                    <a:pt x="7206" y="4249"/>
                  </a:lnTo>
                  <a:lnTo>
                    <a:pt x="7177" y="4275"/>
                  </a:lnTo>
                  <a:lnTo>
                    <a:pt x="7146" y="4300"/>
                  </a:lnTo>
                  <a:lnTo>
                    <a:pt x="7116" y="4325"/>
                  </a:lnTo>
                  <a:lnTo>
                    <a:pt x="7084" y="4348"/>
                  </a:lnTo>
                  <a:lnTo>
                    <a:pt x="7051" y="4371"/>
                  </a:lnTo>
                  <a:lnTo>
                    <a:pt x="7019" y="4392"/>
                  </a:lnTo>
                  <a:lnTo>
                    <a:pt x="6985" y="4413"/>
                  </a:lnTo>
                  <a:lnTo>
                    <a:pt x="6951" y="4433"/>
                  </a:lnTo>
                  <a:lnTo>
                    <a:pt x="6917" y="4451"/>
                  </a:lnTo>
                  <a:lnTo>
                    <a:pt x="6882" y="4470"/>
                  </a:lnTo>
                  <a:lnTo>
                    <a:pt x="6845" y="4487"/>
                  </a:lnTo>
                  <a:lnTo>
                    <a:pt x="6810" y="4503"/>
                  </a:lnTo>
                  <a:lnTo>
                    <a:pt x="6772" y="4519"/>
                  </a:lnTo>
                  <a:lnTo>
                    <a:pt x="6734" y="4533"/>
                  </a:lnTo>
                  <a:lnTo>
                    <a:pt x="6696" y="4546"/>
                  </a:lnTo>
                  <a:lnTo>
                    <a:pt x="6658" y="4559"/>
                  </a:lnTo>
                  <a:lnTo>
                    <a:pt x="6618" y="4572"/>
                  </a:lnTo>
                  <a:lnTo>
                    <a:pt x="6578" y="4582"/>
                  </a:lnTo>
                  <a:lnTo>
                    <a:pt x="6537" y="4592"/>
                  </a:lnTo>
                  <a:lnTo>
                    <a:pt x="6495" y="4602"/>
                  </a:lnTo>
                  <a:lnTo>
                    <a:pt x="6454" y="4610"/>
                  </a:lnTo>
                  <a:lnTo>
                    <a:pt x="6412" y="4618"/>
                  </a:lnTo>
                  <a:lnTo>
                    <a:pt x="6368" y="4625"/>
                  </a:lnTo>
                  <a:lnTo>
                    <a:pt x="6324" y="4630"/>
                  </a:lnTo>
                  <a:lnTo>
                    <a:pt x="6280" y="4635"/>
                  </a:lnTo>
                  <a:lnTo>
                    <a:pt x="6235" y="4639"/>
                  </a:lnTo>
                  <a:lnTo>
                    <a:pt x="6189" y="4642"/>
                  </a:lnTo>
                  <a:lnTo>
                    <a:pt x="6143" y="4644"/>
                  </a:lnTo>
                  <a:lnTo>
                    <a:pt x="6097" y="4645"/>
                  </a:lnTo>
                  <a:lnTo>
                    <a:pt x="6050" y="4646"/>
                  </a:lnTo>
                  <a:lnTo>
                    <a:pt x="6010" y="4645"/>
                  </a:lnTo>
                  <a:lnTo>
                    <a:pt x="5969" y="4642"/>
                  </a:lnTo>
                  <a:lnTo>
                    <a:pt x="5929" y="4638"/>
                  </a:lnTo>
                  <a:lnTo>
                    <a:pt x="5889" y="4633"/>
                  </a:lnTo>
                  <a:lnTo>
                    <a:pt x="5850" y="4625"/>
                  </a:lnTo>
                  <a:lnTo>
                    <a:pt x="5809" y="4616"/>
                  </a:lnTo>
                  <a:lnTo>
                    <a:pt x="5769" y="4605"/>
                  </a:lnTo>
                  <a:lnTo>
                    <a:pt x="5729" y="4592"/>
                  </a:lnTo>
                  <a:lnTo>
                    <a:pt x="5689" y="4578"/>
                  </a:lnTo>
                  <a:lnTo>
                    <a:pt x="5649" y="4562"/>
                  </a:lnTo>
                  <a:lnTo>
                    <a:pt x="5609" y="4544"/>
                  </a:lnTo>
                  <a:lnTo>
                    <a:pt x="5569" y="4526"/>
                  </a:lnTo>
                  <a:lnTo>
                    <a:pt x="5528" y="4504"/>
                  </a:lnTo>
                  <a:lnTo>
                    <a:pt x="5489" y="4482"/>
                  </a:lnTo>
                  <a:lnTo>
                    <a:pt x="5449" y="4457"/>
                  </a:lnTo>
                  <a:lnTo>
                    <a:pt x="5409" y="4432"/>
                  </a:lnTo>
                  <a:lnTo>
                    <a:pt x="5409" y="6106"/>
                  </a:lnTo>
                  <a:lnTo>
                    <a:pt x="5409" y="6133"/>
                  </a:lnTo>
                  <a:lnTo>
                    <a:pt x="5411" y="6160"/>
                  </a:lnTo>
                  <a:lnTo>
                    <a:pt x="5413" y="6184"/>
                  </a:lnTo>
                  <a:lnTo>
                    <a:pt x="5416" y="6208"/>
                  </a:lnTo>
                  <a:lnTo>
                    <a:pt x="5421" y="6229"/>
                  </a:lnTo>
                  <a:lnTo>
                    <a:pt x="5426" y="6251"/>
                  </a:lnTo>
                  <a:lnTo>
                    <a:pt x="5434" y="6270"/>
                  </a:lnTo>
                  <a:lnTo>
                    <a:pt x="5441" y="6288"/>
                  </a:lnTo>
                  <a:lnTo>
                    <a:pt x="5449" y="6306"/>
                  </a:lnTo>
                  <a:lnTo>
                    <a:pt x="5459" y="6321"/>
                  </a:lnTo>
                  <a:lnTo>
                    <a:pt x="5469" y="6336"/>
                  </a:lnTo>
                  <a:lnTo>
                    <a:pt x="5480" y="6351"/>
                  </a:lnTo>
                  <a:lnTo>
                    <a:pt x="5494" y="6364"/>
                  </a:lnTo>
                  <a:lnTo>
                    <a:pt x="5507" y="6375"/>
                  </a:lnTo>
                  <a:lnTo>
                    <a:pt x="5521" y="6386"/>
                  </a:lnTo>
                  <a:lnTo>
                    <a:pt x="5537" y="6396"/>
                  </a:lnTo>
                  <a:lnTo>
                    <a:pt x="5553" y="6406"/>
                  </a:lnTo>
                  <a:lnTo>
                    <a:pt x="5571" y="6414"/>
                  </a:lnTo>
                  <a:lnTo>
                    <a:pt x="5590" y="6422"/>
                  </a:lnTo>
                  <a:lnTo>
                    <a:pt x="5609" y="6428"/>
                  </a:lnTo>
                  <a:lnTo>
                    <a:pt x="5629" y="6434"/>
                  </a:lnTo>
                  <a:lnTo>
                    <a:pt x="5651" y="6440"/>
                  </a:lnTo>
                  <a:lnTo>
                    <a:pt x="5673" y="6444"/>
                  </a:lnTo>
                  <a:lnTo>
                    <a:pt x="5697" y="6448"/>
                  </a:lnTo>
                  <a:lnTo>
                    <a:pt x="5721" y="6452"/>
                  </a:lnTo>
                  <a:lnTo>
                    <a:pt x="5747" y="6455"/>
                  </a:lnTo>
                  <a:lnTo>
                    <a:pt x="5773" y="6458"/>
                  </a:lnTo>
                  <a:lnTo>
                    <a:pt x="5801" y="6459"/>
                  </a:lnTo>
                  <a:lnTo>
                    <a:pt x="5859" y="6462"/>
                  </a:lnTo>
                  <a:lnTo>
                    <a:pt x="5921" y="6462"/>
                  </a:lnTo>
                  <a:lnTo>
                    <a:pt x="5921" y="6528"/>
                  </a:lnTo>
                  <a:lnTo>
                    <a:pt x="3871" y="6528"/>
                  </a:lnTo>
                  <a:lnTo>
                    <a:pt x="3871" y="6462"/>
                  </a:lnTo>
                  <a:lnTo>
                    <a:pt x="3933" y="6462"/>
                  </a:lnTo>
                  <a:lnTo>
                    <a:pt x="3991" y="6459"/>
                  </a:lnTo>
                  <a:lnTo>
                    <a:pt x="4019" y="6458"/>
                  </a:lnTo>
                  <a:lnTo>
                    <a:pt x="4045" y="6455"/>
                  </a:lnTo>
                  <a:lnTo>
                    <a:pt x="4071" y="6452"/>
                  </a:lnTo>
                  <a:lnTo>
                    <a:pt x="4095" y="6448"/>
                  </a:lnTo>
                  <a:lnTo>
                    <a:pt x="4119" y="6444"/>
                  </a:lnTo>
                  <a:lnTo>
                    <a:pt x="4141" y="6439"/>
                  </a:lnTo>
                  <a:lnTo>
                    <a:pt x="4163" y="6434"/>
                  </a:lnTo>
                  <a:lnTo>
                    <a:pt x="4183" y="6428"/>
                  </a:lnTo>
                  <a:lnTo>
                    <a:pt x="4202" y="6421"/>
                  </a:lnTo>
                  <a:lnTo>
                    <a:pt x="4221" y="6414"/>
                  </a:lnTo>
                  <a:lnTo>
                    <a:pt x="4239" y="6406"/>
                  </a:lnTo>
                  <a:lnTo>
                    <a:pt x="4255" y="6396"/>
                  </a:lnTo>
                  <a:lnTo>
                    <a:pt x="4271" y="6386"/>
                  </a:lnTo>
                  <a:lnTo>
                    <a:pt x="4285" y="6375"/>
                  </a:lnTo>
                  <a:lnTo>
                    <a:pt x="4298" y="6363"/>
                  </a:lnTo>
                  <a:lnTo>
                    <a:pt x="4312" y="6350"/>
                  </a:lnTo>
                  <a:lnTo>
                    <a:pt x="4323" y="6335"/>
                  </a:lnTo>
                  <a:lnTo>
                    <a:pt x="4333" y="6321"/>
                  </a:lnTo>
                  <a:lnTo>
                    <a:pt x="4343" y="6305"/>
                  </a:lnTo>
                  <a:lnTo>
                    <a:pt x="4351" y="6287"/>
                  </a:lnTo>
                  <a:lnTo>
                    <a:pt x="4358" y="6269"/>
                  </a:lnTo>
                  <a:lnTo>
                    <a:pt x="4366" y="6250"/>
                  </a:lnTo>
                  <a:lnTo>
                    <a:pt x="4371" y="6228"/>
                  </a:lnTo>
                  <a:lnTo>
                    <a:pt x="4376" y="6207"/>
                  </a:lnTo>
                  <a:lnTo>
                    <a:pt x="4379" y="6183"/>
                  </a:lnTo>
                  <a:lnTo>
                    <a:pt x="4381" y="6159"/>
                  </a:lnTo>
                  <a:lnTo>
                    <a:pt x="4383" y="6132"/>
                  </a:lnTo>
                  <a:lnTo>
                    <a:pt x="4383" y="6105"/>
                  </a:lnTo>
                  <a:lnTo>
                    <a:pt x="4383" y="1788"/>
                  </a:lnTo>
                  <a:lnTo>
                    <a:pt x="4383" y="1761"/>
                  </a:lnTo>
                  <a:lnTo>
                    <a:pt x="4381" y="1733"/>
                  </a:lnTo>
                  <a:lnTo>
                    <a:pt x="4379" y="1707"/>
                  </a:lnTo>
                  <a:lnTo>
                    <a:pt x="4376" y="1682"/>
                  </a:lnTo>
                  <a:lnTo>
                    <a:pt x="4371" y="1659"/>
                  </a:lnTo>
                  <a:lnTo>
                    <a:pt x="4366" y="1635"/>
                  </a:lnTo>
                  <a:lnTo>
                    <a:pt x="4358" y="1613"/>
                  </a:lnTo>
                  <a:lnTo>
                    <a:pt x="4351" y="1591"/>
                  </a:lnTo>
                  <a:lnTo>
                    <a:pt x="4343" y="1571"/>
                  </a:lnTo>
                  <a:lnTo>
                    <a:pt x="4333" y="1550"/>
                  </a:lnTo>
                  <a:lnTo>
                    <a:pt x="4323" y="1532"/>
                  </a:lnTo>
                  <a:lnTo>
                    <a:pt x="4312" y="1514"/>
                  </a:lnTo>
                  <a:lnTo>
                    <a:pt x="4298" y="1496"/>
                  </a:lnTo>
                  <a:lnTo>
                    <a:pt x="4285" y="1480"/>
                  </a:lnTo>
                  <a:lnTo>
                    <a:pt x="4271" y="1465"/>
                  </a:lnTo>
                  <a:lnTo>
                    <a:pt x="4255" y="1450"/>
                  </a:lnTo>
                  <a:lnTo>
                    <a:pt x="4239" y="1436"/>
                  </a:lnTo>
                  <a:lnTo>
                    <a:pt x="4221" y="1424"/>
                  </a:lnTo>
                  <a:lnTo>
                    <a:pt x="4202" y="1412"/>
                  </a:lnTo>
                  <a:lnTo>
                    <a:pt x="4183" y="1400"/>
                  </a:lnTo>
                  <a:lnTo>
                    <a:pt x="4163" y="1391"/>
                  </a:lnTo>
                  <a:lnTo>
                    <a:pt x="4141" y="1381"/>
                  </a:lnTo>
                  <a:lnTo>
                    <a:pt x="4119" y="1373"/>
                  </a:lnTo>
                  <a:lnTo>
                    <a:pt x="4095" y="1366"/>
                  </a:lnTo>
                  <a:lnTo>
                    <a:pt x="4071" y="1359"/>
                  </a:lnTo>
                  <a:lnTo>
                    <a:pt x="4045" y="1354"/>
                  </a:lnTo>
                  <a:lnTo>
                    <a:pt x="4019" y="1348"/>
                  </a:lnTo>
                  <a:lnTo>
                    <a:pt x="3991" y="1344"/>
                  </a:lnTo>
                  <a:lnTo>
                    <a:pt x="3963" y="1341"/>
                  </a:lnTo>
                  <a:lnTo>
                    <a:pt x="3933" y="1339"/>
                  </a:lnTo>
                  <a:lnTo>
                    <a:pt x="3903" y="1338"/>
                  </a:lnTo>
                  <a:lnTo>
                    <a:pt x="3871" y="1337"/>
                  </a:lnTo>
                  <a:lnTo>
                    <a:pt x="3871" y="1272"/>
                  </a:lnTo>
                  <a:lnTo>
                    <a:pt x="5152" y="1272"/>
                  </a:lnTo>
                  <a:close/>
                  <a:moveTo>
                    <a:pt x="7622" y="1275"/>
                  </a:moveTo>
                  <a:lnTo>
                    <a:pt x="8957" y="1275"/>
                  </a:lnTo>
                  <a:lnTo>
                    <a:pt x="8973" y="1276"/>
                  </a:lnTo>
                  <a:lnTo>
                    <a:pt x="8988" y="1277"/>
                  </a:lnTo>
                  <a:lnTo>
                    <a:pt x="9004" y="1280"/>
                  </a:lnTo>
                  <a:lnTo>
                    <a:pt x="9019" y="1283"/>
                  </a:lnTo>
                  <a:lnTo>
                    <a:pt x="9033" y="1288"/>
                  </a:lnTo>
                  <a:lnTo>
                    <a:pt x="9047" y="1293"/>
                  </a:lnTo>
                  <a:lnTo>
                    <a:pt x="9061" y="1301"/>
                  </a:lnTo>
                  <a:lnTo>
                    <a:pt x="9073" y="1309"/>
                  </a:lnTo>
                  <a:lnTo>
                    <a:pt x="9085" y="1317"/>
                  </a:lnTo>
                  <a:lnTo>
                    <a:pt x="9097" y="1327"/>
                  </a:lnTo>
                  <a:lnTo>
                    <a:pt x="9109" y="1338"/>
                  </a:lnTo>
                  <a:lnTo>
                    <a:pt x="9119" y="1350"/>
                  </a:lnTo>
                  <a:lnTo>
                    <a:pt x="9129" y="1363"/>
                  </a:lnTo>
                  <a:lnTo>
                    <a:pt x="9138" y="1377"/>
                  </a:lnTo>
                  <a:lnTo>
                    <a:pt x="9147" y="1392"/>
                  </a:lnTo>
                  <a:lnTo>
                    <a:pt x="9157" y="1409"/>
                  </a:lnTo>
                  <a:lnTo>
                    <a:pt x="9165" y="1425"/>
                  </a:lnTo>
                  <a:lnTo>
                    <a:pt x="9172" y="1443"/>
                  </a:lnTo>
                  <a:lnTo>
                    <a:pt x="9179" y="1463"/>
                  </a:lnTo>
                  <a:lnTo>
                    <a:pt x="9185" y="1483"/>
                  </a:lnTo>
                  <a:lnTo>
                    <a:pt x="9191" y="1505"/>
                  </a:lnTo>
                  <a:lnTo>
                    <a:pt x="9197" y="1527"/>
                  </a:lnTo>
                  <a:lnTo>
                    <a:pt x="9202" y="1549"/>
                  </a:lnTo>
                  <a:lnTo>
                    <a:pt x="9207" y="1574"/>
                  </a:lnTo>
                  <a:lnTo>
                    <a:pt x="9211" y="1599"/>
                  </a:lnTo>
                  <a:lnTo>
                    <a:pt x="9214" y="1626"/>
                  </a:lnTo>
                  <a:lnTo>
                    <a:pt x="9217" y="1653"/>
                  </a:lnTo>
                  <a:lnTo>
                    <a:pt x="9219" y="1682"/>
                  </a:lnTo>
                  <a:lnTo>
                    <a:pt x="9221" y="1712"/>
                  </a:lnTo>
                  <a:lnTo>
                    <a:pt x="9222" y="1742"/>
                  </a:lnTo>
                  <a:lnTo>
                    <a:pt x="9223" y="1774"/>
                  </a:lnTo>
                  <a:lnTo>
                    <a:pt x="9223" y="1806"/>
                  </a:lnTo>
                  <a:lnTo>
                    <a:pt x="9223" y="4075"/>
                  </a:lnTo>
                  <a:lnTo>
                    <a:pt x="9224" y="4103"/>
                  </a:lnTo>
                  <a:lnTo>
                    <a:pt x="9226" y="4131"/>
                  </a:lnTo>
                  <a:lnTo>
                    <a:pt x="9229" y="4158"/>
                  </a:lnTo>
                  <a:lnTo>
                    <a:pt x="9233" y="4184"/>
                  </a:lnTo>
                  <a:lnTo>
                    <a:pt x="9238" y="4209"/>
                  </a:lnTo>
                  <a:lnTo>
                    <a:pt x="9245" y="4232"/>
                  </a:lnTo>
                  <a:lnTo>
                    <a:pt x="9252" y="4255"/>
                  </a:lnTo>
                  <a:lnTo>
                    <a:pt x="9262" y="4278"/>
                  </a:lnTo>
                  <a:lnTo>
                    <a:pt x="9272" y="4299"/>
                  </a:lnTo>
                  <a:lnTo>
                    <a:pt x="9283" y="4320"/>
                  </a:lnTo>
                  <a:lnTo>
                    <a:pt x="9296" y="4339"/>
                  </a:lnTo>
                  <a:lnTo>
                    <a:pt x="9310" y="4357"/>
                  </a:lnTo>
                  <a:lnTo>
                    <a:pt x="9324" y="4375"/>
                  </a:lnTo>
                  <a:lnTo>
                    <a:pt x="9339" y="4392"/>
                  </a:lnTo>
                  <a:lnTo>
                    <a:pt x="9356" y="4407"/>
                  </a:lnTo>
                  <a:lnTo>
                    <a:pt x="9374" y="4423"/>
                  </a:lnTo>
                  <a:lnTo>
                    <a:pt x="9393" y="4437"/>
                  </a:lnTo>
                  <a:lnTo>
                    <a:pt x="9413" y="4449"/>
                  </a:lnTo>
                  <a:lnTo>
                    <a:pt x="9434" y="4461"/>
                  </a:lnTo>
                  <a:lnTo>
                    <a:pt x="9455" y="4474"/>
                  </a:lnTo>
                  <a:lnTo>
                    <a:pt x="9479" y="4484"/>
                  </a:lnTo>
                  <a:lnTo>
                    <a:pt x="9502" y="4493"/>
                  </a:lnTo>
                  <a:lnTo>
                    <a:pt x="9527" y="4502"/>
                  </a:lnTo>
                  <a:lnTo>
                    <a:pt x="9553" y="4509"/>
                  </a:lnTo>
                  <a:lnTo>
                    <a:pt x="9580" y="4517"/>
                  </a:lnTo>
                  <a:lnTo>
                    <a:pt x="9607" y="4523"/>
                  </a:lnTo>
                  <a:lnTo>
                    <a:pt x="9636" y="4527"/>
                  </a:lnTo>
                  <a:lnTo>
                    <a:pt x="9666" y="4531"/>
                  </a:lnTo>
                  <a:lnTo>
                    <a:pt x="9696" y="4535"/>
                  </a:lnTo>
                  <a:lnTo>
                    <a:pt x="9727" y="4537"/>
                  </a:lnTo>
                  <a:lnTo>
                    <a:pt x="9759" y="4538"/>
                  </a:lnTo>
                  <a:lnTo>
                    <a:pt x="9792" y="4539"/>
                  </a:lnTo>
                  <a:lnTo>
                    <a:pt x="9792" y="4606"/>
                  </a:lnTo>
                  <a:lnTo>
                    <a:pt x="7622" y="4606"/>
                  </a:lnTo>
                  <a:lnTo>
                    <a:pt x="7622" y="4539"/>
                  </a:lnTo>
                  <a:lnTo>
                    <a:pt x="7655" y="4538"/>
                  </a:lnTo>
                  <a:lnTo>
                    <a:pt x="7688" y="4537"/>
                  </a:lnTo>
                  <a:lnTo>
                    <a:pt x="7718" y="4535"/>
                  </a:lnTo>
                  <a:lnTo>
                    <a:pt x="7748" y="4532"/>
                  </a:lnTo>
                  <a:lnTo>
                    <a:pt x="7776" y="4528"/>
                  </a:lnTo>
                  <a:lnTo>
                    <a:pt x="7804" y="4523"/>
                  </a:lnTo>
                  <a:lnTo>
                    <a:pt x="7831" y="4517"/>
                  </a:lnTo>
                  <a:lnTo>
                    <a:pt x="7856" y="4509"/>
                  </a:lnTo>
                  <a:lnTo>
                    <a:pt x="7881" y="4502"/>
                  </a:lnTo>
                  <a:lnTo>
                    <a:pt x="7904" y="4493"/>
                  </a:lnTo>
                  <a:lnTo>
                    <a:pt x="7926" y="4484"/>
                  </a:lnTo>
                  <a:lnTo>
                    <a:pt x="7948" y="4474"/>
                  </a:lnTo>
                  <a:lnTo>
                    <a:pt x="7968" y="4463"/>
                  </a:lnTo>
                  <a:lnTo>
                    <a:pt x="7988" y="4450"/>
                  </a:lnTo>
                  <a:lnTo>
                    <a:pt x="8006" y="4437"/>
                  </a:lnTo>
                  <a:lnTo>
                    <a:pt x="8022" y="4423"/>
                  </a:lnTo>
                  <a:lnTo>
                    <a:pt x="8039" y="4407"/>
                  </a:lnTo>
                  <a:lnTo>
                    <a:pt x="8054" y="4392"/>
                  </a:lnTo>
                  <a:lnTo>
                    <a:pt x="8068" y="4375"/>
                  </a:lnTo>
                  <a:lnTo>
                    <a:pt x="8081" y="4357"/>
                  </a:lnTo>
                  <a:lnTo>
                    <a:pt x="8093" y="4339"/>
                  </a:lnTo>
                  <a:lnTo>
                    <a:pt x="8104" y="4320"/>
                  </a:lnTo>
                  <a:lnTo>
                    <a:pt x="8114" y="4299"/>
                  </a:lnTo>
                  <a:lnTo>
                    <a:pt x="8122" y="4278"/>
                  </a:lnTo>
                  <a:lnTo>
                    <a:pt x="8130" y="4255"/>
                  </a:lnTo>
                  <a:lnTo>
                    <a:pt x="8138" y="4233"/>
                  </a:lnTo>
                  <a:lnTo>
                    <a:pt x="8143" y="4209"/>
                  </a:lnTo>
                  <a:lnTo>
                    <a:pt x="8148" y="4184"/>
                  </a:lnTo>
                  <a:lnTo>
                    <a:pt x="8152" y="4159"/>
                  </a:lnTo>
                  <a:lnTo>
                    <a:pt x="8154" y="4131"/>
                  </a:lnTo>
                  <a:lnTo>
                    <a:pt x="8156" y="4103"/>
                  </a:lnTo>
                  <a:lnTo>
                    <a:pt x="8156" y="4075"/>
                  </a:lnTo>
                  <a:lnTo>
                    <a:pt x="8156" y="1806"/>
                  </a:lnTo>
                  <a:lnTo>
                    <a:pt x="8156" y="1778"/>
                  </a:lnTo>
                  <a:lnTo>
                    <a:pt x="8154" y="1750"/>
                  </a:lnTo>
                  <a:lnTo>
                    <a:pt x="8152" y="1724"/>
                  </a:lnTo>
                  <a:lnTo>
                    <a:pt x="8148" y="1697"/>
                  </a:lnTo>
                  <a:lnTo>
                    <a:pt x="8143" y="1673"/>
                  </a:lnTo>
                  <a:lnTo>
                    <a:pt x="8138" y="1649"/>
                  </a:lnTo>
                  <a:lnTo>
                    <a:pt x="8130" y="1626"/>
                  </a:lnTo>
                  <a:lnTo>
                    <a:pt x="8122" y="1603"/>
                  </a:lnTo>
                  <a:lnTo>
                    <a:pt x="8114" y="1582"/>
                  </a:lnTo>
                  <a:lnTo>
                    <a:pt x="8104" y="1562"/>
                  </a:lnTo>
                  <a:lnTo>
                    <a:pt x="8093" y="1542"/>
                  </a:lnTo>
                  <a:lnTo>
                    <a:pt x="8081" y="1524"/>
                  </a:lnTo>
                  <a:lnTo>
                    <a:pt x="8068" y="1507"/>
                  </a:lnTo>
                  <a:lnTo>
                    <a:pt x="8054" y="1489"/>
                  </a:lnTo>
                  <a:lnTo>
                    <a:pt x="8039" y="1474"/>
                  </a:lnTo>
                  <a:lnTo>
                    <a:pt x="8022" y="1459"/>
                  </a:lnTo>
                  <a:lnTo>
                    <a:pt x="8006" y="1444"/>
                  </a:lnTo>
                  <a:lnTo>
                    <a:pt x="7988" y="1432"/>
                  </a:lnTo>
                  <a:lnTo>
                    <a:pt x="7968" y="1420"/>
                  </a:lnTo>
                  <a:lnTo>
                    <a:pt x="7948" y="1409"/>
                  </a:lnTo>
                  <a:lnTo>
                    <a:pt x="7926" y="1397"/>
                  </a:lnTo>
                  <a:lnTo>
                    <a:pt x="7904" y="1388"/>
                  </a:lnTo>
                  <a:lnTo>
                    <a:pt x="7881" y="1380"/>
                  </a:lnTo>
                  <a:lnTo>
                    <a:pt x="7856" y="1372"/>
                  </a:lnTo>
                  <a:lnTo>
                    <a:pt x="7831" y="1365"/>
                  </a:lnTo>
                  <a:lnTo>
                    <a:pt x="7804" y="1360"/>
                  </a:lnTo>
                  <a:lnTo>
                    <a:pt x="7776" y="1355"/>
                  </a:lnTo>
                  <a:lnTo>
                    <a:pt x="7748" y="1350"/>
                  </a:lnTo>
                  <a:lnTo>
                    <a:pt x="7718" y="1347"/>
                  </a:lnTo>
                  <a:lnTo>
                    <a:pt x="7688" y="1344"/>
                  </a:lnTo>
                  <a:lnTo>
                    <a:pt x="7655" y="1343"/>
                  </a:lnTo>
                  <a:lnTo>
                    <a:pt x="7622" y="1343"/>
                  </a:lnTo>
                  <a:lnTo>
                    <a:pt x="7622" y="1275"/>
                  </a:lnTo>
                  <a:close/>
                  <a:moveTo>
                    <a:pt x="8232" y="886"/>
                  </a:moveTo>
                  <a:lnTo>
                    <a:pt x="8214" y="867"/>
                  </a:lnTo>
                  <a:lnTo>
                    <a:pt x="8197" y="848"/>
                  </a:lnTo>
                  <a:lnTo>
                    <a:pt x="8180" y="827"/>
                  </a:lnTo>
                  <a:lnTo>
                    <a:pt x="8165" y="807"/>
                  </a:lnTo>
                  <a:lnTo>
                    <a:pt x="8152" y="785"/>
                  </a:lnTo>
                  <a:lnTo>
                    <a:pt x="8140" y="764"/>
                  </a:lnTo>
                  <a:lnTo>
                    <a:pt x="8128" y="742"/>
                  </a:lnTo>
                  <a:lnTo>
                    <a:pt x="8118" y="719"/>
                  </a:lnTo>
                  <a:lnTo>
                    <a:pt x="8109" y="696"/>
                  </a:lnTo>
                  <a:lnTo>
                    <a:pt x="8102" y="672"/>
                  </a:lnTo>
                  <a:lnTo>
                    <a:pt x="8095" y="648"/>
                  </a:lnTo>
                  <a:lnTo>
                    <a:pt x="8090" y="623"/>
                  </a:lnTo>
                  <a:lnTo>
                    <a:pt x="8086" y="598"/>
                  </a:lnTo>
                  <a:lnTo>
                    <a:pt x="8082" y="572"/>
                  </a:lnTo>
                  <a:lnTo>
                    <a:pt x="8080" y="546"/>
                  </a:lnTo>
                  <a:lnTo>
                    <a:pt x="8080" y="519"/>
                  </a:lnTo>
                  <a:lnTo>
                    <a:pt x="8080" y="493"/>
                  </a:lnTo>
                  <a:lnTo>
                    <a:pt x="8082" y="466"/>
                  </a:lnTo>
                  <a:lnTo>
                    <a:pt x="8086" y="441"/>
                  </a:lnTo>
                  <a:lnTo>
                    <a:pt x="8090" y="416"/>
                  </a:lnTo>
                  <a:lnTo>
                    <a:pt x="8095" y="391"/>
                  </a:lnTo>
                  <a:lnTo>
                    <a:pt x="8102" y="367"/>
                  </a:lnTo>
                  <a:lnTo>
                    <a:pt x="8109" y="343"/>
                  </a:lnTo>
                  <a:lnTo>
                    <a:pt x="8118" y="320"/>
                  </a:lnTo>
                  <a:lnTo>
                    <a:pt x="8128" y="297"/>
                  </a:lnTo>
                  <a:lnTo>
                    <a:pt x="8140" y="275"/>
                  </a:lnTo>
                  <a:lnTo>
                    <a:pt x="8152" y="253"/>
                  </a:lnTo>
                  <a:lnTo>
                    <a:pt x="8165" y="233"/>
                  </a:lnTo>
                  <a:lnTo>
                    <a:pt x="8180" y="211"/>
                  </a:lnTo>
                  <a:lnTo>
                    <a:pt x="8197" y="191"/>
                  </a:lnTo>
                  <a:lnTo>
                    <a:pt x="8214" y="171"/>
                  </a:lnTo>
                  <a:lnTo>
                    <a:pt x="8232" y="152"/>
                  </a:lnTo>
                  <a:lnTo>
                    <a:pt x="8252" y="134"/>
                  </a:lnTo>
                  <a:lnTo>
                    <a:pt x="8271" y="116"/>
                  </a:lnTo>
                  <a:lnTo>
                    <a:pt x="8292" y="100"/>
                  </a:lnTo>
                  <a:lnTo>
                    <a:pt x="8312" y="86"/>
                  </a:lnTo>
                  <a:lnTo>
                    <a:pt x="8333" y="71"/>
                  </a:lnTo>
                  <a:lnTo>
                    <a:pt x="8355" y="59"/>
                  </a:lnTo>
                  <a:lnTo>
                    <a:pt x="8377" y="48"/>
                  </a:lnTo>
                  <a:lnTo>
                    <a:pt x="8400" y="38"/>
                  </a:lnTo>
                  <a:lnTo>
                    <a:pt x="8423" y="29"/>
                  </a:lnTo>
                  <a:lnTo>
                    <a:pt x="8447" y="21"/>
                  </a:lnTo>
                  <a:lnTo>
                    <a:pt x="8471" y="15"/>
                  </a:lnTo>
                  <a:lnTo>
                    <a:pt x="8496" y="9"/>
                  </a:lnTo>
                  <a:lnTo>
                    <a:pt x="8521" y="5"/>
                  </a:lnTo>
                  <a:lnTo>
                    <a:pt x="8547" y="2"/>
                  </a:lnTo>
                  <a:lnTo>
                    <a:pt x="8572" y="1"/>
                  </a:lnTo>
                  <a:lnTo>
                    <a:pt x="8599" y="0"/>
                  </a:lnTo>
                  <a:lnTo>
                    <a:pt x="8626" y="1"/>
                  </a:lnTo>
                  <a:lnTo>
                    <a:pt x="8652" y="2"/>
                  </a:lnTo>
                  <a:lnTo>
                    <a:pt x="8677" y="5"/>
                  </a:lnTo>
                  <a:lnTo>
                    <a:pt x="8703" y="9"/>
                  </a:lnTo>
                  <a:lnTo>
                    <a:pt x="8727" y="15"/>
                  </a:lnTo>
                  <a:lnTo>
                    <a:pt x="8752" y="21"/>
                  </a:lnTo>
                  <a:lnTo>
                    <a:pt x="8775" y="29"/>
                  </a:lnTo>
                  <a:lnTo>
                    <a:pt x="8799" y="38"/>
                  </a:lnTo>
                  <a:lnTo>
                    <a:pt x="8821" y="48"/>
                  </a:lnTo>
                  <a:lnTo>
                    <a:pt x="8843" y="59"/>
                  </a:lnTo>
                  <a:lnTo>
                    <a:pt x="8865" y="71"/>
                  </a:lnTo>
                  <a:lnTo>
                    <a:pt x="8886" y="86"/>
                  </a:lnTo>
                  <a:lnTo>
                    <a:pt x="8907" y="100"/>
                  </a:lnTo>
                  <a:lnTo>
                    <a:pt x="8927" y="116"/>
                  </a:lnTo>
                  <a:lnTo>
                    <a:pt x="8946" y="134"/>
                  </a:lnTo>
                  <a:lnTo>
                    <a:pt x="8966" y="152"/>
                  </a:lnTo>
                  <a:lnTo>
                    <a:pt x="8984" y="171"/>
                  </a:lnTo>
                  <a:lnTo>
                    <a:pt x="9002" y="191"/>
                  </a:lnTo>
                  <a:lnTo>
                    <a:pt x="9018" y="211"/>
                  </a:lnTo>
                  <a:lnTo>
                    <a:pt x="9032" y="233"/>
                  </a:lnTo>
                  <a:lnTo>
                    <a:pt x="9046" y="253"/>
                  </a:lnTo>
                  <a:lnTo>
                    <a:pt x="9059" y="275"/>
                  </a:lnTo>
                  <a:lnTo>
                    <a:pt x="9070" y="297"/>
                  </a:lnTo>
                  <a:lnTo>
                    <a:pt x="9080" y="320"/>
                  </a:lnTo>
                  <a:lnTo>
                    <a:pt x="9089" y="343"/>
                  </a:lnTo>
                  <a:lnTo>
                    <a:pt x="9096" y="367"/>
                  </a:lnTo>
                  <a:lnTo>
                    <a:pt x="9104" y="391"/>
                  </a:lnTo>
                  <a:lnTo>
                    <a:pt x="9109" y="416"/>
                  </a:lnTo>
                  <a:lnTo>
                    <a:pt x="9113" y="441"/>
                  </a:lnTo>
                  <a:lnTo>
                    <a:pt x="9116" y="466"/>
                  </a:lnTo>
                  <a:lnTo>
                    <a:pt x="9118" y="493"/>
                  </a:lnTo>
                  <a:lnTo>
                    <a:pt x="9118" y="519"/>
                  </a:lnTo>
                  <a:lnTo>
                    <a:pt x="9118" y="546"/>
                  </a:lnTo>
                  <a:lnTo>
                    <a:pt x="9116" y="572"/>
                  </a:lnTo>
                  <a:lnTo>
                    <a:pt x="9113" y="598"/>
                  </a:lnTo>
                  <a:lnTo>
                    <a:pt x="9109" y="623"/>
                  </a:lnTo>
                  <a:lnTo>
                    <a:pt x="9104" y="648"/>
                  </a:lnTo>
                  <a:lnTo>
                    <a:pt x="9096" y="671"/>
                  </a:lnTo>
                  <a:lnTo>
                    <a:pt x="9089" y="696"/>
                  </a:lnTo>
                  <a:lnTo>
                    <a:pt x="9080" y="718"/>
                  </a:lnTo>
                  <a:lnTo>
                    <a:pt x="9070" y="742"/>
                  </a:lnTo>
                  <a:lnTo>
                    <a:pt x="9059" y="764"/>
                  </a:lnTo>
                  <a:lnTo>
                    <a:pt x="9046" y="785"/>
                  </a:lnTo>
                  <a:lnTo>
                    <a:pt x="9032" y="807"/>
                  </a:lnTo>
                  <a:lnTo>
                    <a:pt x="9018" y="827"/>
                  </a:lnTo>
                  <a:lnTo>
                    <a:pt x="9002" y="848"/>
                  </a:lnTo>
                  <a:lnTo>
                    <a:pt x="8984" y="867"/>
                  </a:lnTo>
                  <a:lnTo>
                    <a:pt x="8966" y="886"/>
                  </a:lnTo>
                  <a:lnTo>
                    <a:pt x="8946" y="905"/>
                  </a:lnTo>
                  <a:lnTo>
                    <a:pt x="8927" y="922"/>
                  </a:lnTo>
                  <a:lnTo>
                    <a:pt x="8907" y="938"/>
                  </a:lnTo>
                  <a:lnTo>
                    <a:pt x="8886" y="953"/>
                  </a:lnTo>
                  <a:lnTo>
                    <a:pt x="8865" y="967"/>
                  </a:lnTo>
                  <a:lnTo>
                    <a:pt x="8843" y="979"/>
                  </a:lnTo>
                  <a:lnTo>
                    <a:pt x="8821" y="990"/>
                  </a:lnTo>
                  <a:lnTo>
                    <a:pt x="8799" y="1001"/>
                  </a:lnTo>
                  <a:lnTo>
                    <a:pt x="8775" y="1010"/>
                  </a:lnTo>
                  <a:lnTo>
                    <a:pt x="8752" y="1017"/>
                  </a:lnTo>
                  <a:lnTo>
                    <a:pt x="8727" y="1024"/>
                  </a:lnTo>
                  <a:lnTo>
                    <a:pt x="8703" y="1029"/>
                  </a:lnTo>
                  <a:lnTo>
                    <a:pt x="8677" y="1033"/>
                  </a:lnTo>
                  <a:lnTo>
                    <a:pt x="8652" y="1036"/>
                  </a:lnTo>
                  <a:lnTo>
                    <a:pt x="8626" y="1038"/>
                  </a:lnTo>
                  <a:lnTo>
                    <a:pt x="8599" y="1038"/>
                  </a:lnTo>
                  <a:lnTo>
                    <a:pt x="8572" y="1038"/>
                  </a:lnTo>
                  <a:lnTo>
                    <a:pt x="8547" y="1036"/>
                  </a:lnTo>
                  <a:lnTo>
                    <a:pt x="8521" y="1033"/>
                  </a:lnTo>
                  <a:lnTo>
                    <a:pt x="8496" y="1029"/>
                  </a:lnTo>
                  <a:lnTo>
                    <a:pt x="8471" y="1024"/>
                  </a:lnTo>
                  <a:lnTo>
                    <a:pt x="8447" y="1017"/>
                  </a:lnTo>
                  <a:lnTo>
                    <a:pt x="8423" y="1010"/>
                  </a:lnTo>
                  <a:lnTo>
                    <a:pt x="8400" y="1001"/>
                  </a:lnTo>
                  <a:lnTo>
                    <a:pt x="8377" y="990"/>
                  </a:lnTo>
                  <a:lnTo>
                    <a:pt x="8355" y="979"/>
                  </a:lnTo>
                  <a:lnTo>
                    <a:pt x="8333" y="967"/>
                  </a:lnTo>
                  <a:lnTo>
                    <a:pt x="8312" y="953"/>
                  </a:lnTo>
                  <a:lnTo>
                    <a:pt x="8292" y="938"/>
                  </a:lnTo>
                  <a:lnTo>
                    <a:pt x="8271" y="922"/>
                  </a:lnTo>
                  <a:lnTo>
                    <a:pt x="8252" y="905"/>
                  </a:lnTo>
                  <a:lnTo>
                    <a:pt x="8232" y="8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C830FA0-7A80-43C6-8BC9-AFFE24BFCA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1299" y="0"/>
              <a:ext cx="540000" cy="540000"/>
            </a:xfrm>
            <a:prstGeom prst="rect">
              <a:avLst/>
            </a:prstGeom>
            <a:solidFill>
              <a:srgbClr val="0221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CCB7039-AA98-49E4-8B4A-52BC68AAC6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9299" y="162000"/>
              <a:ext cx="324000" cy="216000"/>
            </a:xfrm>
            <a:custGeom>
              <a:avLst/>
              <a:gdLst>
                <a:gd name="T0" fmla="*/ 1537 w 9792"/>
                <a:gd name="T1" fmla="*/ 4392 h 6528"/>
                <a:gd name="T2" fmla="*/ 1889 w 9792"/>
                <a:gd name="T3" fmla="*/ 4537 h 6528"/>
                <a:gd name="T4" fmla="*/ 237 w 9792"/>
                <a:gd name="T5" fmla="*/ 4466 h 6528"/>
                <a:gd name="T6" fmla="*/ 405 w 9792"/>
                <a:gd name="T7" fmla="*/ 4201 h 6528"/>
                <a:gd name="T8" fmla="*/ 386 w 9792"/>
                <a:gd name="T9" fmla="*/ 1612 h 6528"/>
                <a:gd name="T10" fmla="*/ 215 w 9792"/>
                <a:gd name="T11" fmla="*/ 1409 h 6528"/>
                <a:gd name="T12" fmla="*/ 1316 w 9792"/>
                <a:gd name="T13" fmla="*/ 1325 h 6528"/>
                <a:gd name="T14" fmla="*/ 1585 w 9792"/>
                <a:gd name="T15" fmla="*/ 1377 h 6528"/>
                <a:gd name="T16" fmla="*/ 2469 w 9792"/>
                <a:gd name="T17" fmla="*/ 1261 h 6528"/>
                <a:gd name="T18" fmla="*/ 3510 w 9792"/>
                <a:gd name="T19" fmla="*/ 1721 h 6528"/>
                <a:gd name="T20" fmla="*/ 3747 w 9792"/>
                <a:gd name="T21" fmla="*/ 4154 h 6528"/>
                <a:gd name="T22" fmla="*/ 3892 w 9792"/>
                <a:gd name="T23" fmla="*/ 4443 h 6528"/>
                <a:gd name="T24" fmla="*/ 2207 w 9792"/>
                <a:gd name="T25" fmla="*/ 4539 h 6528"/>
                <a:gd name="T26" fmla="*/ 2592 w 9792"/>
                <a:gd name="T27" fmla="*/ 4423 h 6528"/>
                <a:gd name="T28" fmla="*/ 2719 w 9792"/>
                <a:gd name="T29" fmla="*/ 4076 h 6528"/>
                <a:gd name="T30" fmla="*/ 2580 w 9792"/>
                <a:gd name="T31" fmla="*/ 1654 h 6528"/>
                <a:gd name="T32" fmla="*/ 2119 w 9792"/>
                <a:gd name="T33" fmla="*/ 1311 h 6528"/>
                <a:gd name="T34" fmla="*/ 1466 w 9792"/>
                <a:gd name="T35" fmla="*/ 1525 h 6528"/>
                <a:gd name="T36" fmla="*/ 1439 w 9792"/>
                <a:gd name="T37" fmla="*/ 2055 h 6528"/>
                <a:gd name="T38" fmla="*/ 6632 w 9792"/>
                <a:gd name="T39" fmla="*/ 1731 h 6528"/>
                <a:gd name="T40" fmla="*/ 6462 w 9792"/>
                <a:gd name="T41" fmla="*/ 1447 h 6528"/>
                <a:gd name="T42" fmla="*/ 6149 w 9792"/>
                <a:gd name="T43" fmla="*/ 1311 h 6528"/>
                <a:gd name="T44" fmla="*/ 5557 w 9792"/>
                <a:gd name="T45" fmla="*/ 1438 h 6528"/>
                <a:gd name="T46" fmla="*/ 5412 w 9792"/>
                <a:gd name="T47" fmla="*/ 2412 h 6528"/>
                <a:gd name="T48" fmla="*/ 5566 w 9792"/>
                <a:gd name="T49" fmla="*/ 4449 h 6528"/>
                <a:gd name="T50" fmla="*/ 6150 w 9792"/>
                <a:gd name="T51" fmla="*/ 4574 h 6528"/>
                <a:gd name="T52" fmla="*/ 6465 w 9792"/>
                <a:gd name="T53" fmla="*/ 4437 h 6528"/>
                <a:gd name="T54" fmla="*/ 6632 w 9792"/>
                <a:gd name="T55" fmla="*/ 4148 h 6528"/>
                <a:gd name="T56" fmla="*/ 5171 w 9792"/>
                <a:gd name="T57" fmla="*/ 1272 h 6528"/>
                <a:gd name="T58" fmla="*/ 5374 w 9792"/>
                <a:gd name="T59" fmla="*/ 1468 h 6528"/>
                <a:gd name="T60" fmla="*/ 5928 w 9792"/>
                <a:gd name="T61" fmla="*/ 1246 h 6528"/>
                <a:gd name="T62" fmla="*/ 6614 w 9792"/>
                <a:gd name="T63" fmla="*/ 1314 h 6528"/>
                <a:gd name="T64" fmla="*/ 7173 w 9792"/>
                <a:gd name="T65" fmla="*/ 1612 h 6528"/>
                <a:gd name="T66" fmla="*/ 7555 w 9792"/>
                <a:gd name="T67" fmla="*/ 2119 h 6528"/>
                <a:gd name="T68" fmla="*/ 7711 w 9792"/>
                <a:gd name="T69" fmla="*/ 2799 h 6528"/>
                <a:gd name="T70" fmla="*/ 7641 w 9792"/>
                <a:gd name="T71" fmla="*/ 3536 h 6528"/>
                <a:gd name="T72" fmla="*/ 7345 w 9792"/>
                <a:gd name="T73" fmla="*/ 4107 h 6528"/>
                <a:gd name="T74" fmla="*/ 6845 w 9792"/>
                <a:gd name="T75" fmla="*/ 4487 h 6528"/>
                <a:gd name="T76" fmla="*/ 6189 w 9792"/>
                <a:gd name="T77" fmla="*/ 4642 h 6528"/>
                <a:gd name="T78" fmla="*/ 5528 w 9792"/>
                <a:gd name="T79" fmla="*/ 4504 h 6528"/>
                <a:gd name="T80" fmla="*/ 5480 w 9792"/>
                <a:gd name="T81" fmla="*/ 6351 h 6528"/>
                <a:gd name="T82" fmla="*/ 5801 w 9792"/>
                <a:gd name="T83" fmla="*/ 6459 h 6528"/>
                <a:gd name="T84" fmla="*/ 4202 w 9792"/>
                <a:gd name="T85" fmla="*/ 6421 h 6528"/>
                <a:gd name="T86" fmla="*/ 4379 w 9792"/>
                <a:gd name="T87" fmla="*/ 6183 h 6528"/>
                <a:gd name="T88" fmla="*/ 4312 w 9792"/>
                <a:gd name="T89" fmla="*/ 1514 h 6528"/>
                <a:gd name="T90" fmla="*/ 3991 w 9792"/>
                <a:gd name="T91" fmla="*/ 1344 h 6528"/>
                <a:gd name="T92" fmla="*/ 9073 w 9792"/>
                <a:gd name="T93" fmla="*/ 1309 h 6528"/>
                <a:gd name="T94" fmla="*/ 9207 w 9792"/>
                <a:gd name="T95" fmla="*/ 1574 h 6528"/>
                <a:gd name="T96" fmla="*/ 9252 w 9792"/>
                <a:gd name="T97" fmla="*/ 4255 h 6528"/>
                <a:gd name="T98" fmla="*/ 9527 w 9792"/>
                <a:gd name="T99" fmla="*/ 4502 h 6528"/>
                <a:gd name="T100" fmla="*/ 7748 w 9792"/>
                <a:gd name="T101" fmla="*/ 4532 h 6528"/>
                <a:gd name="T102" fmla="*/ 8081 w 9792"/>
                <a:gd name="T103" fmla="*/ 4357 h 6528"/>
                <a:gd name="T104" fmla="*/ 8152 w 9792"/>
                <a:gd name="T105" fmla="*/ 1724 h 6528"/>
                <a:gd name="T106" fmla="*/ 7968 w 9792"/>
                <a:gd name="T107" fmla="*/ 1420 h 6528"/>
                <a:gd name="T108" fmla="*/ 8214 w 9792"/>
                <a:gd name="T109" fmla="*/ 867 h 6528"/>
                <a:gd name="T110" fmla="*/ 8080 w 9792"/>
                <a:gd name="T111" fmla="*/ 493 h 6528"/>
                <a:gd name="T112" fmla="*/ 8252 w 9792"/>
                <a:gd name="T113" fmla="*/ 134 h 6528"/>
                <a:gd name="T114" fmla="*/ 8626 w 9792"/>
                <a:gd name="T115" fmla="*/ 1 h 6528"/>
                <a:gd name="T116" fmla="*/ 8984 w 9792"/>
                <a:gd name="T117" fmla="*/ 171 h 6528"/>
                <a:gd name="T118" fmla="*/ 9118 w 9792"/>
                <a:gd name="T119" fmla="*/ 546 h 6528"/>
                <a:gd name="T120" fmla="*/ 8946 w 9792"/>
                <a:gd name="T121" fmla="*/ 905 h 6528"/>
                <a:gd name="T122" fmla="*/ 8572 w 9792"/>
                <a:gd name="T123" fmla="*/ 1038 h 6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92" h="6528">
                  <a:moveTo>
                    <a:pt x="1439" y="2094"/>
                  </a:moveTo>
                  <a:lnTo>
                    <a:pt x="1439" y="4076"/>
                  </a:lnTo>
                  <a:lnTo>
                    <a:pt x="1440" y="4104"/>
                  </a:lnTo>
                  <a:lnTo>
                    <a:pt x="1441" y="4132"/>
                  </a:lnTo>
                  <a:lnTo>
                    <a:pt x="1443" y="4159"/>
                  </a:lnTo>
                  <a:lnTo>
                    <a:pt x="1447" y="4184"/>
                  </a:lnTo>
                  <a:lnTo>
                    <a:pt x="1451" y="4209"/>
                  </a:lnTo>
                  <a:lnTo>
                    <a:pt x="1458" y="4233"/>
                  </a:lnTo>
                  <a:lnTo>
                    <a:pt x="1464" y="4256"/>
                  </a:lnTo>
                  <a:lnTo>
                    <a:pt x="1471" y="4278"/>
                  </a:lnTo>
                  <a:lnTo>
                    <a:pt x="1480" y="4299"/>
                  </a:lnTo>
                  <a:lnTo>
                    <a:pt x="1489" y="4320"/>
                  </a:lnTo>
                  <a:lnTo>
                    <a:pt x="1499" y="4339"/>
                  </a:lnTo>
                  <a:lnTo>
                    <a:pt x="1512" y="4357"/>
                  </a:lnTo>
                  <a:lnTo>
                    <a:pt x="1524" y="4376"/>
                  </a:lnTo>
                  <a:lnTo>
                    <a:pt x="1537" y="4392"/>
                  </a:lnTo>
                  <a:lnTo>
                    <a:pt x="1551" y="4408"/>
                  </a:lnTo>
                  <a:lnTo>
                    <a:pt x="1568" y="4423"/>
                  </a:lnTo>
                  <a:lnTo>
                    <a:pt x="1584" y="4437"/>
                  </a:lnTo>
                  <a:lnTo>
                    <a:pt x="1601" y="4450"/>
                  </a:lnTo>
                  <a:lnTo>
                    <a:pt x="1620" y="4463"/>
                  </a:lnTo>
                  <a:lnTo>
                    <a:pt x="1639" y="4474"/>
                  </a:lnTo>
                  <a:lnTo>
                    <a:pt x="1660" y="4484"/>
                  </a:lnTo>
                  <a:lnTo>
                    <a:pt x="1681" y="4494"/>
                  </a:lnTo>
                  <a:lnTo>
                    <a:pt x="1703" y="4502"/>
                  </a:lnTo>
                  <a:lnTo>
                    <a:pt x="1727" y="4510"/>
                  </a:lnTo>
                  <a:lnTo>
                    <a:pt x="1752" y="4517"/>
                  </a:lnTo>
                  <a:lnTo>
                    <a:pt x="1778" y="4523"/>
                  </a:lnTo>
                  <a:lnTo>
                    <a:pt x="1804" y="4528"/>
                  </a:lnTo>
                  <a:lnTo>
                    <a:pt x="1831" y="4532"/>
                  </a:lnTo>
                  <a:lnTo>
                    <a:pt x="1859" y="4535"/>
                  </a:lnTo>
                  <a:lnTo>
                    <a:pt x="1889" y="4537"/>
                  </a:lnTo>
                  <a:lnTo>
                    <a:pt x="1920" y="4539"/>
                  </a:lnTo>
                  <a:lnTo>
                    <a:pt x="1951" y="4539"/>
                  </a:lnTo>
                  <a:lnTo>
                    <a:pt x="1951" y="4607"/>
                  </a:lnTo>
                  <a:lnTo>
                    <a:pt x="0" y="4607"/>
                  </a:lnTo>
                  <a:lnTo>
                    <a:pt x="0" y="4539"/>
                  </a:lnTo>
                  <a:lnTo>
                    <a:pt x="26" y="4536"/>
                  </a:lnTo>
                  <a:lnTo>
                    <a:pt x="50" y="4532"/>
                  </a:lnTo>
                  <a:lnTo>
                    <a:pt x="74" y="4528"/>
                  </a:lnTo>
                  <a:lnTo>
                    <a:pt x="97" y="4523"/>
                  </a:lnTo>
                  <a:lnTo>
                    <a:pt x="119" y="4517"/>
                  </a:lnTo>
                  <a:lnTo>
                    <a:pt x="141" y="4509"/>
                  </a:lnTo>
                  <a:lnTo>
                    <a:pt x="161" y="4502"/>
                  </a:lnTo>
                  <a:lnTo>
                    <a:pt x="182" y="4494"/>
                  </a:lnTo>
                  <a:lnTo>
                    <a:pt x="201" y="4485"/>
                  </a:lnTo>
                  <a:lnTo>
                    <a:pt x="218" y="4476"/>
                  </a:lnTo>
                  <a:lnTo>
                    <a:pt x="237" y="4466"/>
                  </a:lnTo>
                  <a:lnTo>
                    <a:pt x="253" y="4454"/>
                  </a:lnTo>
                  <a:lnTo>
                    <a:pt x="268" y="4443"/>
                  </a:lnTo>
                  <a:lnTo>
                    <a:pt x="284" y="4430"/>
                  </a:lnTo>
                  <a:lnTo>
                    <a:pt x="298" y="4417"/>
                  </a:lnTo>
                  <a:lnTo>
                    <a:pt x="311" y="4403"/>
                  </a:lnTo>
                  <a:lnTo>
                    <a:pt x="323" y="4388"/>
                  </a:lnTo>
                  <a:lnTo>
                    <a:pt x="336" y="4373"/>
                  </a:lnTo>
                  <a:lnTo>
                    <a:pt x="347" y="4356"/>
                  </a:lnTo>
                  <a:lnTo>
                    <a:pt x="357" y="4340"/>
                  </a:lnTo>
                  <a:lnTo>
                    <a:pt x="366" y="4322"/>
                  </a:lnTo>
                  <a:lnTo>
                    <a:pt x="374" y="4303"/>
                  </a:lnTo>
                  <a:lnTo>
                    <a:pt x="383" y="4285"/>
                  </a:lnTo>
                  <a:lnTo>
                    <a:pt x="389" y="4265"/>
                  </a:lnTo>
                  <a:lnTo>
                    <a:pt x="395" y="4244"/>
                  </a:lnTo>
                  <a:lnTo>
                    <a:pt x="400" y="4223"/>
                  </a:lnTo>
                  <a:lnTo>
                    <a:pt x="405" y="4201"/>
                  </a:lnTo>
                  <a:lnTo>
                    <a:pt x="408" y="4178"/>
                  </a:lnTo>
                  <a:lnTo>
                    <a:pt x="411" y="4154"/>
                  </a:lnTo>
                  <a:lnTo>
                    <a:pt x="413" y="4131"/>
                  </a:lnTo>
                  <a:lnTo>
                    <a:pt x="414" y="4106"/>
                  </a:lnTo>
                  <a:lnTo>
                    <a:pt x="415" y="4080"/>
                  </a:lnTo>
                  <a:lnTo>
                    <a:pt x="415" y="1806"/>
                  </a:lnTo>
                  <a:lnTo>
                    <a:pt x="414" y="1785"/>
                  </a:lnTo>
                  <a:lnTo>
                    <a:pt x="414" y="1764"/>
                  </a:lnTo>
                  <a:lnTo>
                    <a:pt x="412" y="1742"/>
                  </a:lnTo>
                  <a:lnTo>
                    <a:pt x="410" y="1722"/>
                  </a:lnTo>
                  <a:lnTo>
                    <a:pt x="407" y="1702"/>
                  </a:lnTo>
                  <a:lnTo>
                    <a:pt x="404" y="1683"/>
                  </a:lnTo>
                  <a:lnTo>
                    <a:pt x="401" y="1665"/>
                  </a:lnTo>
                  <a:lnTo>
                    <a:pt x="396" y="1646"/>
                  </a:lnTo>
                  <a:lnTo>
                    <a:pt x="391" y="1628"/>
                  </a:lnTo>
                  <a:lnTo>
                    <a:pt x="386" y="1612"/>
                  </a:lnTo>
                  <a:lnTo>
                    <a:pt x="379" y="1594"/>
                  </a:lnTo>
                  <a:lnTo>
                    <a:pt x="372" y="1579"/>
                  </a:lnTo>
                  <a:lnTo>
                    <a:pt x="365" y="1563"/>
                  </a:lnTo>
                  <a:lnTo>
                    <a:pt x="357" y="1548"/>
                  </a:lnTo>
                  <a:lnTo>
                    <a:pt x="349" y="1533"/>
                  </a:lnTo>
                  <a:lnTo>
                    <a:pt x="340" y="1520"/>
                  </a:lnTo>
                  <a:lnTo>
                    <a:pt x="329" y="1506"/>
                  </a:lnTo>
                  <a:lnTo>
                    <a:pt x="319" y="1493"/>
                  </a:lnTo>
                  <a:lnTo>
                    <a:pt x="308" y="1481"/>
                  </a:lnTo>
                  <a:lnTo>
                    <a:pt x="297" y="1469"/>
                  </a:lnTo>
                  <a:lnTo>
                    <a:pt x="285" y="1458"/>
                  </a:lnTo>
                  <a:lnTo>
                    <a:pt x="272" y="1446"/>
                  </a:lnTo>
                  <a:lnTo>
                    <a:pt x="259" y="1436"/>
                  </a:lnTo>
                  <a:lnTo>
                    <a:pt x="245" y="1427"/>
                  </a:lnTo>
                  <a:lnTo>
                    <a:pt x="231" y="1418"/>
                  </a:lnTo>
                  <a:lnTo>
                    <a:pt x="215" y="1409"/>
                  </a:lnTo>
                  <a:lnTo>
                    <a:pt x="200" y="1400"/>
                  </a:lnTo>
                  <a:lnTo>
                    <a:pt x="184" y="1393"/>
                  </a:lnTo>
                  <a:lnTo>
                    <a:pt x="167" y="1386"/>
                  </a:lnTo>
                  <a:lnTo>
                    <a:pt x="150" y="1380"/>
                  </a:lnTo>
                  <a:lnTo>
                    <a:pt x="132" y="1374"/>
                  </a:lnTo>
                  <a:lnTo>
                    <a:pt x="113" y="1369"/>
                  </a:lnTo>
                  <a:lnTo>
                    <a:pt x="113" y="1276"/>
                  </a:lnTo>
                  <a:lnTo>
                    <a:pt x="1183" y="1276"/>
                  </a:lnTo>
                  <a:lnTo>
                    <a:pt x="1203" y="1276"/>
                  </a:lnTo>
                  <a:lnTo>
                    <a:pt x="1221" y="1279"/>
                  </a:lnTo>
                  <a:lnTo>
                    <a:pt x="1238" y="1282"/>
                  </a:lnTo>
                  <a:lnTo>
                    <a:pt x="1256" y="1288"/>
                  </a:lnTo>
                  <a:lnTo>
                    <a:pt x="1271" y="1294"/>
                  </a:lnTo>
                  <a:lnTo>
                    <a:pt x="1287" y="1304"/>
                  </a:lnTo>
                  <a:lnTo>
                    <a:pt x="1302" y="1314"/>
                  </a:lnTo>
                  <a:lnTo>
                    <a:pt x="1316" y="1325"/>
                  </a:lnTo>
                  <a:lnTo>
                    <a:pt x="1329" y="1338"/>
                  </a:lnTo>
                  <a:lnTo>
                    <a:pt x="1341" y="1353"/>
                  </a:lnTo>
                  <a:lnTo>
                    <a:pt x="1353" y="1369"/>
                  </a:lnTo>
                  <a:lnTo>
                    <a:pt x="1364" y="1386"/>
                  </a:lnTo>
                  <a:lnTo>
                    <a:pt x="1374" y="1406"/>
                  </a:lnTo>
                  <a:lnTo>
                    <a:pt x="1383" y="1427"/>
                  </a:lnTo>
                  <a:lnTo>
                    <a:pt x="1392" y="1449"/>
                  </a:lnTo>
                  <a:lnTo>
                    <a:pt x="1400" y="1473"/>
                  </a:lnTo>
                  <a:lnTo>
                    <a:pt x="1405" y="1477"/>
                  </a:lnTo>
                  <a:lnTo>
                    <a:pt x="1409" y="1480"/>
                  </a:lnTo>
                  <a:lnTo>
                    <a:pt x="1412" y="1482"/>
                  </a:lnTo>
                  <a:lnTo>
                    <a:pt x="1414" y="1482"/>
                  </a:lnTo>
                  <a:lnTo>
                    <a:pt x="1457" y="1454"/>
                  </a:lnTo>
                  <a:lnTo>
                    <a:pt x="1499" y="1426"/>
                  </a:lnTo>
                  <a:lnTo>
                    <a:pt x="1542" y="1400"/>
                  </a:lnTo>
                  <a:lnTo>
                    <a:pt x="1585" y="1377"/>
                  </a:lnTo>
                  <a:lnTo>
                    <a:pt x="1627" y="1356"/>
                  </a:lnTo>
                  <a:lnTo>
                    <a:pt x="1670" y="1335"/>
                  </a:lnTo>
                  <a:lnTo>
                    <a:pt x="1712" y="1318"/>
                  </a:lnTo>
                  <a:lnTo>
                    <a:pt x="1753" y="1302"/>
                  </a:lnTo>
                  <a:lnTo>
                    <a:pt x="1794" y="1287"/>
                  </a:lnTo>
                  <a:lnTo>
                    <a:pt x="1836" y="1275"/>
                  </a:lnTo>
                  <a:lnTo>
                    <a:pt x="1877" y="1265"/>
                  </a:lnTo>
                  <a:lnTo>
                    <a:pt x="1918" y="1257"/>
                  </a:lnTo>
                  <a:lnTo>
                    <a:pt x="1958" y="1251"/>
                  </a:lnTo>
                  <a:lnTo>
                    <a:pt x="1999" y="1245"/>
                  </a:lnTo>
                  <a:lnTo>
                    <a:pt x="2039" y="1242"/>
                  </a:lnTo>
                  <a:lnTo>
                    <a:pt x="2080" y="1241"/>
                  </a:lnTo>
                  <a:lnTo>
                    <a:pt x="2182" y="1243"/>
                  </a:lnTo>
                  <a:lnTo>
                    <a:pt x="2281" y="1246"/>
                  </a:lnTo>
                  <a:lnTo>
                    <a:pt x="2377" y="1253"/>
                  </a:lnTo>
                  <a:lnTo>
                    <a:pt x="2469" y="1261"/>
                  </a:lnTo>
                  <a:lnTo>
                    <a:pt x="2559" y="1272"/>
                  </a:lnTo>
                  <a:lnTo>
                    <a:pt x="2645" y="1285"/>
                  </a:lnTo>
                  <a:lnTo>
                    <a:pt x="2729" y="1301"/>
                  </a:lnTo>
                  <a:lnTo>
                    <a:pt x="2808" y="1319"/>
                  </a:lnTo>
                  <a:lnTo>
                    <a:pt x="2885" y="1339"/>
                  </a:lnTo>
                  <a:lnTo>
                    <a:pt x="2957" y="1362"/>
                  </a:lnTo>
                  <a:lnTo>
                    <a:pt x="3027" y="1387"/>
                  </a:lnTo>
                  <a:lnTo>
                    <a:pt x="3094" y="1415"/>
                  </a:lnTo>
                  <a:lnTo>
                    <a:pt x="3157" y="1444"/>
                  </a:lnTo>
                  <a:lnTo>
                    <a:pt x="3217" y="1477"/>
                  </a:lnTo>
                  <a:lnTo>
                    <a:pt x="3274" y="1512"/>
                  </a:lnTo>
                  <a:lnTo>
                    <a:pt x="3328" y="1548"/>
                  </a:lnTo>
                  <a:lnTo>
                    <a:pt x="3378" y="1588"/>
                  </a:lnTo>
                  <a:lnTo>
                    <a:pt x="3425" y="1630"/>
                  </a:lnTo>
                  <a:lnTo>
                    <a:pt x="3469" y="1675"/>
                  </a:lnTo>
                  <a:lnTo>
                    <a:pt x="3510" y="1721"/>
                  </a:lnTo>
                  <a:lnTo>
                    <a:pt x="3548" y="1771"/>
                  </a:lnTo>
                  <a:lnTo>
                    <a:pt x="3581" y="1822"/>
                  </a:lnTo>
                  <a:lnTo>
                    <a:pt x="3613" y="1876"/>
                  </a:lnTo>
                  <a:lnTo>
                    <a:pt x="3640" y="1932"/>
                  </a:lnTo>
                  <a:lnTo>
                    <a:pt x="3665" y="1991"/>
                  </a:lnTo>
                  <a:lnTo>
                    <a:pt x="3685" y="2052"/>
                  </a:lnTo>
                  <a:lnTo>
                    <a:pt x="3704" y="2115"/>
                  </a:lnTo>
                  <a:lnTo>
                    <a:pt x="3718" y="2182"/>
                  </a:lnTo>
                  <a:lnTo>
                    <a:pt x="3729" y="2249"/>
                  </a:lnTo>
                  <a:lnTo>
                    <a:pt x="3737" y="2321"/>
                  </a:lnTo>
                  <a:lnTo>
                    <a:pt x="3742" y="2393"/>
                  </a:lnTo>
                  <a:lnTo>
                    <a:pt x="3744" y="2468"/>
                  </a:lnTo>
                  <a:lnTo>
                    <a:pt x="3744" y="4079"/>
                  </a:lnTo>
                  <a:lnTo>
                    <a:pt x="3744" y="4106"/>
                  </a:lnTo>
                  <a:lnTo>
                    <a:pt x="3745" y="4130"/>
                  </a:lnTo>
                  <a:lnTo>
                    <a:pt x="3747" y="4154"/>
                  </a:lnTo>
                  <a:lnTo>
                    <a:pt x="3751" y="4178"/>
                  </a:lnTo>
                  <a:lnTo>
                    <a:pt x="3755" y="4201"/>
                  </a:lnTo>
                  <a:lnTo>
                    <a:pt x="3759" y="4223"/>
                  </a:lnTo>
                  <a:lnTo>
                    <a:pt x="3764" y="4244"/>
                  </a:lnTo>
                  <a:lnTo>
                    <a:pt x="3771" y="4266"/>
                  </a:lnTo>
                  <a:lnTo>
                    <a:pt x="3777" y="4285"/>
                  </a:lnTo>
                  <a:lnTo>
                    <a:pt x="3785" y="4304"/>
                  </a:lnTo>
                  <a:lnTo>
                    <a:pt x="3793" y="4323"/>
                  </a:lnTo>
                  <a:lnTo>
                    <a:pt x="3804" y="4340"/>
                  </a:lnTo>
                  <a:lnTo>
                    <a:pt x="3814" y="4357"/>
                  </a:lnTo>
                  <a:lnTo>
                    <a:pt x="3825" y="4374"/>
                  </a:lnTo>
                  <a:lnTo>
                    <a:pt x="3836" y="4389"/>
                  </a:lnTo>
                  <a:lnTo>
                    <a:pt x="3849" y="4404"/>
                  </a:lnTo>
                  <a:lnTo>
                    <a:pt x="3863" y="4418"/>
                  </a:lnTo>
                  <a:lnTo>
                    <a:pt x="3877" y="4431"/>
                  </a:lnTo>
                  <a:lnTo>
                    <a:pt x="3892" y="4443"/>
                  </a:lnTo>
                  <a:lnTo>
                    <a:pt x="3909" y="4455"/>
                  </a:lnTo>
                  <a:lnTo>
                    <a:pt x="3925" y="4467"/>
                  </a:lnTo>
                  <a:lnTo>
                    <a:pt x="3943" y="4477"/>
                  </a:lnTo>
                  <a:lnTo>
                    <a:pt x="3962" y="4486"/>
                  </a:lnTo>
                  <a:lnTo>
                    <a:pt x="3981" y="4495"/>
                  </a:lnTo>
                  <a:lnTo>
                    <a:pt x="4001" y="4503"/>
                  </a:lnTo>
                  <a:lnTo>
                    <a:pt x="4022" y="4510"/>
                  </a:lnTo>
                  <a:lnTo>
                    <a:pt x="4044" y="4517"/>
                  </a:lnTo>
                  <a:lnTo>
                    <a:pt x="4067" y="4523"/>
                  </a:lnTo>
                  <a:lnTo>
                    <a:pt x="4090" y="4528"/>
                  </a:lnTo>
                  <a:lnTo>
                    <a:pt x="4115" y="4532"/>
                  </a:lnTo>
                  <a:lnTo>
                    <a:pt x="4139" y="4536"/>
                  </a:lnTo>
                  <a:lnTo>
                    <a:pt x="4166" y="4539"/>
                  </a:lnTo>
                  <a:lnTo>
                    <a:pt x="4166" y="4607"/>
                  </a:lnTo>
                  <a:lnTo>
                    <a:pt x="2207" y="4607"/>
                  </a:lnTo>
                  <a:lnTo>
                    <a:pt x="2207" y="4539"/>
                  </a:lnTo>
                  <a:lnTo>
                    <a:pt x="2239" y="4539"/>
                  </a:lnTo>
                  <a:lnTo>
                    <a:pt x="2270" y="4537"/>
                  </a:lnTo>
                  <a:lnTo>
                    <a:pt x="2299" y="4535"/>
                  </a:lnTo>
                  <a:lnTo>
                    <a:pt x="2328" y="4532"/>
                  </a:lnTo>
                  <a:lnTo>
                    <a:pt x="2355" y="4528"/>
                  </a:lnTo>
                  <a:lnTo>
                    <a:pt x="2382" y="4523"/>
                  </a:lnTo>
                  <a:lnTo>
                    <a:pt x="2407" y="4517"/>
                  </a:lnTo>
                  <a:lnTo>
                    <a:pt x="2432" y="4510"/>
                  </a:lnTo>
                  <a:lnTo>
                    <a:pt x="2455" y="4502"/>
                  </a:lnTo>
                  <a:lnTo>
                    <a:pt x="2478" y="4494"/>
                  </a:lnTo>
                  <a:lnTo>
                    <a:pt x="2499" y="4484"/>
                  </a:lnTo>
                  <a:lnTo>
                    <a:pt x="2519" y="4474"/>
                  </a:lnTo>
                  <a:lnTo>
                    <a:pt x="2539" y="4463"/>
                  </a:lnTo>
                  <a:lnTo>
                    <a:pt x="2558" y="4450"/>
                  </a:lnTo>
                  <a:lnTo>
                    <a:pt x="2576" y="4437"/>
                  </a:lnTo>
                  <a:lnTo>
                    <a:pt x="2592" y="4423"/>
                  </a:lnTo>
                  <a:lnTo>
                    <a:pt x="2607" y="4408"/>
                  </a:lnTo>
                  <a:lnTo>
                    <a:pt x="2621" y="4392"/>
                  </a:lnTo>
                  <a:lnTo>
                    <a:pt x="2636" y="4376"/>
                  </a:lnTo>
                  <a:lnTo>
                    <a:pt x="2648" y="4358"/>
                  </a:lnTo>
                  <a:lnTo>
                    <a:pt x="2659" y="4339"/>
                  </a:lnTo>
                  <a:lnTo>
                    <a:pt x="2669" y="4320"/>
                  </a:lnTo>
                  <a:lnTo>
                    <a:pt x="2680" y="4299"/>
                  </a:lnTo>
                  <a:lnTo>
                    <a:pt x="2688" y="4278"/>
                  </a:lnTo>
                  <a:lnTo>
                    <a:pt x="2695" y="4256"/>
                  </a:lnTo>
                  <a:lnTo>
                    <a:pt x="2702" y="4233"/>
                  </a:lnTo>
                  <a:lnTo>
                    <a:pt x="2707" y="4210"/>
                  </a:lnTo>
                  <a:lnTo>
                    <a:pt x="2712" y="4184"/>
                  </a:lnTo>
                  <a:lnTo>
                    <a:pt x="2715" y="4159"/>
                  </a:lnTo>
                  <a:lnTo>
                    <a:pt x="2717" y="4132"/>
                  </a:lnTo>
                  <a:lnTo>
                    <a:pt x="2719" y="4104"/>
                  </a:lnTo>
                  <a:lnTo>
                    <a:pt x="2719" y="4076"/>
                  </a:lnTo>
                  <a:lnTo>
                    <a:pt x="2719" y="2535"/>
                  </a:lnTo>
                  <a:lnTo>
                    <a:pt x="2719" y="2459"/>
                  </a:lnTo>
                  <a:lnTo>
                    <a:pt x="2717" y="2386"/>
                  </a:lnTo>
                  <a:lnTo>
                    <a:pt x="2714" y="2315"/>
                  </a:lnTo>
                  <a:lnTo>
                    <a:pt x="2710" y="2247"/>
                  </a:lnTo>
                  <a:lnTo>
                    <a:pt x="2704" y="2181"/>
                  </a:lnTo>
                  <a:lnTo>
                    <a:pt x="2697" y="2118"/>
                  </a:lnTo>
                  <a:lnTo>
                    <a:pt x="2689" y="2057"/>
                  </a:lnTo>
                  <a:lnTo>
                    <a:pt x="2680" y="1998"/>
                  </a:lnTo>
                  <a:lnTo>
                    <a:pt x="2669" y="1942"/>
                  </a:lnTo>
                  <a:lnTo>
                    <a:pt x="2657" y="1888"/>
                  </a:lnTo>
                  <a:lnTo>
                    <a:pt x="2644" y="1837"/>
                  </a:lnTo>
                  <a:lnTo>
                    <a:pt x="2630" y="1788"/>
                  </a:lnTo>
                  <a:lnTo>
                    <a:pt x="2614" y="1741"/>
                  </a:lnTo>
                  <a:lnTo>
                    <a:pt x="2597" y="1697"/>
                  </a:lnTo>
                  <a:lnTo>
                    <a:pt x="2580" y="1654"/>
                  </a:lnTo>
                  <a:lnTo>
                    <a:pt x="2559" y="1616"/>
                  </a:lnTo>
                  <a:lnTo>
                    <a:pt x="2539" y="1578"/>
                  </a:lnTo>
                  <a:lnTo>
                    <a:pt x="2517" y="1543"/>
                  </a:lnTo>
                  <a:lnTo>
                    <a:pt x="2494" y="1512"/>
                  </a:lnTo>
                  <a:lnTo>
                    <a:pt x="2469" y="1481"/>
                  </a:lnTo>
                  <a:lnTo>
                    <a:pt x="2444" y="1455"/>
                  </a:lnTo>
                  <a:lnTo>
                    <a:pt x="2417" y="1429"/>
                  </a:lnTo>
                  <a:lnTo>
                    <a:pt x="2389" y="1407"/>
                  </a:lnTo>
                  <a:lnTo>
                    <a:pt x="2359" y="1386"/>
                  </a:lnTo>
                  <a:lnTo>
                    <a:pt x="2329" y="1368"/>
                  </a:lnTo>
                  <a:lnTo>
                    <a:pt x="2297" y="1353"/>
                  </a:lnTo>
                  <a:lnTo>
                    <a:pt x="2264" y="1339"/>
                  </a:lnTo>
                  <a:lnTo>
                    <a:pt x="2230" y="1328"/>
                  </a:lnTo>
                  <a:lnTo>
                    <a:pt x="2194" y="1320"/>
                  </a:lnTo>
                  <a:lnTo>
                    <a:pt x="2157" y="1314"/>
                  </a:lnTo>
                  <a:lnTo>
                    <a:pt x="2119" y="1311"/>
                  </a:lnTo>
                  <a:lnTo>
                    <a:pt x="2080" y="1310"/>
                  </a:lnTo>
                  <a:lnTo>
                    <a:pt x="2038" y="1311"/>
                  </a:lnTo>
                  <a:lnTo>
                    <a:pt x="1996" y="1313"/>
                  </a:lnTo>
                  <a:lnTo>
                    <a:pt x="1955" y="1318"/>
                  </a:lnTo>
                  <a:lnTo>
                    <a:pt x="1914" y="1325"/>
                  </a:lnTo>
                  <a:lnTo>
                    <a:pt x="1873" y="1333"/>
                  </a:lnTo>
                  <a:lnTo>
                    <a:pt x="1831" y="1343"/>
                  </a:lnTo>
                  <a:lnTo>
                    <a:pt x="1790" y="1357"/>
                  </a:lnTo>
                  <a:lnTo>
                    <a:pt x="1749" y="1371"/>
                  </a:lnTo>
                  <a:lnTo>
                    <a:pt x="1709" y="1387"/>
                  </a:lnTo>
                  <a:lnTo>
                    <a:pt x="1668" y="1405"/>
                  </a:lnTo>
                  <a:lnTo>
                    <a:pt x="1628" y="1425"/>
                  </a:lnTo>
                  <a:lnTo>
                    <a:pt x="1587" y="1447"/>
                  </a:lnTo>
                  <a:lnTo>
                    <a:pt x="1546" y="1471"/>
                  </a:lnTo>
                  <a:lnTo>
                    <a:pt x="1507" y="1497"/>
                  </a:lnTo>
                  <a:lnTo>
                    <a:pt x="1466" y="1525"/>
                  </a:lnTo>
                  <a:lnTo>
                    <a:pt x="1426" y="1554"/>
                  </a:lnTo>
                  <a:lnTo>
                    <a:pt x="1429" y="1582"/>
                  </a:lnTo>
                  <a:lnTo>
                    <a:pt x="1431" y="1611"/>
                  </a:lnTo>
                  <a:lnTo>
                    <a:pt x="1433" y="1639"/>
                  </a:lnTo>
                  <a:lnTo>
                    <a:pt x="1435" y="1668"/>
                  </a:lnTo>
                  <a:lnTo>
                    <a:pt x="1437" y="1697"/>
                  </a:lnTo>
                  <a:lnTo>
                    <a:pt x="1438" y="1726"/>
                  </a:lnTo>
                  <a:lnTo>
                    <a:pt x="1438" y="1756"/>
                  </a:lnTo>
                  <a:lnTo>
                    <a:pt x="1439" y="1786"/>
                  </a:lnTo>
                  <a:lnTo>
                    <a:pt x="1439" y="1825"/>
                  </a:lnTo>
                  <a:lnTo>
                    <a:pt x="1439" y="1863"/>
                  </a:lnTo>
                  <a:lnTo>
                    <a:pt x="1439" y="1901"/>
                  </a:lnTo>
                  <a:lnTo>
                    <a:pt x="1439" y="1940"/>
                  </a:lnTo>
                  <a:lnTo>
                    <a:pt x="1439" y="1978"/>
                  </a:lnTo>
                  <a:lnTo>
                    <a:pt x="1439" y="2017"/>
                  </a:lnTo>
                  <a:lnTo>
                    <a:pt x="1439" y="2055"/>
                  </a:lnTo>
                  <a:lnTo>
                    <a:pt x="1439" y="2094"/>
                  </a:lnTo>
                  <a:close/>
                  <a:moveTo>
                    <a:pt x="6690" y="2946"/>
                  </a:moveTo>
                  <a:lnTo>
                    <a:pt x="6690" y="2812"/>
                  </a:lnTo>
                  <a:lnTo>
                    <a:pt x="6689" y="2687"/>
                  </a:lnTo>
                  <a:lnTo>
                    <a:pt x="6687" y="2567"/>
                  </a:lnTo>
                  <a:lnTo>
                    <a:pt x="6685" y="2455"/>
                  </a:lnTo>
                  <a:lnTo>
                    <a:pt x="6683" y="2351"/>
                  </a:lnTo>
                  <a:lnTo>
                    <a:pt x="6680" y="2253"/>
                  </a:lnTo>
                  <a:lnTo>
                    <a:pt x="6676" y="2163"/>
                  </a:lnTo>
                  <a:lnTo>
                    <a:pt x="6671" y="2080"/>
                  </a:lnTo>
                  <a:lnTo>
                    <a:pt x="6666" y="2004"/>
                  </a:lnTo>
                  <a:lnTo>
                    <a:pt x="6661" y="1935"/>
                  </a:lnTo>
                  <a:lnTo>
                    <a:pt x="6654" y="1873"/>
                  </a:lnTo>
                  <a:lnTo>
                    <a:pt x="6647" y="1819"/>
                  </a:lnTo>
                  <a:lnTo>
                    <a:pt x="6640" y="1771"/>
                  </a:lnTo>
                  <a:lnTo>
                    <a:pt x="6632" y="1731"/>
                  </a:lnTo>
                  <a:lnTo>
                    <a:pt x="6627" y="1714"/>
                  </a:lnTo>
                  <a:lnTo>
                    <a:pt x="6623" y="1697"/>
                  </a:lnTo>
                  <a:lnTo>
                    <a:pt x="6619" y="1684"/>
                  </a:lnTo>
                  <a:lnTo>
                    <a:pt x="6614" y="1672"/>
                  </a:lnTo>
                  <a:lnTo>
                    <a:pt x="6603" y="1648"/>
                  </a:lnTo>
                  <a:lnTo>
                    <a:pt x="6593" y="1627"/>
                  </a:lnTo>
                  <a:lnTo>
                    <a:pt x="6582" y="1605"/>
                  </a:lnTo>
                  <a:lnTo>
                    <a:pt x="6571" y="1585"/>
                  </a:lnTo>
                  <a:lnTo>
                    <a:pt x="6560" y="1566"/>
                  </a:lnTo>
                  <a:lnTo>
                    <a:pt x="6546" y="1546"/>
                  </a:lnTo>
                  <a:lnTo>
                    <a:pt x="6534" y="1528"/>
                  </a:lnTo>
                  <a:lnTo>
                    <a:pt x="6521" y="1511"/>
                  </a:lnTo>
                  <a:lnTo>
                    <a:pt x="6507" y="1494"/>
                  </a:lnTo>
                  <a:lnTo>
                    <a:pt x="6492" y="1478"/>
                  </a:lnTo>
                  <a:lnTo>
                    <a:pt x="6477" y="1463"/>
                  </a:lnTo>
                  <a:lnTo>
                    <a:pt x="6462" y="1447"/>
                  </a:lnTo>
                  <a:lnTo>
                    <a:pt x="6446" y="1434"/>
                  </a:lnTo>
                  <a:lnTo>
                    <a:pt x="6430" y="1421"/>
                  </a:lnTo>
                  <a:lnTo>
                    <a:pt x="6413" y="1408"/>
                  </a:lnTo>
                  <a:lnTo>
                    <a:pt x="6395" y="1396"/>
                  </a:lnTo>
                  <a:lnTo>
                    <a:pt x="6378" y="1385"/>
                  </a:lnTo>
                  <a:lnTo>
                    <a:pt x="6360" y="1375"/>
                  </a:lnTo>
                  <a:lnTo>
                    <a:pt x="6340" y="1365"/>
                  </a:lnTo>
                  <a:lnTo>
                    <a:pt x="6321" y="1356"/>
                  </a:lnTo>
                  <a:lnTo>
                    <a:pt x="6302" y="1347"/>
                  </a:lnTo>
                  <a:lnTo>
                    <a:pt x="6281" y="1340"/>
                  </a:lnTo>
                  <a:lnTo>
                    <a:pt x="6260" y="1333"/>
                  </a:lnTo>
                  <a:lnTo>
                    <a:pt x="6238" y="1327"/>
                  </a:lnTo>
                  <a:lnTo>
                    <a:pt x="6217" y="1322"/>
                  </a:lnTo>
                  <a:lnTo>
                    <a:pt x="6194" y="1318"/>
                  </a:lnTo>
                  <a:lnTo>
                    <a:pt x="6171" y="1314"/>
                  </a:lnTo>
                  <a:lnTo>
                    <a:pt x="6149" y="1311"/>
                  </a:lnTo>
                  <a:lnTo>
                    <a:pt x="6124" y="1308"/>
                  </a:lnTo>
                  <a:lnTo>
                    <a:pt x="6100" y="1306"/>
                  </a:lnTo>
                  <a:lnTo>
                    <a:pt x="6075" y="1305"/>
                  </a:lnTo>
                  <a:lnTo>
                    <a:pt x="6050" y="1305"/>
                  </a:lnTo>
                  <a:lnTo>
                    <a:pt x="6008" y="1306"/>
                  </a:lnTo>
                  <a:lnTo>
                    <a:pt x="5966" y="1309"/>
                  </a:lnTo>
                  <a:lnTo>
                    <a:pt x="5925" y="1313"/>
                  </a:lnTo>
                  <a:lnTo>
                    <a:pt x="5883" y="1319"/>
                  </a:lnTo>
                  <a:lnTo>
                    <a:pt x="5843" y="1328"/>
                  </a:lnTo>
                  <a:lnTo>
                    <a:pt x="5801" y="1338"/>
                  </a:lnTo>
                  <a:lnTo>
                    <a:pt x="5760" y="1350"/>
                  </a:lnTo>
                  <a:lnTo>
                    <a:pt x="5719" y="1364"/>
                  </a:lnTo>
                  <a:lnTo>
                    <a:pt x="5678" y="1380"/>
                  </a:lnTo>
                  <a:lnTo>
                    <a:pt x="5638" y="1397"/>
                  </a:lnTo>
                  <a:lnTo>
                    <a:pt x="5597" y="1417"/>
                  </a:lnTo>
                  <a:lnTo>
                    <a:pt x="5557" y="1438"/>
                  </a:lnTo>
                  <a:lnTo>
                    <a:pt x="5516" y="1462"/>
                  </a:lnTo>
                  <a:lnTo>
                    <a:pt x="5475" y="1487"/>
                  </a:lnTo>
                  <a:lnTo>
                    <a:pt x="5436" y="1514"/>
                  </a:lnTo>
                  <a:lnTo>
                    <a:pt x="5396" y="1543"/>
                  </a:lnTo>
                  <a:lnTo>
                    <a:pt x="5398" y="1570"/>
                  </a:lnTo>
                  <a:lnTo>
                    <a:pt x="5401" y="1597"/>
                  </a:lnTo>
                  <a:lnTo>
                    <a:pt x="5403" y="1625"/>
                  </a:lnTo>
                  <a:lnTo>
                    <a:pt x="5405" y="1653"/>
                  </a:lnTo>
                  <a:lnTo>
                    <a:pt x="5406" y="1681"/>
                  </a:lnTo>
                  <a:lnTo>
                    <a:pt x="5407" y="1710"/>
                  </a:lnTo>
                  <a:lnTo>
                    <a:pt x="5408" y="1739"/>
                  </a:lnTo>
                  <a:lnTo>
                    <a:pt x="5408" y="1768"/>
                  </a:lnTo>
                  <a:lnTo>
                    <a:pt x="5410" y="1929"/>
                  </a:lnTo>
                  <a:lnTo>
                    <a:pt x="5411" y="2090"/>
                  </a:lnTo>
                  <a:lnTo>
                    <a:pt x="5411" y="2251"/>
                  </a:lnTo>
                  <a:lnTo>
                    <a:pt x="5412" y="2412"/>
                  </a:lnTo>
                  <a:lnTo>
                    <a:pt x="5412" y="2573"/>
                  </a:lnTo>
                  <a:lnTo>
                    <a:pt x="5412" y="2735"/>
                  </a:lnTo>
                  <a:lnTo>
                    <a:pt x="5412" y="2897"/>
                  </a:lnTo>
                  <a:lnTo>
                    <a:pt x="5412" y="3058"/>
                  </a:lnTo>
                  <a:lnTo>
                    <a:pt x="5411" y="3219"/>
                  </a:lnTo>
                  <a:lnTo>
                    <a:pt x="5411" y="3380"/>
                  </a:lnTo>
                  <a:lnTo>
                    <a:pt x="5410" y="3542"/>
                  </a:lnTo>
                  <a:lnTo>
                    <a:pt x="5410" y="3704"/>
                  </a:lnTo>
                  <a:lnTo>
                    <a:pt x="5409" y="3865"/>
                  </a:lnTo>
                  <a:lnTo>
                    <a:pt x="5409" y="4026"/>
                  </a:lnTo>
                  <a:lnTo>
                    <a:pt x="5409" y="4187"/>
                  </a:lnTo>
                  <a:lnTo>
                    <a:pt x="5409" y="4348"/>
                  </a:lnTo>
                  <a:lnTo>
                    <a:pt x="5448" y="4376"/>
                  </a:lnTo>
                  <a:lnTo>
                    <a:pt x="5488" y="4402"/>
                  </a:lnTo>
                  <a:lnTo>
                    <a:pt x="5526" y="4427"/>
                  </a:lnTo>
                  <a:lnTo>
                    <a:pt x="5566" y="4449"/>
                  </a:lnTo>
                  <a:lnTo>
                    <a:pt x="5606" y="4471"/>
                  </a:lnTo>
                  <a:lnTo>
                    <a:pt x="5646" y="4490"/>
                  </a:lnTo>
                  <a:lnTo>
                    <a:pt x="5685" y="4506"/>
                  </a:lnTo>
                  <a:lnTo>
                    <a:pt x="5726" y="4522"/>
                  </a:lnTo>
                  <a:lnTo>
                    <a:pt x="5766" y="4536"/>
                  </a:lnTo>
                  <a:lnTo>
                    <a:pt x="5806" y="4547"/>
                  </a:lnTo>
                  <a:lnTo>
                    <a:pt x="5847" y="4557"/>
                  </a:lnTo>
                  <a:lnTo>
                    <a:pt x="5886" y="4566"/>
                  </a:lnTo>
                  <a:lnTo>
                    <a:pt x="5927" y="4572"/>
                  </a:lnTo>
                  <a:lnTo>
                    <a:pt x="5968" y="4577"/>
                  </a:lnTo>
                  <a:lnTo>
                    <a:pt x="6009" y="4579"/>
                  </a:lnTo>
                  <a:lnTo>
                    <a:pt x="6050" y="4580"/>
                  </a:lnTo>
                  <a:lnTo>
                    <a:pt x="6075" y="4580"/>
                  </a:lnTo>
                  <a:lnTo>
                    <a:pt x="6101" y="4579"/>
                  </a:lnTo>
                  <a:lnTo>
                    <a:pt x="6125" y="4577"/>
                  </a:lnTo>
                  <a:lnTo>
                    <a:pt x="6150" y="4574"/>
                  </a:lnTo>
                  <a:lnTo>
                    <a:pt x="6173" y="4571"/>
                  </a:lnTo>
                  <a:lnTo>
                    <a:pt x="6197" y="4567"/>
                  </a:lnTo>
                  <a:lnTo>
                    <a:pt x="6219" y="4562"/>
                  </a:lnTo>
                  <a:lnTo>
                    <a:pt x="6241" y="4557"/>
                  </a:lnTo>
                  <a:lnTo>
                    <a:pt x="6263" y="4551"/>
                  </a:lnTo>
                  <a:lnTo>
                    <a:pt x="6283" y="4544"/>
                  </a:lnTo>
                  <a:lnTo>
                    <a:pt x="6305" y="4537"/>
                  </a:lnTo>
                  <a:lnTo>
                    <a:pt x="6324" y="4529"/>
                  </a:lnTo>
                  <a:lnTo>
                    <a:pt x="6343" y="4520"/>
                  </a:lnTo>
                  <a:lnTo>
                    <a:pt x="6363" y="4509"/>
                  </a:lnTo>
                  <a:lnTo>
                    <a:pt x="6381" y="4499"/>
                  </a:lnTo>
                  <a:lnTo>
                    <a:pt x="6398" y="4488"/>
                  </a:lnTo>
                  <a:lnTo>
                    <a:pt x="6416" y="4477"/>
                  </a:lnTo>
                  <a:lnTo>
                    <a:pt x="6433" y="4464"/>
                  </a:lnTo>
                  <a:lnTo>
                    <a:pt x="6449" y="4450"/>
                  </a:lnTo>
                  <a:lnTo>
                    <a:pt x="6465" y="4437"/>
                  </a:lnTo>
                  <a:lnTo>
                    <a:pt x="6480" y="4422"/>
                  </a:lnTo>
                  <a:lnTo>
                    <a:pt x="6495" y="4406"/>
                  </a:lnTo>
                  <a:lnTo>
                    <a:pt x="6510" y="4390"/>
                  </a:lnTo>
                  <a:lnTo>
                    <a:pt x="6523" y="4374"/>
                  </a:lnTo>
                  <a:lnTo>
                    <a:pt x="6536" y="4356"/>
                  </a:lnTo>
                  <a:lnTo>
                    <a:pt x="6548" y="4338"/>
                  </a:lnTo>
                  <a:lnTo>
                    <a:pt x="6561" y="4319"/>
                  </a:lnTo>
                  <a:lnTo>
                    <a:pt x="6573" y="4299"/>
                  </a:lnTo>
                  <a:lnTo>
                    <a:pt x="6583" y="4279"/>
                  </a:lnTo>
                  <a:lnTo>
                    <a:pt x="6594" y="4257"/>
                  </a:lnTo>
                  <a:lnTo>
                    <a:pt x="6605" y="4236"/>
                  </a:lnTo>
                  <a:lnTo>
                    <a:pt x="6614" y="4213"/>
                  </a:lnTo>
                  <a:lnTo>
                    <a:pt x="6619" y="4199"/>
                  </a:lnTo>
                  <a:lnTo>
                    <a:pt x="6623" y="4184"/>
                  </a:lnTo>
                  <a:lnTo>
                    <a:pt x="6627" y="4167"/>
                  </a:lnTo>
                  <a:lnTo>
                    <a:pt x="6632" y="4148"/>
                  </a:lnTo>
                  <a:lnTo>
                    <a:pt x="6640" y="4106"/>
                  </a:lnTo>
                  <a:lnTo>
                    <a:pt x="6647" y="4057"/>
                  </a:lnTo>
                  <a:lnTo>
                    <a:pt x="6654" y="4001"/>
                  </a:lnTo>
                  <a:lnTo>
                    <a:pt x="6661" y="3938"/>
                  </a:lnTo>
                  <a:lnTo>
                    <a:pt x="6666" y="3869"/>
                  </a:lnTo>
                  <a:lnTo>
                    <a:pt x="6671" y="3793"/>
                  </a:lnTo>
                  <a:lnTo>
                    <a:pt x="6676" y="3711"/>
                  </a:lnTo>
                  <a:lnTo>
                    <a:pt x="6680" y="3622"/>
                  </a:lnTo>
                  <a:lnTo>
                    <a:pt x="6683" y="3526"/>
                  </a:lnTo>
                  <a:lnTo>
                    <a:pt x="6685" y="3423"/>
                  </a:lnTo>
                  <a:lnTo>
                    <a:pt x="6687" y="3314"/>
                  </a:lnTo>
                  <a:lnTo>
                    <a:pt x="6689" y="3198"/>
                  </a:lnTo>
                  <a:lnTo>
                    <a:pt x="6690" y="3075"/>
                  </a:lnTo>
                  <a:lnTo>
                    <a:pt x="6690" y="2946"/>
                  </a:lnTo>
                  <a:close/>
                  <a:moveTo>
                    <a:pt x="5152" y="1272"/>
                  </a:moveTo>
                  <a:lnTo>
                    <a:pt x="5171" y="1272"/>
                  </a:lnTo>
                  <a:lnTo>
                    <a:pt x="5190" y="1275"/>
                  </a:lnTo>
                  <a:lnTo>
                    <a:pt x="5207" y="1278"/>
                  </a:lnTo>
                  <a:lnTo>
                    <a:pt x="5224" y="1283"/>
                  </a:lnTo>
                  <a:lnTo>
                    <a:pt x="5241" y="1290"/>
                  </a:lnTo>
                  <a:lnTo>
                    <a:pt x="5256" y="1298"/>
                  </a:lnTo>
                  <a:lnTo>
                    <a:pt x="5270" y="1309"/>
                  </a:lnTo>
                  <a:lnTo>
                    <a:pt x="5285" y="1320"/>
                  </a:lnTo>
                  <a:lnTo>
                    <a:pt x="5298" y="1332"/>
                  </a:lnTo>
                  <a:lnTo>
                    <a:pt x="5310" y="1346"/>
                  </a:lnTo>
                  <a:lnTo>
                    <a:pt x="5322" y="1363"/>
                  </a:lnTo>
                  <a:lnTo>
                    <a:pt x="5334" y="1380"/>
                  </a:lnTo>
                  <a:lnTo>
                    <a:pt x="5344" y="1398"/>
                  </a:lnTo>
                  <a:lnTo>
                    <a:pt x="5353" y="1419"/>
                  </a:lnTo>
                  <a:lnTo>
                    <a:pt x="5361" y="1440"/>
                  </a:lnTo>
                  <a:lnTo>
                    <a:pt x="5369" y="1464"/>
                  </a:lnTo>
                  <a:lnTo>
                    <a:pt x="5374" y="1468"/>
                  </a:lnTo>
                  <a:lnTo>
                    <a:pt x="5378" y="1471"/>
                  </a:lnTo>
                  <a:lnTo>
                    <a:pt x="5382" y="1472"/>
                  </a:lnTo>
                  <a:lnTo>
                    <a:pt x="5384" y="1473"/>
                  </a:lnTo>
                  <a:lnTo>
                    <a:pt x="5426" y="1444"/>
                  </a:lnTo>
                  <a:lnTo>
                    <a:pt x="5469" y="1418"/>
                  </a:lnTo>
                  <a:lnTo>
                    <a:pt x="5512" y="1393"/>
                  </a:lnTo>
                  <a:lnTo>
                    <a:pt x="5555" y="1370"/>
                  </a:lnTo>
                  <a:lnTo>
                    <a:pt x="5597" y="1349"/>
                  </a:lnTo>
                  <a:lnTo>
                    <a:pt x="5639" y="1330"/>
                  </a:lnTo>
                  <a:lnTo>
                    <a:pt x="5680" y="1313"/>
                  </a:lnTo>
                  <a:lnTo>
                    <a:pt x="5722" y="1297"/>
                  </a:lnTo>
                  <a:lnTo>
                    <a:pt x="5764" y="1283"/>
                  </a:lnTo>
                  <a:lnTo>
                    <a:pt x="5806" y="1272"/>
                  </a:lnTo>
                  <a:lnTo>
                    <a:pt x="5847" y="1262"/>
                  </a:lnTo>
                  <a:lnTo>
                    <a:pt x="5887" y="1254"/>
                  </a:lnTo>
                  <a:lnTo>
                    <a:pt x="5928" y="1246"/>
                  </a:lnTo>
                  <a:lnTo>
                    <a:pt x="5969" y="1242"/>
                  </a:lnTo>
                  <a:lnTo>
                    <a:pt x="6009" y="1239"/>
                  </a:lnTo>
                  <a:lnTo>
                    <a:pt x="6050" y="1238"/>
                  </a:lnTo>
                  <a:lnTo>
                    <a:pt x="6097" y="1239"/>
                  </a:lnTo>
                  <a:lnTo>
                    <a:pt x="6142" y="1240"/>
                  </a:lnTo>
                  <a:lnTo>
                    <a:pt x="6188" y="1242"/>
                  </a:lnTo>
                  <a:lnTo>
                    <a:pt x="6233" y="1245"/>
                  </a:lnTo>
                  <a:lnTo>
                    <a:pt x="6278" y="1250"/>
                  </a:lnTo>
                  <a:lnTo>
                    <a:pt x="6322" y="1255"/>
                  </a:lnTo>
                  <a:lnTo>
                    <a:pt x="6366" y="1261"/>
                  </a:lnTo>
                  <a:lnTo>
                    <a:pt x="6409" y="1267"/>
                  </a:lnTo>
                  <a:lnTo>
                    <a:pt x="6450" y="1275"/>
                  </a:lnTo>
                  <a:lnTo>
                    <a:pt x="6492" y="1283"/>
                  </a:lnTo>
                  <a:lnTo>
                    <a:pt x="6534" y="1292"/>
                  </a:lnTo>
                  <a:lnTo>
                    <a:pt x="6574" y="1303"/>
                  </a:lnTo>
                  <a:lnTo>
                    <a:pt x="6614" y="1314"/>
                  </a:lnTo>
                  <a:lnTo>
                    <a:pt x="6653" y="1326"/>
                  </a:lnTo>
                  <a:lnTo>
                    <a:pt x="6692" y="1338"/>
                  </a:lnTo>
                  <a:lnTo>
                    <a:pt x="6730" y="1353"/>
                  </a:lnTo>
                  <a:lnTo>
                    <a:pt x="6768" y="1367"/>
                  </a:lnTo>
                  <a:lnTo>
                    <a:pt x="6804" y="1382"/>
                  </a:lnTo>
                  <a:lnTo>
                    <a:pt x="6841" y="1398"/>
                  </a:lnTo>
                  <a:lnTo>
                    <a:pt x="6877" y="1416"/>
                  </a:lnTo>
                  <a:lnTo>
                    <a:pt x="6913" y="1434"/>
                  </a:lnTo>
                  <a:lnTo>
                    <a:pt x="6947" y="1454"/>
                  </a:lnTo>
                  <a:lnTo>
                    <a:pt x="6981" y="1473"/>
                  </a:lnTo>
                  <a:lnTo>
                    <a:pt x="7015" y="1494"/>
                  </a:lnTo>
                  <a:lnTo>
                    <a:pt x="7047" y="1516"/>
                  </a:lnTo>
                  <a:lnTo>
                    <a:pt x="7080" y="1538"/>
                  </a:lnTo>
                  <a:lnTo>
                    <a:pt x="7111" y="1562"/>
                  </a:lnTo>
                  <a:lnTo>
                    <a:pt x="7142" y="1586"/>
                  </a:lnTo>
                  <a:lnTo>
                    <a:pt x="7173" y="1612"/>
                  </a:lnTo>
                  <a:lnTo>
                    <a:pt x="7203" y="1637"/>
                  </a:lnTo>
                  <a:lnTo>
                    <a:pt x="7232" y="1665"/>
                  </a:lnTo>
                  <a:lnTo>
                    <a:pt x="7261" y="1692"/>
                  </a:lnTo>
                  <a:lnTo>
                    <a:pt x="7289" y="1721"/>
                  </a:lnTo>
                  <a:lnTo>
                    <a:pt x="7316" y="1750"/>
                  </a:lnTo>
                  <a:lnTo>
                    <a:pt x="7342" y="1781"/>
                  </a:lnTo>
                  <a:lnTo>
                    <a:pt x="7367" y="1812"/>
                  </a:lnTo>
                  <a:lnTo>
                    <a:pt x="7392" y="1843"/>
                  </a:lnTo>
                  <a:lnTo>
                    <a:pt x="7415" y="1875"/>
                  </a:lnTo>
                  <a:lnTo>
                    <a:pt x="7438" y="1907"/>
                  </a:lnTo>
                  <a:lnTo>
                    <a:pt x="7460" y="1941"/>
                  </a:lnTo>
                  <a:lnTo>
                    <a:pt x="7481" y="1975"/>
                  </a:lnTo>
                  <a:lnTo>
                    <a:pt x="7501" y="2010"/>
                  </a:lnTo>
                  <a:lnTo>
                    <a:pt x="7519" y="2045"/>
                  </a:lnTo>
                  <a:lnTo>
                    <a:pt x="7538" y="2082"/>
                  </a:lnTo>
                  <a:lnTo>
                    <a:pt x="7555" y="2119"/>
                  </a:lnTo>
                  <a:lnTo>
                    <a:pt x="7571" y="2156"/>
                  </a:lnTo>
                  <a:lnTo>
                    <a:pt x="7588" y="2194"/>
                  </a:lnTo>
                  <a:lnTo>
                    <a:pt x="7602" y="2233"/>
                  </a:lnTo>
                  <a:lnTo>
                    <a:pt x="7615" y="2273"/>
                  </a:lnTo>
                  <a:lnTo>
                    <a:pt x="7629" y="2312"/>
                  </a:lnTo>
                  <a:lnTo>
                    <a:pt x="7641" y="2353"/>
                  </a:lnTo>
                  <a:lnTo>
                    <a:pt x="7652" y="2395"/>
                  </a:lnTo>
                  <a:lnTo>
                    <a:pt x="7662" y="2437"/>
                  </a:lnTo>
                  <a:lnTo>
                    <a:pt x="7671" y="2480"/>
                  </a:lnTo>
                  <a:lnTo>
                    <a:pt x="7680" y="2523"/>
                  </a:lnTo>
                  <a:lnTo>
                    <a:pt x="7687" y="2567"/>
                  </a:lnTo>
                  <a:lnTo>
                    <a:pt x="7694" y="2612"/>
                  </a:lnTo>
                  <a:lnTo>
                    <a:pt x="7700" y="2658"/>
                  </a:lnTo>
                  <a:lnTo>
                    <a:pt x="7704" y="2704"/>
                  </a:lnTo>
                  <a:lnTo>
                    <a:pt x="7708" y="2751"/>
                  </a:lnTo>
                  <a:lnTo>
                    <a:pt x="7711" y="2799"/>
                  </a:lnTo>
                  <a:lnTo>
                    <a:pt x="7713" y="2847"/>
                  </a:lnTo>
                  <a:lnTo>
                    <a:pt x="7715" y="2896"/>
                  </a:lnTo>
                  <a:lnTo>
                    <a:pt x="7715" y="2946"/>
                  </a:lnTo>
                  <a:lnTo>
                    <a:pt x="7715" y="2995"/>
                  </a:lnTo>
                  <a:lnTo>
                    <a:pt x="7713" y="3044"/>
                  </a:lnTo>
                  <a:lnTo>
                    <a:pt x="7711" y="3092"/>
                  </a:lnTo>
                  <a:lnTo>
                    <a:pt x="7708" y="3140"/>
                  </a:lnTo>
                  <a:lnTo>
                    <a:pt x="7704" y="3186"/>
                  </a:lnTo>
                  <a:lnTo>
                    <a:pt x="7700" y="3232"/>
                  </a:lnTo>
                  <a:lnTo>
                    <a:pt x="7694" y="3278"/>
                  </a:lnTo>
                  <a:lnTo>
                    <a:pt x="7688" y="3322"/>
                  </a:lnTo>
                  <a:lnTo>
                    <a:pt x="7680" y="3367"/>
                  </a:lnTo>
                  <a:lnTo>
                    <a:pt x="7671" y="3410"/>
                  </a:lnTo>
                  <a:lnTo>
                    <a:pt x="7662" y="3453"/>
                  </a:lnTo>
                  <a:lnTo>
                    <a:pt x="7652" y="3495"/>
                  </a:lnTo>
                  <a:lnTo>
                    <a:pt x="7641" y="3536"/>
                  </a:lnTo>
                  <a:lnTo>
                    <a:pt x="7630" y="3577"/>
                  </a:lnTo>
                  <a:lnTo>
                    <a:pt x="7616" y="3617"/>
                  </a:lnTo>
                  <a:lnTo>
                    <a:pt x="7603" y="3657"/>
                  </a:lnTo>
                  <a:lnTo>
                    <a:pt x="7588" y="3695"/>
                  </a:lnTo>
                  <a:lnTo>
                    <a:pt x="7572" y="3733"/>
                  </a:lnTo>
                  <a:lnTo>
                    <a:pt x="7556" y="3771"/>
                  </a:lnTo>
                  <a:lnTo>
                    <a:pt x="7540" y="3808"/>
                  </a:lnTo>
                  <a:lnTo>
                    <a:pt x="7521" y="3843"/>
                  </a:lnTo>
                  <a:lnTo>
                    <a:pt x="7502" y="3878"/>
                  </a:lnTo>
                  <a:lnTo>
                    <a:pt x="7483" y="3913"/>
                  </a:lnTo>
                  <a:lnTo>
                    <a:pt x="7461" y="3947"/>
                  </a:lnTo>
                  <a:lnTo>
                    <a:pt x="7440" y="3980"/>
                  </a:lnTo>
                  <a:lnTo>
                    <a:pt x="7417" y="4013"/>
                  </a:lnTo>
                  <a:lnTo>
                    <a:pt x="7394" y="4045"/>
                  </a:lnTo>
                  <a:lnTo>
                    <a:pt x="7371" y="4076"/>
                  </a:lnTo>
                  <a:lnTo>
                    <a:pt x="7345" y="4107"/>
                  </a:lnTo>
                  <a:lnTo>
                    <a:pt x="7319" y="4136"/>
                  </a:lnTo>
                  <a:lnTo>
                    <a:pt x="7292" y="4166"/>
                  </a:lnTo>
                  <a:lnTo>
                    <a:pt x="7264" y="4194"/>
                  </a:lnTo>
                  <a:lnTo>
                    <a:pt x="7236" y="4222"/>
                  </a:lnTo>
                  <a:lnTo>
                    <a:pt x="7206" y="4249"/>
                  </a:lnTo>
                  <a:lnTo>
                    <a:pt x="7177" y="4275"/>
                  </a:lnTo>
                  <a:lnTo>
                    <a:pt x="7146" y="4300"/>
                  </a:lnTo>
                  <a:lnTo>
                    <a:pt x="7116" y="4325"/>
                  </a:lnTo>
                  <a:lnTo>
                    <a:pt x="7084" y="4348"/>
                  </a:lnTo>
                  <a:lnTo>
                    <a:pt x="7051" y="4371"/>
                  </a:lnTo>
                  <a:lnTo>
                    <a:pt x="7019" y="4392"/>
                  </a:lnTo>
                  <a:lnTo>
                    <a:pt x="6985" y="4413"/>
                  </a:lnTo>
                  <a:lnTo>
                    <a:pt x="6951" y="4433"/>
                  </a:lnTo>
                  <a:lnTo>
                    <a:pt x="6917" y="4451"/>
                  </a:lnTo>
                  <a:lnTo>
                    <a:pt x="6882" y="4470"/>
                  </a:lnTo>
                  <a:lnTo>
                    <a:pt x="6845" y="4487"/>
                  </a:lnTo>
                  <a:lnTo>
                    <a:pt x="6810" y="4503"/>
                  </a:lnTo>
                  <a:lnTo>
                    <a:pt x="6772" y="4519"/>
                  </a:lnTo>
                  <a:lnTo>
                    <a:pt x="6734" y="4533"/>
                  </a:lnTo>
                  <a:lnTo>
                    <a:pt x="6696" y="4546"/>
                  </a:lnTo>
                  <a:lnTo>
                    <a:pt x="6658" y="4559"/>
                  </a:lnTo>
                  <a:lnTo>
                    <a:pt x="6618" y="4572"/>
                  </a:lnTo>
                  <a:lnTo>
                    <a:pt x="6578" y="4582"/>
                  </a:lnTo>
                  <a:lnTo>
                    <a:pt x="6537" y="4592"/>
                  </a:lnTo>
                  <a:lnTo>
                    <a:pt x="6495" y="4602"/>
                  </a:lnTo>
                  <a:lnTo>
                    <a:pt x="6454" y="4610"/>
                  </a:lnTo>
                  <a:lnTo>
                    <a:pt x="6412" y="4618"/>
                  </a:lnTo>
                  <a:lnTo>
                    <a:pt x="6368" y="4625"/>
                  </a:lnTo>
                  <a:lnTo>
                    <a:pt x="6324" y="4630"/>
                  </a:lnTo>
                  <a:lnTo>
                    <a:pt x="6280" y="4635"/>
                  </a:lnTo>
                  <a:lnTo>
                    <a:pt x="6235" y="4639"/>
                  </a:lnTo>
                  <a:lnTo>
                    <a:pt x="6189" y="4642"/>
                  </a:lnTo>
                  <a:lnTo>
                    <a:pt x="6143" y="4644"/>
                  </a:lnTo>
                  <a:lnTo>
                    <a:pt x="6097" y="4645"/>
                  </a:lnTo>
                  <a:lnTo>
                    <a:pt x="6050" y="4646"/>
                  </a:lnTo>
                  <a:lnTo>
                    <a:pt x="6010" y="4645"/>
                  </a:lnTo>
                  <a:lnTo>
                    <a:pt x="5969" y="4642"/>
                  </a:lnTo>
                  <a:lnTo>
                    <a:pt x="5929" y="4638"/>
                  </a:lnTo>
                  <a:lnTo>
                    <a:pt x="5889" y="4633"/>
                  </a:lnTo>
                  <a:lnTo>
                    <a:pt x="5850" y="4625"/>
                  </a:lnTo>
                  <a:lnTo>
                    <a:pt x="5809" y="4616"/>
                  </a:lnTo>
                  <a:lnTo>
                    <a:pt x="5769" y="4605"/>
                  </a:lnTo>
                  <a:lnTo>
                    <a:pt x="5729" y="4592"/>
                  </a:lnTo>
                  <a:lnTo>
                    <a:pt x="5689" y="4578"/>
                  </a:lnTo>
                  <a:lnTo>
                    <a:pt x="5649" y="4562"/>
                  </a:lnTo>
                  <a:lnTo>
                    <a:pt x="5609" y="4544"/>
                  </a:lnTo>
                  <a:lnTo>
                    <a:pt x="5569" y="4526"/>
                  </a:lnTo>
                  <a:lnTo>
                    <a:pt x="5528" y="4504"/>
                  </a:lnTo>
                  <a:lnTo>
                    <a:pt x="5489" y="4482"/>
                  </a:lnTo>
                  <a:lnTo>
                    <a:pt x="5449" y="4457"/>
                  </a:lnTo>
                  <a:lnTo>
                    <a:pt x="5409" y="4432"/>
                  </a:lnTo>
                  <a:lnTo>
                    <a:pt x="5409" y="6106"/>
                  </a:lnTo>
                  <a:lnTo>
                    <a:pt x="5409" y="6133"/>
                  </a:lnTo>
                  <a:lnTo>
                    <a:pt x="5411" y="6160"/>
                  </a:lnTo>
                  <a:lnTo>
                    <a:pt x="5413" y="6184"/>
                  </a:lnTo>
                  <a:lnTo>
                    <a:pt x="5416" y="6208"/>
                  </a:lnTo>
                  <a:lnTo>
                    <a:pt x="5421" y="6229"/>
                  </a:lnTo>
                  <a:lnTo>
                    <a:pt x="5426" y="6251"/>
                  </a:lnTo>
                  <a:lnTo>
                    <a:pt x="5434" y="6270"/>
                  </a:lnTo>
                  <a:lnTo>
                    <a:pt x="5441" y="6288"/>
                  </a:lnTo>
                  <a:lnTo>
                    <a:pt x="5449" y="6306"/>
                  </a:lnTo>
                  <a:lnTo>
                    <a:pt x="5459" y="6321"/>
                  </a:lnTo>
                  <a:lnTo>
                    <a:pt x="5469" y="6336"/>
                  </a:lnTo>
                  <a:lnTo>
                    <a:pt x="5480" y="6351"/>
                  </a:lnTo>
                  <a:lnTo>
                    <a:pt x="5494" y="6364"/>
                  </a:lnTo>
                  <a:lnTo>
                    <a:pt x="5507" y="6375"/>
                  </a:lnTo>
                  <a:lnTo>
                    <a:pt x="5521" y="6386"/>
                  </a:lnTo>
                  <a:lnTo>
                    <a:pt x="5537" y="6396"/>
                  </a:lnTo>
                  <a:lnTo>
                    <a:pt x="5553" y="6406"/>
                  </a:lnTo>
                  <a:lnTo>
                    <a:pt x="5571" y="6414"/>
                  </a:lnTo>
                  <a:lnTo>
                    <a:pt x="5590" y="6422"/>
                  </a:lnTo>
                  <a:lnTo>
                    <a:pt x="5609" y="6428"/>
                  </a:lnTo>
                  <a:lnTo>
                    <a:pt x="5629" y="6434"/>
                  </a:lnTo>
                  <a:lnTo>
                    <a:pt x="5651" y="6440"/>
                  </a:lnTo>
                  <a:lnTo>
                    <a:pt x="5673" y="6444"/>
                  </a:lnTo>
                  <a:lnTo>
                    <a:pt x="5697" y="6448"/>
                  </a:lnTo>
                  <a:lnTo>
                    <a:pt x="5721" y="6452"/>
                  </a:lnTo>
                  <a:lnTo>
                    <a:pt x="5747" y="6455"/>
                  </a:lnTo>
                  <a:lnTo>
                    <a:pt x="5773" y="6458"/>
                  </a:lnTo>
                  <a:lnTo>
                    <a:pt x="5801" y="6459"/>
                  </a:lnTo>
                  <a:lnTo>
                    <a:pt x="5859" y="6462"/>
                  </a:lnTo>
                  <a:lnTo>
                    <a:pt x="5921" y="6462"/>
                  </a:lnTo>
                  <a:lnTo>
                    <a:pt x="5921" y="6528"/>
                  </a:lnTo>
                  <a:lnTo>
                    <a:pt x="3871" y="6528"/>
                  </a:lnTo>
                  <a:lnTo>
                    <a:pt x="3871" y="6462"/>
                  </a:lnTo>
                  <a:lnTo>
                    <a:pt x="3933" y="6462"/>
                  </a:lnTo>
                  <a:lnTo>
                    <a:pt x="3991" y="6459"/>
                  </a:lnTo>
                  <a:lnTo>
                    <a:pt x="4019" y="6458"/>
                  </a:lnTo>
                  <a:lnTo>
                    <a:pt x="4045" y="6455"/>
                  </a:lnTo>
                  <a:lnTo>
                    <a:pt x="4071" y="6452"/>
                  </a:lnTo>
                  <a:lnTo>
                    <a:pt x="4095" y="6448"/>
                  </a:lnTo>
                  <a:lnTo>
                    <a:pt x="4119" y="6444"/>
                  </a:lnTo>
                  <a:lnTo>
                    <a:pt x="4141" y="6439"/>
                  </a:lnTo>
                  <a:lnTo>
                    <a:pt x="4163" y="6434"/>
                  </a:lnTo>
                  <a:lnTo>
                    <a:pt x="4183" y="6428"/>
                  </a:lnTo>
                  <a:lnTo>
                    <a:pt x="4202" y="6421"/>
                  </a:lnTo>
                  <a:lnTo>
                    <a:pt x="4221" y="6414"/>
                  </a:lnTo>
                  <a:lnTo>
                    <a:pt x="4239" y="6406"/>
                  </a:lnTo>
                  <a:lnTo>
                    <a:pt x="4255" y="6396"/>
                  </a:lnTo>
                  <a:lnTo>
                    <a:pt x="4271" y="6386"/>
                  </a:lnTo>
                  <a:lnTo>
                    <a:pt x="4285" y="6375"/>
                  </a:lnTo>
                  <a:lnTo>
                    <a:pt x="4298" y="6363"/>
                  </a:lnTo>
                  <a:lnTo>
                    <a:pt x="4312" y="6350"/>
                  </a:lnTo>
                  <a:lnTo>
                    <a:pt x="4323" y="6335"/>
                  </a:lnTo>
                  <a:lnTo>
                    <a:pt x="4333" y="6321"/>
                  </a:lnTo>
                  <a:lnTo>
                    <a:pt x="4343" y="6305"/>
                  </a:lnTo>
                  <a:lnTo>
                    <a:pt x="4351" y="6287"/>
                  </a:lnTo>
                  <a:lnTo>
                    <a:pt x="4358" y="6269"/>
                  </a:lnTo>
                  <a:lnTo>
                    <a:pt x="4366" y="6250"/>
                  </a:lnTo>
                  <a:lnTo>
                    <a:pt x="4371" y="6228"/>
                  </a:lnTo>
                  <a:lnTo>
                    <a:pt x="4376" y="6207"/>
                  </a:lnTo>
                  <a:lnTo>
                    <a:pt x="4379" y="6183"/>
                  </a:lnTo>
                  <a:lnTo>
                    <a:pt x="4381" y="6159"/>
                  </a:lnTo>
                  <a:lnTo>
                    <a:pt x="4383" y="6132"/>
                  </a:lnTo>
                  <a:lnTo>
                    <a:pt x="4383" y="6105"/>
                  </a:lnTo>
                  <a:lnTo>
                    <a:pt x="4383" y="1788"/>
                  </a:lnTo>
                  <a:lnTo>
                    <a:pt x="4383" y="1761"/>
                  </a:lnTo>
                  <a:lnTo>
                    <a:pt x="4381" y="1733"/>
                  </a:lnTo>
                  <a:lnTo>
                    <a:pt x="4379" y="1707"/>
                  </a:lnTo>
                  <a:lnTo>
                    <a:pt x="4376" y="1682"/>
                  </a:lnTo>
                  <a:lnTo>
                    <a:pt x="4371" y="1659"/>
                  </a:lnTo>
                  <a:lnTo>
                    <a:pt x="4366" y="1635"/>
                  </a:lnTo>
                  <a:lnTo>
                    <a:pt x="4358" y="1613"/>
                  </a:lnTo>
                  <a:lnTo>
                    <a:pt x="4351" y="1591"/>
                  </a:lnTo>
                  <a:lnTo>
                    <a:pt x="4343" y="1571"/>
                  </a:lnTo>
                  <a:lnTo>
                    <a:pt x="4333" y="1550"/>
                  </a:lnTo>
                  <a:lnTo>
                    <a:pt x="4323" y="1532"/>
                  </a:lnTo>
                  <a:lnTo>
                    <a:pt x="4312" y="1514"/>
                  </a:lnTo>
                  <a:lnTo>
                    <a:pt x="4298" y="1496"/>
                  </a:lnTo>
                  <a:lnTo>
                    <a:pt x="4285" y="1480"/>
                  </a:lnTo>
                  <a:lnTo>
                    <a:pt x="4271" y="1465"/>
                  </a:lnTo>
                  <a:lnTo>
                    <a:pt x="4255" y="1450"/>
                  </a:lnTo>
                  <a:lnTo>
                    <a:pt x="4239" y="1436"/>
                  </a:lnTo>
                  <a:lnTo>
                    <a:pt x="4221" y="1424"/>
                  </a:lnTo>
                  <a:lnTo>
                    <a:pt x="4202" y="1412"/>
                  </a:lnTo>
                  <a:lnTo>
                    <a:pt x="4183" y="1400"/>
                  </a:lnTo>
                  <a:lnTo>
                    <a:pt x="4163" y="1391"/>
                  </a:lnTo>
                  <a:lnTo>
                    <a:pt x="4141" y="1381"/>
                  </a:lnTo>
                  <a:lnTo>
                    <a:pt x="4119" y="1373"/>
                  </a:lnTo>
                  <a:lnTo>
                    <a:pt x="4095" y="1366"/>
                  </a:lnTo>
                  <a:lnTo>
                    <a:pt x="4071" y="1359"/>
                  </a:lnTo>
                  <a:lnTo>
                    <a:pt x="4045" y="1354"/>
                  </a:lnTo>
                  <a:lnTo>
                    <a:pt x="4019" y="1348"/>
                  </a:lnTo>
                  <a:lnTo>
                    <a:pt x="3991" y="1344"/>
                  </a:lnTo>
                  <a:lnTo>
                    <a:pt x="3963" y="1341"/>
                  </a:lnTo>
                  <a:lnTo>
                    <a:pt x="3933" y="1339"/>
                  </a:lnTo>
                  <a:lnTo>
                    <a:pt x="3903" y="1338"/>
                  </a:lnTo>
                  <a:lnTo>
                    <a:pt x="3871" y="1337"/>
                  </a:lnTo>
                  <a:lnTo>
                    <a:pt x="3871" y="1272"/>
                  </a:lnTo>
                  <a:lnTo>
                    <a:pt x="5152" y="1272"/>
                  </a:lnTo>
                  <a:close/>
                  <a:moveTo>
                    <a:pt x="7622" y="1275"/>
                  </a:moveTo>
                  <a:lnTo>
                    <a:pt x="8957" y="1275"/>
                  </a:lnTo>
                  <a:lnTo>
                    <a:pt x="8973" y="1276"/>
                  </a:lnTo>
                  <a:lnTo>
                    <a:pt x="8988" y="1277"/>
                  </a:lnTo>
                  <a:lnTo>
                    <a:pt x="9004" y="1280"/>
                  </a:lnTo>
                  <a:lnTo>
                    <a:pt x="9019" y="1283"/>
                  </a:lnTo>
                  <a:lnTo>
                    <a:pt x="9033" y="1288"/>
                  </a:lnTo>
                  <a:lnTo>
                    <a:pt x="9047" y="1293"/>
                  </a:lnTo>
                  <a:lnTo>
                    <a:pt x="9061" y="1301"/>
                  </a:lnTo>
                  <a:lnTo>
                    <a:pt x="9073" y="1309"/>
                  </a:lnTo>
                  <a:lnTo>
                    <a:pt x="9085" y="1317"/>
                  </a:lnTo>
                  <a:lnTo>
                    <a:pt x="9097" y="1327"/>
                  </a:lnTo>
                  <a:lnTo>
                    <a:pt x="9109" y="1338"/>
                  </a:lnTo>
                  <a:lnTo>
                    <a:pt x="9119" y="1350"/>
                  </a:lnTo>
                  <a:lnTo>
                    <a:pt x="9129" y="1363"/>
                  </a:lnTo>
                  <a:lnTo>
                    <a:pt x="9138" y="1377"/>
                  </a:lnTo>
                  <a:lnTo>
                    <a:pt x="9147" y="1392"/>
                  </a:lnTo>
                  <a:lnTo>
                    <a:pt x="9157" y="1409"/>
                  </a:lnTo>
                  <a:lnTo>
                    <a:pt x="9165" y="1425"/>
                  </a:lnTo>
                  <a:lnTo>
                    <a:pt x="9172" y="1443"/>
                  </a:lnTo>
                  <a:lnTo>
                    <a:pt x="9179" y="1463"/>
                  </a:lnTo>
                  <a:lnTo>
                    <a:pt x="9185" y="1483"/>
                  </a:lnTo>
                  <a:lnTo>
                    <a:pt x="9191" y="1505"/>
                  </a:lnTo>
                  <a:lnTo>
                    <a:pt x="9197" y="1527"/>
                  </a:lnTo>
                  <a:lnTo>
                    <a:pt x="9202" y="1549"/>
                  </a:lnTo>
                  <a:lnTo>
                    <a:pt x="9207" y="1574"/>
                  </a:lnTo>
                  <a:lnTo>
                    <a:pt x="9211" y="1599"/>
                  </a:lnTo>
                  <a:lnTo>
                    <a:pt x="9214" y="1626"/>
                  </a:lnTo>
                  <a:lnTo>
                    <a:pt x="9217" y="1653"/>
                  </a:lnTo>
                  <a:lnTo>
                    <a:pt x="9219" y="1682"/>
                  </a:lnTo>
                  <a:lnTo>
                    <a:pt x="9221" y="1712"/>
                  </a:lnTo>
                  <a:lnTo>
                    <a:pt x="9222" y="1742"/>
                  </a:lnTo>
                  <a:lnTo>
                    <a:pt x="9223" y="1774"/>
                  </a:lnTo>
                  <a:lnTo>
                    <a:pt x="9223" y="1806"/>
                  </a:lnTo>
                  <a:lnTo>
                    <a:pt x="9223" y="4075"/>
                  </a:lnTo>
                  <a:lnTo>
                    <a:pt x="9224" y="4103"/>
                  </a:lnTo>
                  <a:lnTo>
                    <a:pt x="9226" y="4131"/>
                  </a:lnTo>
                  <a:lnTo>
                    <a:pt x="9229" y="4158"/>
                  </a:lnTo>
                  <a:lnTo>
                    <a:pt x="9233" y="4184"/>
                  </a:lnTo>
                  <a:lnTo>
                    <a:pt x="9238" y="4209"/>
                  </a:lnTo>
                  <a:lnTo>
                    <a:pt x="9245" y="4232"/>
                  </a:lnTo>
                  <a:lnTo>
                    <a:pt x="9252" y="4255"/>
                  </a:lnTo>
                  <a:lnTo>
                    <a:pt x="9262" y="4278"/>
                  </a:lnTo>
                  <a:lnTo>
                    <a:pt x="9272" y="4299"/>
                  </a:lnTo>
                  <a:lnTo>
                    <a:pt x="9283" y="4320"/>
                  </a:lnTo>
                  <a:lnTo>
                    <a:pt x="9296" y="4339"/>
                  </a:lnTo>
                  <a:lnTo>
                    <a:pt x="9310" y="4357"/>
                  </a:lnTo>
                  <a:lnTo>
                    <a:pt x="9324" y="4375"/>
                  </a:lnTo>
                  <a:lnTo>
                    <a:pt x="9339" y="4392"/>
                  </a:lnTo>
                  <a:lnTo>
                    <a:pt x="9356" y="4407"/>
                  </a:lnTo>
                  <a:lnTo>
                    <a:pt x="9374" y="4423"/>
                  </a:lnTo>
                  <a:lnTo>
                    <a:pt x="9393" y="4437"/>
                  </a:lnTo>
                  <a:lnTo>
                    <a:pt x="9413" y="4449"/>
                  </a:lnTo>
                  <a:lnTo>
                    <a:pt x="9434" y="4461"/>
                  </a:lnTo>
                  <a:lnTo>
                    <a:pt x="9455" y="4474"/>
                  </a:lnTo>
                  <a:lnTo>
                    <a:pt x="9479" y="4484"/>
                  </a:lnTo>
                  <a:lnTo>
                    <a:pt x="9502" y="4493"/>
                  </a:lnTo>
                  <a:lnTo>
                    <a:pt x="9527" y="4502"/>
                  </a:lnTo>
                  <a:lnTo>
                    <a:pt x="9553" y="4509"/>
                  </a:lnTo>
                  <a:lnTo>
                    <a:pt x="9580" y="4517"/>
                  </a:lnTo>
                  <a:lnTo>
                    <a:pt x="9607" y="4523"/>
                  </a:lnTo>
                  <a:lnTo>
                    <a:pt x="9636" y="4527"/>
                  </a:lnTo>
                  <a:lnTo>
                    <a:pt x="9666" y="4531"/>
                  </a:lnTo>
                  <a:lnTo>
                    <a:pt x="9696" y="4535"/>
                  </a:lnTo>
                  <a:lnTo>
                    <a:pt x="9727" y="4537"/>
                  </a:lnTo>
                  <a:lnTo>
                    <a:pt x="9759" y="4538"/>
                  </a:lnTo>
                  <a:lnTo>
                    <a:pt x="9792" y="4539"/>
                  </a:lnTo>
                  <a:lnTo>
                    <a:pt x="9792" y="4606"/>
                  </a:lnTo>
                  <a:lnTo>
                    <a:pt x="7622" y="4606"/>
                  </a:lnTo>
                  <a:lnTo>
                    <a:pt x="7622" y="4539"/>
                  </a:lnTo>
                  <a:lnTo>
                    <a:pt x="7655" y="4538"/>
                  </a:lnTo>
                  <a:lnTo>
                    <a:pt x="7688" y="4537"/>
                  </a:lnTo>
                  <a:lnTo>
                    <a:pt x="7718" y="4535"/>
                  </a:lnTo>
                  <a:lnTo>
                    <a:pt x="7748" y="4532"/>
                  </a:lnTo>
                  <a:lnTo>
                    <a:pt x="7776" y="4528"/>
                  </a:lnTo>
                  <a:lnTo>
                    <a:pt x="7804" y="4523"/>
                  </a:lnTo>
                  <a:lnTo>
                    <a:pt x="7831" y="4517"/>
                  </a:lnTo>
                  <a:lnTo>
                    <a:pt x="7856" y="4509"/>
                  </a:lnTo>
                  <a:lnTo>
                    <a:pt x="7881" y="4502"/>
                  </a:lnTo>
                  <a:lnTo>
                    <a:pt x="7904" y="4493"/>
                  </a:lnTo>
                  <a:lnTo>
                    <a:pt x="7926" y="4484"/>
                  </a:lnTo>
                  <a:lnTo>
                    <a:pt x="7948" y="4474"/>
                  </a:lnTo>
                  <a:lnTo>
                    <a:pt x="7968" y="4463"/>
                  </a:lnTo>
                  <a:lnTo>
                    <a:pt x="7988" y="4450"/>
                  </a:lnTo>
                  <a:lnTo>
                    <a:pt x="8006" y="4437"/>
                  </a:lnTo>
                  <a:lnTo>
                    <a:pt x="8022" y="4423"/>
                  </a:lnTo>
                  <a:lnTo>
                    <a:pt x="8039" y="4407"/>
                  </a:lnTo>
                  <a:lnTo>
                    <a:pt x="8054" y="4392"/>
                  </a:lnTo>
                  <a:lnTo>
                    <a:pt x="8068" y="4375"/>
                  </a:lnTo>
                  <a:lnTo>
                    <a:pt x="8081" y="4357"/>
                  </a:lnTo>
                  <a:lnTo>
                    <a:pt x="8093" y="4339"/>
                  </a:lnTo>
                  <a:lnTo>
                    <a:pt x="8104" y="4320"/>
                  </a:lnTo>
                  <a:lnTo>
                    <a:pt x="8114" y="4299"/>
                  </a:lnTo>
                  <a:lnTo>
                    <a:pt x="8122" y="4278"/>
                  </a:lnTo>
                  <a:lnTo>
                    <a:pt x="8130" y="4255"/>
                  </a:lnTo>
                  <a:lnTo>
                    <a:pt x="8138" y="4233"/>
                  </a:lnTo>
                  <a:lnTo>
                    <a:pt x="8143" y="4209"/>
                  </a:lnTo>
                  <a:lnTo>
                    <a:pt x="8148" y="4184"/>
                  </a:lnTo>
                  <a:lnTo>
                    <a:pt x="8152" y="4159"/>
                  </a:lnTo>
                  <a:lnTo>
                    <a:pt x="8154" y="4131"/>
                  </a:lnTo>
                  <a:lnTo>
                    <a:pt x="8156" y="4103"/>
                  </a:lnTo>
                  <a:lnTo>
                    <a:pt x="8156" y="4075"/>
                  </a:lnTo>
                  <a:lnTo>
                    <a:pt x="8156" y="1806"/>
                  </a:lnTo>
                  <a:lnTo>
                    <a:pt x="8156" y="1778"/>
                  </a:lnTo>
                  <a:lnTo>
                    <a:pt x="8154" y="1750"/>
                  </a:lnTo>
                  <a:lnTo>
                    <a:pt x="8152" y="1724"/>
                  </a:lnTo>
                  <a:lnTo>
                    <a:pt x="8148" y="1697"/>
                  </a:lnTo>
                  <a:lnTo>
                    <a:pt x="8143" y="1673"/>
                  </a:lnTo>
                  <a:lnTo>
                    <a:pt x="8138" y="1649"/>
                  </a:lnTo>
                  <a:lnTo>
                    <a:pt x="8130" y="1626"/>
                  </a:lnTo>
                  <a:lnTo>
                    <a:pt x="8122" y="1603"/>
                  </a:lnTo>
                  <a:lnTo>
                    <a:pt x="8114" y="1582"/>
                  </a:lnTo>
                  <a:lnTo>
                    <a:pt x="8104" y="1562"/>
                  </a:lnTo>
                  <a:lnTo>
                    <a:pt x="8093" y="1542"/>
                  </a:lnTo>
                  <a:lnTo>
                    <a:pt x="8081" y="1524"/>
                  </a:lnTo>
                  <a:lnTo>
                    <a:pt x="8068" y="1507"/>
                  </a:lnTo>
                  <a:lnTo>
                    <a:pt x="8054" y="1489"/>
                  </a:lnTo>
                  <a:lnTo>
                    <a:pt x="8039" y="1474"/>
                  </a:lnTo>
                  <a:lnTo>
                    <a:pt x="8022" y="1459"/>
                  </a:lnTo>
                  <a:lnTo>
                    <a:pt x="8006" y="1444"/>
                  </a:lnTo>
                  <a:lnTo>
                    <a:pt x="7988" y="1432"/>
                  </a:lnTo>
                  <a:lnTo>
                    <a:pt x="7968" y="1420"/>
                  </a:lnTo>
                  <a:lnTo>
                    <a:pt x="7948" y="1409"/>
                  </a:lnTo>
                  <a:lnTo>
                    <a:pt x="7926" y="1397"/>
                  </a:lnTo>
                  <a:lnTo>
                    <a:pt x="7904" y="1388"/>
                  </a:lnTo>
                  <a:lnTo>
                    <a:pt x="7881" y="1380"/>
                  </a:lnTo>
                  <a:lnTo>
                    <a:pt x="7856" y="1372"/>
                  </a:lnTo>
                  <a:lnTo>
                    <a:pt x="7831" y="1365"/>
                  </a:lnTo>
                  <a:lnTo>
                    <a:pt x="7804" y="1360"/>
                  </a:lnTo>
                  <a:lnTo>
                    <a:pt x="7776" y="1355"/>
                  </a:lnTo>
                  <a:lnTo>
                    <a:pt x="7748" y="1350"/>
                  </a:lnTo>
                  <a:lnTo>
                    <a:pt x="7718" y="1347"/>
                  </a:lnTo>
                  <a:lnTo>
                    <a:pt x="7688" y="1344"/>
                  </a:lnTo>
                  <a:lnTo>
                    <a:pt x="7655" y="1343"/>
                  </a:lnTo>
                  <a:lnTo>
                    <a:pt x="7622" y="1343"/>
                  </a:lnTo>
                  <a:lnTo>
                    <a:pt x="7622" y="1275"/>
                  </a:lnTo>
                  <a:close/>
                  <a:moveTo>
                    <a:pt x="8232" y="886"/>
                  </a:moveTo>
                  <a:lnTo>
                    <a:pt x="8214" y="867"/>
                  </a:lnTo>
                  <a:lnTo>
                    <a:pt x="8197" y="848"/>
                  </a:lnTo>
                  <a:lnTo>
                    <a:pt x="8180" y="827"/>
                  </a:lnTo>
                  <a:lnTo>
                    <a:pt x="8165" y="807"/>
                  </a:lnTo>
                  <a:lnTo>
                    <a:pt x="8152" y="785"/>
                  </a:lnTo>
                  <a:lnTo>
                    <a:pt x="8140" y="764"/>
                  </a:lnTo>
                  <a:lnTo>
                    <a:pt x="8128" y="742"/>
                  </a:lnTo>
                  <a:lnTo>
                    <a:pt x="8118" y="719"/>
                  </a:lnTo>
                  <a:lnTo>
                    <a:pt x="8109" y="696"/>
                  </a:lnTo>
                  <a:lnTo>
                    <a:pt x="8102" y="672"/>
                  </a:lnTo>
                  <a:lnTo>
                    <a:pt x="8095" y="648"/>
                  </a:lnTo>
                  <a:lnTo>
                    <a:pt x="8090" y="623"/>
                  </a:lnTo>
                  <a:lnTo>
                    <a:pt x="8086" y="598"/>
                  </a:lnTo>
                  <a:lnTo>
                    <a:pt x="8082" y="572"/>
                  </a:lnTo>
                  <a:lnTo>
                    <a:pt x="8080" y="546"/>
                  </a:lnTo>
                  <a:lnTo>
                    <a:pt x="8080" y="519"/>
                  </a:lnTo>
                  <a:lnTo>
                    <a:pt x="8080" y="493"/>
                  </a:lnTo>
                  <a:lnTo>
                    <a:pt x="8082" y="466"/>
                  </a:lnTo>
                  <a:lnTo>
                    <a:pt x="8086" y="441"/>
                  </a:lnTo>
                  <a:lnTo>
                    <a:pt x="8090" y="416"/>
                  </a:lnTo>
                  <a:lnTo>
                    <a:pt x="8095" y="391"/>
                  </a:lnTo>
                  <a:lnTo>
                    <a:pt x="8102" y="367"/>
                  </a:lnTo>
                  <a:lnTo>
                    <a:pt x="8109" y="343"/>
                  </a:lnTo>
                  <a:lnTo>
                    <a:pt x="8118" y="320"/>
                  </a:lnTo>
                  <a:lnTo>
                    <a:pt x="8128" y="297"/>
                  </a:lnTo>
                  <a:lnTo>
                    <a:pt x="8140" y="275"/>
                  </a:lnTo>
                  <a:lnTo>
                    <a:pt x="8152" y="253"/>
                  </a:lnTo>
                  <a:lnTo>
                    <a:pt x="8165" y="233"/>
                  </a:lnTo>
                  <a:lnTo>
                    <a:pt x="8180" y="211"/>
                  </a:lnTo>
                  <a:lnTo>
                    <a:pt x="8197" y="191"/>
                  </a:lnTo>
                  <a:lnTo>
                    <a:pt x="8214" y="171"/>
                  </a:lnTo>
                  <a:lnTo>
                    <a:pt x="8232" y="152"/>
                  </a:lnTo>
                  <a:lnTo>
                    <a:pt x="8252" y="134"/>
                  </a:lnTo>
                  <a:lnTo>
                    <a:pt x="8271" y="116"/>
                  </a:lnTo>
                  <a:lnTo>
                    <a:pt x="8292" y="100"/>
                  </a:lnTo>
                  <a:lnTo>
                    <a:pt x="8312" y="86"/>
                  </a:lnTo>
                  <a:lnTo>
                    <a:pt x="8333" y="71"/>
                  </a:lnTo>
                  <a:lnTo>
                    <a:pt x="8355" y="59"/>
                  </a:lnTo>
                  <a:lnTo>
                    <a:pt x="8377" y="48"/>
                  </a:lnTo>
                  <a:lnTo>
                    <a:pt x="8400" y="38"/>
                  </a:lnTo>
                  <a:lnTo>
                    <a:pt x="8423" y="29"/>
                  </a:lnTo>
                  <a:lnTo>
                    <a:pt x="8447" y="21"/>
                  </a:lnTo>
                  <a:lnTo>
                    <a:pt x="8471" y="15"/>
                  </a:lnTo>
                  <a:lnTo>
                    <a:pt x="8496" y="9"/>
                  </a:lnTo>
                  <a:lnTo>
                    <a:pt x="8521" y="5"/>
                  </a:lnTo>
                  <a:lnTo>
                    <a:pt x="8547" y="2"/>
                  </a:lnTo>
                  <a:lnTo>
                    <a:pt x="8572" y="1"/>
                  </a:lnTo>
                  <a:lnTo>
                    <a:pt x="8599" y="0"/>
                  </a:lnTo>
                  <a:lnTo>
                    <a:pt x="8626" y="1"/>
                  </a:lnTo>
                  <a:lnTo>
                    <a:pt x="8652" y="2"/>
                  </a:lnTo>
                  <a:lnTo>
                    <a:pt x="8677" y="5"/>
                  </a:lnTo>
                  <a:lnTo>
                    <a:pt x="8703" y="9"/>
                  </a:lnTo>
                  <a:lnTo>
                    <a:pt x="8727" y="15"/>
                  </a:lnTo>
                  <a:lnTo>
                    <a:pt x="8752" y="21"/>
                  </a:lnTo>
                  <a:lnTo>
                    <a:pt x="8775" y="29"/>
                  </a:lnTo>
                  <a:lnTo>
                    <a:pt x="8799" y="38"/>
                  </a:lnTo>
                  <a:lnTo>
                    <a:pt x="8821" y="48"/>
                  </a:lnTo>
                  <a:lnTo>
                    <a:pt x="8843" y="59"/>
                  </a:lnTo>
                  <a:lnTo>
                    <a:pt x="8865" y="71"/>
                  </a:lnTo>
                  <a:lnTo>
                    <a:pt x="8886" y="86"/>
                  </a:lnTo>
                  <a:lnTo>
                    <a:pt x="8907" y="100"/>
                  </a:lnTo>
                  <a:lnTo>
                    <a:pt x="8927" y="116"/>
                  </a:lnTo>
                  <a:lnTo>
                    <a:pt x="8946" y="134"/>
                  </a:lnTo>
                  <a:lnTo>
                    <a:pt x="8966" y="152"/>
                  </a:lnTo>
                  <a:lnTo>
                    <a:pt x="8984" y="171"/>
                  </a:lnTo>
                  <a:lnTo>
                    <a:pt x="9002" y="191"/>
                  </a:lnTo>
                  <a:lnTo>
                    <a:pt x="9018" y="211"/>
                  </a:lnTo>
                  <a:lnTo>
                    <a:pt x="9032" y="233"/>
                  </a:lnTo>
                  <a:lnTo>
                    <a:pt x="9046" y="253"/>
                  </a:lnTo>
                  <a:lnTo>
                    <a:pt x="9059" y="275"/>
                  </a:lnTo>
                  <a:lnTo>
                    <a:pt x="9070" y="297"/>
                  </a:lnTo>
                  <a:lnTo>
                    <a:pt x="9080" y="320"/>
                  </a:lnTo>
                  <a:lnTo>
                    <a:pt x="9089" y="343"/>
                  </a:lnTo>
                  <a:lnTo>
                    <a:pt x="9096" y="367"/>
                  </a:lnTo>
                  <a:lnTo>
                    <a:pt x="9104" y="391"/>
                  </a:lnTo>
                  <a:lnTo>
                    <a:pt x="9109" y="416"/>
                  </a:lnTo>
                  <a:lnTo>
                    <a:pt x="9113" y="441"/>
                  </a:lnTo>
                  <a:lnTo>
                    <a:pt x="9116" y="466"/>
                  </a:lnTo>
                  <a:lnTo>
                    <a:pt x="9118" y="493"/>
                  </a:lnTo>
                  <a:lnTo>
                    <a:pt x="9118" y="519"/>
                  </a:lnTo>
                  <a:lnTo>
                    <a:pt x="9118" y="546"/>
                  </a:lnTo>
                  <a:lnTo>
                    <a:pt x="9116" y="572"/>
                  </a:lnTo>
                  <a:lnTo>
                    <a:pt x="9113" y="598"/>
                  </a:lnTo>
                  <a:lnTo>
                    <a:pt x="9109" y="623"/>
                  </a:lnTo>
                  <a:lnTo>
                    <a:pt x="9104" y="648"/>
                  </a:lnTo>
                  <a:lnTo>
                    <a:pt x="9096" y="671"/>
                  </a:lnTo>
                  <a:lnTo>
                    <a:pt x="9089" y="696"/>
                  </a:lnTo>
                  <a:lnTo>
                    <a:pt x="9080" y="718"/>
                  </a:lnTo>
                  <a:lnTo>
                    <a:pt x="9070" y="742"/>
                  </a:lnTo>
                  <a:lnTo>
                    <a:pt x="9059" y="764"/>
                  </a:lnTo>
                  <a:lnTo>
                    <a:pt x="9046" y="785"/>
                  </a:lnTo>
                  <a:lnTo>
                    <a:pt x="9032" y="807"/>
                  </a:lnTo>
                  <a:lnTo>
                    <a:pt x="9018" y="827"/>
                  </a:lnTo>
                  <a:lnTo>
                    <a:pt x="9002" y="848"/>
                  </a:lnTo>
                  <a:lnTo>
                    <a:pt x="8984" y="867"/>
                  </a:lnTo>
                  <a:lnTo>
                    <a:pt x="8966" y="886"/>
                  </a:lnTo>
                  <a:lnTo>
                    <a:pt x="8946" y="905"/>
                  </a:lnTo>
                  <a:lnTo>
                    <a:pt x="8927" y="922"/>
                  </a:lnTo>
                  <a:lnTo>
                    <a:pt x="8907" y="938"/>
                  </a:lnTo>
                  <a:lnTo>
                    <a:pt x="8886" y="953"/>
                  </a:lnTo>
                  <a:lnTo>
                    <a:pt x="8865" y="967"/>
                  </a:lnTo>
                  <a:lnTo>
                    <a:pt x="8843" y="979"/>
                  </a:lnTo>
                  <a:lnTo>
                    <a:pt x="8821" y="990"/>
                  </a:lnTo>
                  <a:lnTo>
                    <a:pt x="8799" y="1001"/>
                  </a:lnTo>
                  <a:lnTo>
                    <a:pt x="8775" y="1010"/>
                  </a:lnTo>
                  <a:lnTo>
                    <a:pt x="8752" y="1017"/>
                  </a:lnTo>
                  <a:lnTo>
                    <a:pt x="8727" y="1024"/>
                  </a:lnTo>
                  <a:lnTo>
                    <a:pt x="8703" y="1029"/>
                  </a:lnTo>
                  <a:lnTo>
                    <a:pt x="8677" y="1033"/>
                  </a:lnTo>
                  <a:lnTo>
                    <a:pt x="8652" y="1036"/>
                  </a:lnTo>
                  <a:lnTo>
                    <a:pt x="8626" y="1038"/>
                  </a:lnTo>
                  <a:lnTo>
                    <a:pt x="8599" y="1038"/>
                  </a:lnTo>
                  <a:lnTo>
                    <a:pt x="8572" y="1038"/>
                  </a:lnTo>
                  <a:lnTo>
                    <a:pt x="8547" y="1036"/>
                  </a:lnTo>
                  <a:lnTo>
                    <a:pt x="8521" y="1033"/>
                  </a:lnTo>
                  <a:lnTo>
                    <a:pt x="8496" y="1029"/>
                  </a:lnTo>
                  <a:lnTo>
                    <a:pt x="8471" y="1024"/>
                  </a:lnTo>
                  <a:lnTo>
                    <a:pt x="8447" y="1017"/>
                  </a:lnTo>
                  <a:lnTo>
                    <a:pt x="8423" y="1010"/>
                  </a:lnTo>
                  <a:lnTo>
                    <a:pt x="8400" y="1001"/>
                  </a:lnTo>
                  <a:lnTo>
                    <a:pt x="8377" y="990"/>
                  </a:lnTo>
                  <a:lnTo>
                    <a:pt x="8355" y="979"/>
                  </a:lnTo>
                  <a:lnTo>
                    <a:pt x="8333" y="967"/>
                  </a:lnTo>
                  <a:lnTo>
                    <a:pt x="8312" y="953"/>
                  </a:lnTo>
                  <a:lnTo>
                    <a:pt x="8292" y="938"/>
                  </a:lnTo>
                  <a:lnTo>
                    <a:pt x="8271" y="922"/>
                  </a:lnTo>
                  <a:lnTo>
                    <a:pt x="8252" y="905"/>
                  </a:lnTo>
                  <a:lnTo>
                    <a:pt x="8232" y="8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</p:spTree>
    <p:extLst>
      <p:ext uri="{BB962C8B-B14F-4D97-AF65-F5344CB8AC3E}">
        <p14:creationId xmlns:p14="http://schemas.microsoft.com/office/powerpoint/2010/main" val="2814702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elka">
  <p:cSld name="predelk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  <a:ln w="12700" cap="flat" cmpd="sng">
            <a:solidFill>
              <a:srgbClr val="BA55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1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963384" y="2766218"/>
            <a:ext cx="10265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itter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80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40F3F4-94A9-4120-90FE-4ACA087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724DD-4174-473C-8B73-E9D964B8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458799"/>
            <a:ext cx="10800000" cy="39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Vložte text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A89495-FC0D-4FA4-B0CA-F2DBE5EF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98" y="6472402"/>
            <a:ext cx="1098870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/>
              <a:t>Název kapitoly nebo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618CD-F454-4373-8877-B6B6C05F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00" y="6472402"/>
            <a:ext cx="47832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2FED396-82C8-420D-8B0C-F5C3023B23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134108-AAF2-46F8-AD42-328F352FA3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C9B2C86-C5E1-462E-84F6-EE174D951E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87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3" r:id="rId4"/>
    <p:sldLayoutId id="2147483652" r:id="rId5"/>
    <p:sldLayoutId id="2147483651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2216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rgbClr val="02216E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ohlednout.rvp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c.europa.eu/esco/portal/home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" TargetMode="External"/><Relationship Id="rId7" Type="http://schemas.openxmlformats.org/officeDocument/2006/relationships/image" Target="../media/image32.png"/><Relationship Id="rId2" Type="http://schemas.openxmlformats.org/officeDocument/2006/relationships/hyperlink" Target="mailto:europass@npi.cz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hyperlink" Target="https://www.eqf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revize.edu.cz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tfitness.eu/cs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evaldo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europa.eu/europass/digitalskills/screen/home?referrer=epass&amp;route=%2Fen&amp;lang=c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uropass.cz/ucim/pracovni-listy-pro-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D893572-F07F-4BBF-9A42-AE2B8A17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3049611"/>
            <a:ext cx="10800000" cy="54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4400" b="1" dirty="0">
                <a:latin typeface="Georgia"/>
                <a:ea typeface="Open sans"/>
                <a:cs typeface="Open sans"/>
              </a:rPr>
              <a:t>Digitální portfolio</a:t>
            </a:r>
            <a:br>
              <a:rPr lang="cs-CZ" sz="4400" b="1" dirty="0">
                <a:latin typeface="Georgia"/>
                <a:ea typeface="Open sans"/>
                <a:cs typeface="Open sans"/>
              </a:rPr>
            </a:br>
            <a:r>
              <a:rPr lang="cs-CZ" sz="4400" b="1" dirty="0">
                <a:latin typeface="Georgia"/>
                <a:ea typeface="Open sans"/>
                <a:cs typeface="Open sans"/>
              </a:rPr>
              <a:t>prakticky a bezpečně</a:t>
            </a:r>
            <a:endParaRPr lang="cs-CZ" sz="4400" dirty="0">
              <a:latin typeface="Georgia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F06A95-B9C5-4B43-A4BE-8C081E82E0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000" y="4675113"/>
            <a:ext cx="10799887" cy="115819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k-SK" sz="2800" dirty="0">
                <a:latin typeface="Open sans"/>
              </a:rPr>
              <a:t>Národní centrum </a:t>
            </a:r>
            <a:r>
              <a:rPr lang="sk-SK" sz="2800" dirty="0" err="1">
                <a:latin typeface="Open sans"/>
              </a:rPr>
              <a:t>Europass</a:t>
            </a:r>
            <a:r>
              <a:rPr lang="sk-SK" sz="2800" dirty="0">
                <a:latin typeface="Open sans"/>
              </a:rPr>
              <a:t> ČR</a:t>
            </a:r>
            <a:endParaRPr lang="cs-CZ" sz="25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00167D7-64E4-0F05-E074-BD966F314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75813">
            <a:off x="9517099" y="3260567"/>
            <a:ext cx="853893" cy="791221"/>
          </a:xfrm>
          <a:prstGeom prst="rect">
            <a:avLst/>
          </a:prstGeom>
          <a:solidFill>
            <a:srgbClr val="3566FC"/>
          </a:solidFill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9CDC64EE-E95D-45CB-5D6E-02F6E6FDEDF6}"/>
              </a:ext>
            </a:extLst>
          </p:cNvPr>
          <p:cNvGrpSpPr/>
          <p:nvPr/>
        </p:nvGrpSpPr>
        <p:grpSpPr>
          <a:xfrm>
            <a:off x="9528444" y="1763735"/>
            <a:ext cx="2663556" cy="2911378"/>
            <a:chOff x="9528444" y="1956320"/>
            <a:chExt cx="2663556" cy="2911378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577A1028-590F-4AE2-883D-121F1A36F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5863" y="3514463"/>
              <a:ext cx="2142861" cy="49351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B94D8B52-2244-4869-A9A9-C783697CC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8444" y="3667524"/>
              <a:ext cx="2663556" cy="615107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42E84435-10AE-4EF3-8C78-1FE92E1B4F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1305" y="3894971"/>
              <a:ext cx="2660695" cy="613676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3471FF5C-910F-4424-833C-94ED7A366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1452" y="4122417"/>
              <a:ext cx="2550548" cy="587927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15588FF3-7FCD-484E-BD40-072B473AD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1960" y="4348433"/>
              <a:ext cx="2170040" cy="50066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CB9287EF-8806-4819-BE6F-A2873322F7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3163" y="4587323"/>
              <a:ext cx="1220201" cy="2803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C1B26F3C-8B54-4CDD-945C-56F927F40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8711" y="2018180"/>
              <a:ext cx="2313088" cy="1725160"/>
            </a:xfrm>
            <a:custGeom>
              <a:avLst/>
              <a:gdLst>
                <a:gd name="T0" fmla="*/ 13812 w 14561"/>
                <a:gd name="T1" fmla="*/ 6652 h 10857"/>
                <a:gd name="T2" fmla="*/ 8618 w 14561"/>
                <a:gd name="T3" fmla="*/ 121 h 10857"/>
                <a:gd name="T4" fmla="*/ 7520 w 14561"/>
                <a:gd name="T5" fmla="*/ 792 h 10857"/>
                <a:gd name="T6" fmla="*/ 2667 w 14561"/>
                <a:gd name="T7" fmla="*/ 3336 h 10857"/>
                <a:gd name="T8" fmla="*/ 1437 w 14561"/>
                <a:gd name="T9" fmla="*/ 3914 h 10857"/>
                <a:gd name="T10" fmla="*/ 205 w 14561"/>
                <a:gd name="T11" fmla="*/ 4556 h 10857"/>
                <a:gd name="T12" fmla="*/ 3728 w 14561"/>
                <a:gd name="T13" fmla="*/ 2743 h 10857"/>
                <a:gd name="T14" fmla="*/ 4911 w 14561"/>
                <a:gd name="T15" fmla="*/ 2030 h 10857"/>
                <a:gd name="T16" fmla="*/ 6141 w 14561"/>
                <a:gd name="T17" fmla="*/ 1306 h 10857"/>
                <a:gd name="T18" fmla="*/ 709 w 14561"/>
                <a:gd name="T19" fmla="*/ 5739 h 10857"/>
                <a:gd name="T20" fmla="*/ 2009 w 14561"/>
                <a:gd name="T21" fmla="*/ 5077 h 10857"/>
                <a:gd name="T22" fmla="*/ 3298 w 14561"/>
                <a:gd name="T23" fmla="*/ 4462 h 10857"/>
                <a:gd name="T24" fmla="*/ 4550 w 14561"/>
                <a:gd name="T25" fmla="*/ 3881 h 10857"/>
                <a:gd name="T26" fmla="*/ 5752 w 14561"/>
                <a:gd name="T27" fmla="*/ 3297 h 10857"/>
                <a:gd name="T28" fmla="*/ 5697 w 14561"/>
                <a:gd name="T29" fmla="*/ 3333 h 10857"/>
                <a:gd name="T30" fmla="*/ 6852 w 14561"/>
                <a:gd name="T31" fmla="*/ 2676 h 10857"/>
                <a:gd name="T32" fmla="*/ 8023 w 14561"/>
                <a:gd name="T33" fmla="*/ 1975 h 10857"/>
                <a:gd name="T34" fmla="*/ 9239 w 14561"/>
                <a:gd name="T35" fmla="*/ 1250 h 10857"/>
                <a:gd name="T36" fmla="*/ 1342 w 14561"/>
                <a:gd name="T37" fmla="*/ 6979 h 10857"/>
                <a:gd name="T38" fmla="*/ 2639 w 14561"/>
                <a:gd name="T39" fmla="*/ 6302 h 10857"/>
                <a:gd name="T40" fmla="*/ 3934 w 14561"/>
                <a:gd name="T41" fmla="*/ 5675 h 10857"/>
                <a:gd name="T42" fmla="*/ 5199 w 14561"/>
                <a:gd name="T43" fmla="*/ 5088 h 10857"/>
                <a:gd name="T44" fmla="*/ 6415 w 14561"/>
                <a:gd name="T45" fmla="*/ 4508 h 10857"/>
                <a:gd name="T46" fmla="*/ 6370 w 14561"/>
                <a:gd name="T47" fmla="*/ 4553 h 10857"/>
                <a:gd name="T48" fmla="*/ 7523 w 14561"/>
                <a:gd name="T49" fmla="*/ 3911 h 10857"/>
                <a:gd name="T50" fmla="*/ 8687 w 14561"/>
                <a:gd name="T51" fmla="*/ 3222 h 10857"/>
                <a:gd name="T52" fmla="*/ 9888 w 14561"/>
                <a:gd name="T53" fmla="*/ 2499 h 10857"/>
                <a:gd name="T54" fmla="*/ 1977 w 14561"/>
                <a:gd name="T55" fmla="*/ 8222 h 10857"/>
                <a:gd name="T56" fmla="*/ 3270 w 14561"/>
                <a:gd name="T57" fmla="*/ 7532 h 10857"/>
                <a:gd name="T58" fmla="*/ 4568 w 14561"/>
                <a:gd name="T59" fmla="*/ 6891 h 10857"/>
                <a:gd name="T60" fmla="*/ 5844 w 14561"/>
                <a:gd name="T61" fmla="*/ 6294 h 10857"/>
                <a:gd name="T62" fmla="*/ 7074 w 14561"/>
                <a:gd name="T63" fmla="*/ 5716 h 10857"/>
                <a:gd name="T64" fmla="*/ 8257 w 14561"/>
                <a:gd name="T65" fmla="*/ 5123 h 10857"/>
                <a:gd name="T66" fmla="*/ 8194 w 14561"/>
                <a:gd name="T67" fmla="*/ 5142 h 10857"/>
                <a:gd name="T68" fmla="*/ 9353 w 14561"/>
                <a:gd name="T69" fmla="*/ 4465 h 10857"/>
                <a:gd name="T70" fmla="*/ 10541 w 14561"/>
                <a:gd name="T71" fmla="*/ 3748 h 10857"/>
                <a:gd name="T72" fmla="*/ 2617 w 14561"/>
                <a:gd name="T73" fmla="*/ 9468 h 10857"/>
                <a:gd name="T74" fmla="*/ 3900 w 14561"/>
                <a:gd name="T75" fmla="*/ 8767 h 10857"/>
                <a:gd name="T76" fmla="*/ 5200 w 14561"/>
                <a:gd name="T77" fmla="*/ 8111 h 10857"/>
                <a:gd name="T78" fmla="*/ 6485 w 14561"/>
                <a:gd name="T79" fmla="*/ 7503 h 10857"/>
                <a:gd name="T80" fmla="*/ 7729 w 14561"/>
                <a:gd name="T81" fmla="*/ 6924 h 10857"/>
                <a:gd name="T82" fmla="*/ 8925 w 14561"/>
                <a:gd name="T83" fmla="*/ 6337 h 10857"/>
                <a:gd name="T84" fmla="*/ 8867 w 14561"/>
                <a:gd name="T85" fmla="*/ 6367 h 10857"/>
                <a:gd name="T86" fmla="*/ 10022 w 14561"/>
                <a:gd name="T87" fmla="*/ 5705 h 10857"/>
                <a:gd name="T88" fmla="*/ 11199 w 14561"/>
                <a:gd name="T89" fmla="*/ 4997 h 10857"/>
                <a:gd name="T90" fmla="*/ 3261 w 14561"/>
                <a:gd name="T91" fmla="*/ 10716 h 10857"/>
                <a:gd name="T92" fmla="*/ 4531 w 14561"/>
                <a:gd name="T93" fmla="*/ 10005 h 10857"/>
                <a:gd name="T94" fmla="*/ 5830 w 14561"/>
                <a:gd name="T95" fmla="*/ 9335 h 10857"/>
                <a:gd name="T96" fmla="*/ 7122 w 14561"/>
                <a:gd name="T97" fmla="*/ 8714 h 10857"/>
                <a:gd name="T98" fmla="*/ 8381 w 14561"/>
                <a:gd name="T99" fmla="*/ 8130 h 10857"/>
                <a:gd name="T100" fmla="*/ 9590 w 14561"/>
                <a:gd name="T101" fmla="*/ 7549 h 10857"/>
                <a:gd name="T102" fmla="*/ 9539 w 14561"/>
                <a:gd name="T103" fmla="*/ 7589 h 10857"/>
                <a:gd name="T104" fmla="*/ 10693 w 14561"/>
                <a:gd name="T105" fmla="*/ 6941 h 10857"/>
                <a:gd name="T106" fmla="*/ 11861 w 14561"/>
                <a:gd name="T107" fmla="*/ 6245 h 10857"/>
                <a:gd name="T108" fmla="*/ 6361 w 14561"/>
                <a:gd name="T109" fmla="*/ 10661 h 10857"/>
                <a:gd name="T110" fmla="*/ 7618 w 14561"/>
                <a:gd name="T111" fmla="*/ 9943 h 10857"/>
                <a:gd name="T112" fmla="*/ 8913 w 14561"/>
                <a:gd name="T113" fmla="*/ 9259 h 10857"/>
                <a:gd name="T114" fmla="*/ 10210 w 14561"/>
                <a:gd name="T115" fmla="*/ 8625 h 10857"/>
                <a:gd name="T116" fmla="*/ 11481 w 14561"/>
                <a:gd name="T117" fmla="*/ 8034 h 10857"/>
                <a:gd name="T118" fmla="*/ 12703 w 14561"/>
                <a:gd name="T119" fmla="*/ 7455 h 10857"/>
                <a:gd name="T120" fmla="*/ 12078 w 14561"/>
                <a:gd name="T121" fmla="*/ 9389 h 10857"/>
                <a:gd name="T122" fmla="*/ 12015 w 14561"/>
                <a:gd name="T123" fmla="*/ 9402 h 10857"/>
                <a:gd name="T124" fmla="*/ 13176 w 14561"/>
                <a:gd name="T125" fmla="*/ 8718 h 1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1" h="10857">
                  <a:moveTo>
                    <a:pt x="14561" y="8063"/>
                  </a:moveTo>
                  <a:lnTo>
                    <a:pt x="14550" y="8039"/>
                  </a:lnTo>
                  <a:lnTo>
                    <a:pt x="14540" y="8016"/>
                  </a:lnTo>
                  <a:lnTo>
                    <a:pt x="14530" y="7993"/>
                  </a:lnTo>
                  <a:lnTo>
                    <a:pt x="14520" y="7970"/>
                  </a:lnTo>
                  <a:lnTo>
                    <a:pt x="14510" y="7947"/>
                  </a:lnTo>
                  <a:lnTo>
                    <a:pt x="14500" y="7924"/>
                  </a:lnTo>
                  <a:lnTo>
                    <a:pt x="14491" y="7901"/>
                  </a:lnTo>
                  <a:lnTo>
                    <a:pt x="14481" y="7879"/>
                  </a:lnTo>
                  <a:lnTo>
                    <a:pt x="14468" y="7880"/>
                  </a:lnTo>
                  <a:lnTo>
                    <a:pt x="14454" y="7882"/>
                  </a:lnTo>
                  <a:lnTo>
                    <a:pt x="14442" y="7886"/>
                  </a:lnTo>
                  <a:lnTo>
                    <a:pt x="14429" y="7891"/>
                  </a:lnTo>
                  <a:lnTo>
                    <a:pt x="14419" y="7897"/>
                  </a:lnTo>
                  <a:lnTo>
                    <a:pt x="14410" y="7904"/>
                  </a:lnTo>
                  <a:lnTo>
                    <a:pt x="14403" y="7911"/>
                  </a:lnTo>
                  <a:lnTo>
                    <a:pt x="14396" y="7919"/>
                  </a:lnTo>
                  <a:lnTo>
                    <a:pt x="14389" y="7927"/>
                  </a:lnTo>
                  <a:lnTo>
                    <a:pt x="14383" y="7937"/>
                  </a:lnTo>
                  <a:lnTo>
                    <a:pt x="14379" y="7946"/>
                  </a:lnTo>
                  <a:lnTo>
                    <a:pt x="14376" y="7956"/>
                  </a:lnTo>
                  <a:lnTo>
                    <a:pt x="14373" y="7966"/>
                  </a:lnTo>
                  <a:lnTo>
                    <a:pt x="14371" y="7977"/>
                  </a:lnTo>
                  <a:lnTo>
                    <a:pt x="14371" y="7988"/>
                  </a:lnTo>
                  <a:lnTo>
                    <a:pt x="14371" y="7998"/>
                  </a:lnTo>
                  <a:lnTo>
                    <a:pt x="14372" y="8009"/>
                  </a:lnTo>
                  <a:lnTo>
                    <a:pt x="14376" y="8019"/>
                  </a:lnTo>
                  <a:lnTo>
                    <a:pt x="14379" y="8029"/>
                  </a:lnTo>
                  <a:lnTo>
                    <a:pt x="14383" y="8039"/>
                  </a:lnTo>
                  <a:lnTo>
                    <a:pt x="14389" y="8049"/>
                  </a:lnTo>
                  <a:lnTo>
                    <a:pt x="14396" y="8058"/>
                  </a:lnTo>
                  <a:lnTo>
                    <a:pt x="14404" y="8066"/>
                  </a:lnTo>
                  <a:lnTo>
                    <a:pt x="14412" y="8073"/>
                  </a:lnTo>
                  <a:lnTo>
                    <a:pt x="14419" y="8080"/>
                  </a:lnTo>
                  <a:lnTo>
                    <a:pt x="14429" y="8085"/>
                  </a:lnTo>
                  <a:lnTo>
                    <a:pt x="14438" y="8090"/>
                  </a:lnTo>
                  <a:lnTo>
                    <a:pt x="14448" y="8093"/>
                  </a:lnTo>
                  <a:lnTo>
                    <a:pt x="14459" y="8095"/>
                  </a:lnTo>
                  <a:lnTo>
                    <a:pt x="14469" y="8098"/>
                  </a:lnTo>
                  <a:lnTo>
                    <a:pt x="14480" y="8098"/>
                  </a:lnTo>
                  <a:lnTo>
                    <a:pt x="14490" y="8098"/>
                  </a:lnTo>
                  <a:lnTo>
                    <a:pt x="14501" y="8095"/>
                  </a:lnTo>
                  <a:lnTo>
                    <a:pt x="14511" y="8093"/>
                  </a:lnTo>
                  <a:lnTo>
                    <a:pt x="14521" y="8090"/>
                  </a:lnTo>
                  <a:lnTo>
                    <a:pt x="14531" y="8085"/>
                  </a:lnTo>
                  <a:lnTo>
                    <a:pt x="14539" y="8081"/>
                  </a:lnTo>
                  <a:lnTo>
                    <a:pt x="14547" y="8075"/>
                  </a:lnTo>
                  <a:lnTo>
                    <a:pt x="14554" y="8070"/>
                  </a:lnTo>
                  <a:lnTo>
                    <a:pt x="14561" y="8063"/>
                  </a:lnTo>
                  <a:close/>
                  <a:moveTo>
                    <a:pt x="13930" y="6803"/>
                  </a:moveTo>
                  <a:lnTo>
                    <a:pt x="13909" y="6767"/>
                  </a:lnTo>
                  <a:lnTo>
                    <a:pt x="13888" y="6729"/>
                  </a:lnTo>
                  <a:lnTo>
                    <a:pt x="13867" y="6690"/>
                  </a:lnTo>
                  <a:lnTo>
                    <a:pt x="13846" y="6652"/>
                  </a:lnTo>
                  <a:lnTo>
                    <a:pt x="13837" y="6651"/>
                  </a:lnTo>
                  <a:lnTo>
                    <a:pt x="13829" y="6650"/>
                  </a:lnTo>
                  <a:lnTo>
                    <a:pt x="13820" y="6651"/>
                  </a:lnTo>
                  <a:lnTo>
                    <a:pt x="13812" y="6652"/>
                  </a:lnTo>
                  <a:lnTo>
                    <a:pt x="13803" y="6653"/>
                  </a:lnTo>
                  <a:lnTo>
                    <a:pt x="13794" y="6657"/>
                  </a:lnTo>
                  <a:lnTo>
                    <a:pt x="13786" y="6659"/>
                  </a:lnTo>
                  <a:lnTo>
                    <a:pt x="13778" y="6664"/>
                  </a:lnTo>
                  <a:lnTo>
                    <a:pt x="13768" y="6669"/>
                  </a:lnTo>
                  <a:lnTo>
                    <a:pt x="13759" y="6676"/>
                  </a:lnTo>
                  <a:lnTo>
                    <a:pt x="13751" y="6683"/>
                  </a:lnTo>
                  <a:lnTo>
                    <a:pt x="13745" y="6692"/>
                  </a:lnTo>
                  <a:lnTo>
                    <a:pt x="13738" y="6699"/>
                  </a:lnTo>
                  <a:lnTo>
                    <a:pt x="13732" y="6708"/>
                  </a:lnTo>
                  <a:lnTo>
                    <a:pt x="13728" y="6719"/>
                  </a:lnTo>
                  <a:lnTo>
                    <a:pt x="13724" y="6729"/>
                  </a:lnTo>
                  <a:lnTo>
                    <a:pt x="13722" y="6739"/>
                  </a:lnTo>
                  <a:lnTo>
                    <a:pt x="13720" y="6749"/>
                  </a:lnTo>
                  <a:lnTo>
                    <a:pt x="13720" y="6759"/>
                  </a:lnTo>
                  <a:lnTo>
                    <a:pt x="13720" y="6770"/>
                  </a:lnTo>
                  <a:lnTo>
                    <a:pt x="13721" y="6780"/>
                  </a:lnTo>
                  <a:lnTo>
                    <a:pt x="13724" y="6791"/>
                  </a:lnTo>
                  <a:lnTo>
                    <a:pt x="13728" y="6802"/>
                  </a:lnTo>
                  <a:lnTo>
                    <a:pt x="13732" y="6812"/>
                  </a:lnTo>
                  <a:lnTo>
                    <a:pt x="13738" y="6822"/>
                  </a:lnTo>
                  <a:lnTo>
                    <a:pt x="13745" y="6830"/>
                  </a:lnTo>
                  <a:lnTo>
                    <a:pt x="13752" y="6839"/>
                  </a:lnTo>
                  <a:lnTo>
                    <a:pt x="13760" y="6845"/>
                  </a:lnTo>
                  <a:lnTo>
                    <a:pt x="13768" y="6852"/>
                  </a:lnTo>
                  <a:lnTo>
                    <a:pt x="13777" y="6857"/>
                  </a:lnTo>
                  <a:lnTo>
                    <a:pt x="13787" y="6861"/>
                  </a:lnTo>
                  <a:lnTo>
                    <a:pt x="13797" y="6866"/>
                  </a:lnTo>
                  <a:lnTo>
                    <a:pt x="13807" y="6868"/>
                  </a:lnTo>
                  <a:lnTo>
                    <a:pt x="13817" y="6869"/>
                  </a:lnTo>
                  <a:lnTo>
                    <a:pt x="13829" y="6870"/>
                  </a:lnTo>
                  <a:lnTo>
                    <a:pt x="13839" y="6869"/>
                  </a:lnTo>
                  <a:lnTo>
                    <a:pt x="13849" y="6868"/>
                  </a:lnTo>
                  <a:lnTo>
                    <a:pt x="13860" y="6866"/>
                  </a:lnTo>
                  <a:lnTo>
                    <a:pt x="13870" y="6862"/>
                  </a:lnTo>
                  <a:lnTo>
                    <a:pt x="13880" y="6857"/>
                  </a:lnTo>
                  <a:lnTo>
                    <a:pt x="13889" y="6852"/>
                  </a:lnTo>
                  <a:lnTo>
                    <a:pt x="13897" y="6846"/>
                  </a:lnTo>
                  <a:lnTo>
                    <a:pt x="13904" y="6841"/>
                  </a:lnTo>
                  <a:lnTo>
                    <a:pt x="13911" y="6834"/>
                  </a:lnTo>
                  <a:lnTo>
                    <a:pt x="13916" y="6826"/>
                  </a:lnTo>
                  <a:lnTo>
                    <a:pt x="13922" y="6820"/>
                  </a:lnTo>
                  <a:lnTo>
                    <a:pt x="13926" y="6812"/>
                  </a:lnTo>
                  <a:lnTo>
                    <a:pt x="13930" y="6803"/>
                  </a:lnTo>
                  <a:close/>
                  <a:moveTo>
                    <a:pt x="8795" y="0"/>
                  </a:moveTo>
                  <a:lnTo>
                    <a:pt x="8772" y="10"/>
                  </a:lnTo>
                  <a:lnTo>
                    <a:pt x="8747" y="20"/>
                  </a:lnTo>
                  <a:lnTo>
                    <a:pt x="8722" y="30"/>
                  </a:lnTo>
                  <a:lnTo>
                    <a:pt x="8697" y="40"/>
                  </a:lnTo>
                  <a:lnTo>
                    <a:pt x="8671" y="52"/>
                  </a:lnTo>
                  <a:lnTo>
                    <a:pt x="8646" y="63"/>
                  </a:lnTo>
                  <a:lnTo>
                    <a:pt x="8620" y="73"/>
                  </a:lnTo>
                  <a:lnTo>
                    <a:pt x="8593" y="84"/>
                  </a:lnTo>
                  <a:lnTo>
                    <a:pt x="8596" y="90"/>
                  </a:lnTo>
                  <a:lnTo>
                    <a:pt x="8599" y="95"/>
                  </a:lnTo>
                  <a:lnTo>
                    <a:pt x="8605" y="104"/>
                  </a:lnTo>
                  <a:lnTo>
                    <a:pt x="8611" y="113"/>
                  </a:lnTo>
                  <a:lnTo>
                    <a:pt x="8618" y="121"/>
                  </a:lnTo>
                  <a:lnTo>
                    <a:pt x="8626" y="129"/>
                  </a:lnTo>
                  <a:lnTo>
                    <a:pt x="8635" y="135"/>
                  </a:lnTo>
                  <a:lnTo>
                    <a:pt x="8644" y="140"/>
                  </a:lnTo>
                  <a:lnTo>
                    <a:pt x="8654" y="145"/>
                  </a:lnTo>
                  <a:lnTo>
                    <a:pt x="8663" y="148"/>
                  </a:lnTo>
                  <a:lnTo>
                    <a:pt x="8673" y="151"/>
                  </a:lnTo>
                  <a:lnTo>
                    <a:pt x="8684" y="153"/>
                  </a:lnTo>
                  <a:lnTo>
                    <a:pt x="8694" y="154"/>
                  </a:lnTo>
                  <a:lnTo>
                    <a:pt x="8706" y="153"/>
                  </a:lnTo>
                  <a:lnTo>
                    <a:pt x="8716" y="151"/>
                  </a:lnTo>
                  <a:lnTo>
                    <a:pt x="8726" y="149"/>
                  </a:lnTo>
                  <a:lnTo>
                    <a:pt x="8737" y="145"/>
                  </a:lnTo>
                  <a:lnTo>
                    <a:pt x="8747" y="140"/>
                  </a:lnTo>
                  <a:lnTo>
                    <a:pt x="8756" y="135"/>
                  </a:lnTo>
                  <a:lnTo>
                    <a:pt x="8764" y="129"/>
                  </a:lnTo>
                  <a:lnTo>
                    <a:pt x="8772" y="122"/>
                  </a:lnTo>
                  <a:lnTo>
                    <a:pt x="8780" y="114"/>
                  </a:lnTo>
                  <a:lnTo>
                    <a:pt x="8785" y="107"/>
                  </a:lnTo>
                  <a:lnTo>
                    <a:pt x="8791" y="98"/>
                  </a:lnTo>
                  <a:lnTo>
                    <a:pt x="8795" y="89"/>
                  </a:lnTo>
                  <a:lnTo>
                    <a:pt x="8799" y="80"/>
                  </a:lnTo>
                  <a:lnTo>
                    <a:pt x="8802" y="70"/>
                  </a:lnTo>
                  <a:lnTo>
                    <a:pt x="8803" y="61"/>
                  </a:lnTo>
                  <a:lnTo>
                    <a:pt x="8804" y="50"/>
                  </a:lnTo>
                  <a:lnTo>
                    <a:pt x="8805" y="40"/>
                  </a:lnTo>
                  <a:lnTo>
                    <a:pt x="8804" y="30"/>
                  </a:lnTo>
                  <a:lnTo>
                    <a:pt x="8802" y="20"/>
                  </a:lnTo>
                  <a:lnTo>
                    <a:pt x="8800" y="10"/>
                  </a:lnTo>
                  <a:lnTo>
                    <a:pt x="8795" y="0"/>
                  </a:lnTo>
                  <a:close/>
                  <a:moveTo>
                    <a:pt x="7496" y="590"/>
                  </a:moveTo>
                  <a:lnTo>
                    <a:pt x="7465" y="605"/>
                  </a:lnTo>
                  <a:lnTo>
                    <a:pt x="7432" y="621"/>
                  </a:lnTo>
                  <a:lnTo>
                    <a:pt x="7401" y="636"/>
                  </a:lnTo>
                  <a:lnTo>
                    <a:pt x="7368" y="652"/>
                  </a:lnTo>
                  <a:lnTo>
                    <a:pt x="7364" y="663"/>
                  </a:lnTo>
                  <a:lnTo>
                    <a:pt x="7362" y="676"/>
                  </a:lnTo>
                  <a:lnTo>
                    <a:pt x="7359" y="687"/>
                  </a:lnTo>
                  <a:lnTo>
                    <a:pt x="7359" y="699"/>
                  </a:lnTo>
                  <a:lnTo>
                    <a:pt x="7361" y="711"/>
                  </a:lnTo>
                  <a:lnTo>
                    <a:pt x="7363" y="724"/>
                  </a:lnTo>
                  <a:lnTo>
                    <a:pt x="7367" y="735"/>
                  </a:lnTo>
                  <a:lnTo>
                    <a:pt x="7372" y="747"/>
                  </a:lnTo>
                  <a:lnTo>
                    <a:pt x="7377" y="756"/>
                  </a:lnTo>
                  <a:lnTo>
                    <a:pt x="7384" y="765"/>
                  </a:lnTo>
                  <a:lnTo>
                    <a:pt x="7392" y="773"/>
                  </a:lnTo>
                  <a:lnTo>
                    <a:pt x="7400" y="781"/>
                  </a:lnTo>
                  <a:lnTo>
                    <a:pt x="7409" y="787"/>
                  </a:lnTo>
                  <a:lnTo>
                    <a:pt x="7418" y="792"/>
                  </a:lnTo>
                  <a:lnTo>
                    <a:pt x="7427" y="797"/>
                  </a:lnTo>
                  <a:lnTo>
                    <a:pt x="7437" y="800"/>
                  </a:lnTo>
                  <a:lnTo>
                    <a:pt x="7447" y="803"/>
                  </a:lnTo>
                  <a:lnTo>
                    <a:pt x="7457" y="805"/>
                  </a:lnTo>
                  <a:lnTo>
                    <a:pt x="7468" y="806"/>
                  </a:lnTo>
                  <a:lnTo>
                    <a:pt x="7478" y="805"/>
                  </a:lnTo>
                  <a:lnTo>
                    <a:pt x="7489" y="803"/>
                  </a:lnTo>
                  <a:lnTo>
                    <a:pt x="7500" y="801"/>
                  </a:lnTo>
                  <a:lnTo>
                    <a:pt x="7510" y="797"/>
                  </a:lnTo>
                  <a:lnTo>
                    <a:pt x="7520" y="792"/>
                  </a:lnTo>
                  <a:lnTo>
                    <a:pt x="7530" y="787"/>
                  </a:lnTo>
                  <a:lnTo>
                    <a:pt x="7539" y="780"/>
                  </a:lnTo>
                  <a:lnTo>
                    <a:pt x="7547" y="773"/>
                  </a:lnTo>
                  <a:lnTo>
                    <a:pt x="7553" y="765"/>
                  </a:lnTo>
                  <a:lnTo>
                    <a:pt x="7560" y="756"/>
                  </a:lnTo>
                  <a:lnTo>
                    <a:pt x="7566" y="747"/>
                  </a:lnTo>
                  <a:lnTo>
                    <a:pt x="7570" y="737"/>
                  </a:lnTo>
                  <a:lnTo>
                    <a:pt x="7574" y="728"/>
                  </a:lnTo>
                  <a:lnTo>
                    <a:pt x="7576" y="717"/>
                  </a:lnTo>
                  <a:lnTo>
                    <a:pt x="7578" y="707"/>
                  </a:lnTo>
                  <a:lnTo>
                    <a:pt x="7578" y="697"/>
                  </a:lnTo>
                  <a:lnTo>
                    <a:pt x="7578" y="686"/>
                  </a:lnTo>
                  <a:lnTo>
                    <a:pt x="7577" y="676"/>
                  </a:lnTo>
                  <a:lnTo>
                    <a:pt x="7574" y="664"/>
                  </a:lnTo>
                  <a:lnTo>
                    <a:pt x="7570" y="654"/>
                  </a:lnTo>
                  <a:lnTo>
                    <a:pt x="7566" y="644"/>
                  </a:lnTo>
                  <a:lnTo>
                    <a:pt x="7559" y="634"/>
                  </a:lnTo>
                  <a:lnTo>
                    <a:pt x="7552" y="625"/>
                  </a:lnTo>
                  <a:lnTo>
                    <a:pt x="7544" y="617"/>
                  </a:lnTo>
                  <a:lnTo>
                    <a:pt x="7537" y="609"/>
                  </a:lnTo>
                  <a:lnTo>
                    <a:pt x="7526" y="603"/>
                  </a:lnTo>
                  <a:lnTo>
                    <a:pt x="7518" y="597"/>
                  </a:lnTo>
                  <a:lnTo>
                    <a:pt x="7507" y="594"/>
                  </a:lnTo>
                  <a:lnTo>
                    <a:pt x="7496" y="590"/>
                  </a:lnTo>
                  <a:close/>
                  <a:moveTo>
                    <a:pt x="2558" y="3194"/>
                  </a:moveTo>
                  <a:lnTo>
                    <a:pt x="2472" y="3242"/>
                  </a:lnTo>
                  <a:lnTo>
                    <a:pt x="2465" y="3254"/>
                  </a:lnTo>
                  <a:lnTo>
                    <a:pt x="2459" y="3268"/>
                  </a:lnTo>
                  <a:lnTo>
                    <a:pt x="2455" y="3282"/>
                  </a:lnTo>
                  <a:lnTo>
                    <a:pt x="2454" y="3297"/>
                  </a:lnTo>
                  <a:lnTo>
                    <a:pt x="2454" y="3312"/>
                  </a:lnTo>
                  <a:lnTo>
                    <a:pt x="2455" y="3326"/>
                  </a:lnTo>
                  <a:lnTo>
                    <a:pt x="2459" y="3341"/>
                  </a:lnTo>
                  <a:lnTo>
                    <a:pt x="2466" y="3355"/>
                  </a:lnTo>
                  <a:lnTo>
                    <a:pt x="2472" y="3364"/>
                  </a:lnTo>
                  <a:lnTo>
                    <a:pt x="2478" y="3373"/>
                  </a:lnTo>
                  <a:lnTo>
                    <a:pt x="2485" y="3381"/>
                  </a:lnTo>
                  <a:lnTo>
                    <a:pt x="2493" y="3389"/>
                  </a:lnTo>
                  <a:lnTo>
                    <a:pt x="2502" y="3395"/>
                  </a:lnTo>
                  <a:lnTo>
                    <a:pt x="2511" y="3400"/>
                  </a:lnTo>
                  <a:lnTo>
                    <a:pt x="2521" y="3405"/>
                  </a:lnTo>
                  <a:lnTo>
                    <a:pt x="2530" y="3408"/>
                  </a:lnTo>
                  <a:lnTo>
                    <a:pt x="2540" y="3411"/>
                  </a:lnTo>
                  <a:lnTo>
                    <a:pt x="2551" y="3413"/>
                  </a:lnTo>
                  <a:lnTo>
                    <a:pt x="2561" y="3414"/>
                  </a:lnTo>
                  <a:lnTo>
                    <a:pt x="2573" y="3413"/>
                  </a:lnTo>
                  <a:lnTo>
                    <a:pt x="2583" y="3411"/>
                  </a:lnTo>
                  <a:lnTo>
                    <a:pt x="2593" y="3409"/>
                  </a:lnTo>
                  <a:lnTo>
                    <a:pt x="2604" y="3405"/>
                  </a:lnTo>
                  <a:lnTo>
                    <a:pt x="2614" y="3400"/>
                  </a:lnTo>
                  <a:lnTo>
                    <a:pt x="2623" y="3395"/>
                  </a:lnTo>
                  <a:lnTo>
                    <a:pt x="2632" y="3388"/>
                  </a:lnTo>
                  <a:lnTo>
                    <a:pt x="2640" y="3381"/>
                  </a:lnTo>
                  <a:lnTo>
                    <a:pt x="2648" y="3373"/>
                  </a:lnTo>
                  <a:lnTo>
                    <a:pt x="2653" y="3364"/>
                  </a:lnTo>
                  <a:lnTo>
                    <a:pt x="2659" y="3355"/>
                  </a:lnTo>
                  <a:lnTo>
                    <a:pt x="2663" y="3345"/>
                  </a:lnTo>
                  <a:lnTo>
                    <a:pt x="2667" y="3336"/>
                  </a:lnTo>
                  <a:lnTo>
                    <a:pt x="2670" y="3325"/>
                  </a:lnTo>
                  <a:lnTo>
                    <a:pt x="2671" y="3315"/>
                  </a:lnTo>
                  <a:lnTo>
                    <a:pt x="2672" y="3305"/>
                  </a:lnTo>
                  <a:lnTo>
                    <a:pt x="2671" y="3294"/>
                  </a:lnTo>
                  <a:lnTo>
                    <a:pt x="2670" y="3284"/>
                  </a:lnTo>
                  <a:lnTo>
                    <a:pt x="2668" y="3272"/>
                  </a:lnTo>
                  <a:lnTo>
                    <a:pt x="2663" y="3262"/>
                  </a:lnTo>
                  <a:lnTo>
                    <a:pt x="2659" y="3252"/>
                  </a:lnTo>
                  <a:lnTo>
                    <a:pt x="2656" y="3245"/>
                  </a:lnTo>
                  <a:lnTo>
                    <a:pt x="2651" y="3239"/>
                  </a:lnTo>
                  <a:lnTo>
                    <a:pt x="2645" y="3232"/>
                  </a:lnTo>
                  <a:lnTo>
                    <a:pt x="2640" y="3226"/>
                  </a:lnTo>
                  <a:lnTo>
                    <a:pt x="2629" y="3216"/>
                  </a:lnTo>
                  <a:lnTo>
                    <a:pt x="2616" y="3208"/>
                  </a:lnTo>
                  <a:lnTo>
                    <a:pt x="2603" y="3202"/>
                  </a:lnTo>
                  <a:lnTo>
                    <a:pt x="2588" y="3197"/>
                  </a:lnTo>
                  <a:lnTo>
                    <a:pt x="2573" y="3195"/>
                  </a:lnTo>
                  <a:lnTo>
                    <a:pt x="2558" y="3194"/>
                  </a:lnTo>
                  <a:close/>
                  <a:moveTo>
                    <a:pt x="1382" y="3856"/>
                  </a:moveTo>
                  <a:lnTo>
                    <a:pt x="1332" y="3886"/>
                  </a:lnTo>
                  <a:lnTo>
                    <a:pt x="1288" y="3911"/>
                  </a:lnTo>
                  <a:lnTo>
                    <a:pt x="1253" y="3932"/>
                  </a:lnTo>
                  <a:lnTo>
                    <a:pt x="1227" y="3948"/>
                  </a:lnTo>
                  <a:lnTo>
                    <a:pt x="1227" y="3962"/>
                  </a:lnTo>
                  <a:lnTo>
                    <a:pt x="1229" y="3978"/>
                  </a:lnTo>
                  <a:lnTo>
                    <a:pt x="1233" y="3993"/>
                  </a:lnTo>
                  <a:lnTo>
                    <a:pt x="1239" y="4007"/>
                  </a:lnTo>
                  <a:lnTo>
                    <a:pt x="1244" y="4016"/>
                  </a:lnTo>
                  <a:lnTo>
                    <a:pt x="1251" y="4025"/>
                  </a:lnTo>
                  <a:lnTo>
                    <a:pt x="1259" y="4033"/>
                  </a:lnTo>
                  <a:lnTo>
                    <a:pt x="1267" y="4041"/>
                  </a:lnTo>
                  <a:lnTo>
                    <a:pt x="1276" y="4047"/>
                  </a:lnTo>
                  <a:lnTo>
                    <a:pt x="1285" y="4052"/>
                  </a:lnTo>
                  <a:lnTo>
                    <a:pt x="1294" y="4057"/>
                  </a:lnTo>
                  <a:lnTo>
                    <a:pt x="1304" y="4060"/>
                  </a:lnTo>
                  <a:lnTo>
                    <a:pt x="1314" y="4063"/>
                  </a:lnTo>
                  <a:lnTo>
                    <a:pt x="1324" y="4065"/>
                  </a:lnTo>
                  <a:lnTo>
                    <a:pt x="1335" y="4066"/>
                  </a:lnTo>
                  <a:lnTo>
                    <a:pt x="1345" y="4065"/>
                  </a:lnTo>
                  <a:lnTo>
                    <a:pt x="1357" y="4063"/>
                  </a:lnTo>
                  <a:lnTo>
                    <a:pt x="1367" y="4061"/>
                  </a:lnTo>
                  <a:lnTo>
                    <a:pt x="1377" y="4057"/>
                  </a:lnTo>
                  <a:lnTo>
                    <a:pt x="1387" y="4052"/>
                  </a:lnTo>
                  <a:lnTo>
                    <a:pt x="1397" y="4047"/>
                  </a:lnTo>
                  <a:lnTo>
                    <a:pt x="1406" y="4040"/>
                  </a:lnTo>
                  <a:lnTo>
                    <a:pt x="1414" y="4033"/>
                  </a:lnTo>
                  <a:lnTo>
                    <a:pt x="1420" y="4025"/>
                  </a:lnTo>
                  <a:lnTo>
                    <a:pt x="1427" y="4016"/>
                  </a:lnTo>
                  <a:lnTo>
                    <a:pt x="1433" y="4007"/>
                  </a:lnTo>
                  <a:lnTo>
                    <a:pt x="1437" y="3997"/>
                  </a:lnTo>
                  <a:lnTo>
                    <a:pt x="1441" y="3988"/>
                  </a:lnTo>
                  <a:lnTo>
                    <a:pt x="1443" y="3977"/>
                  </a:lnTo>
                  <a:lnTo>
                    <a:pt x="1445" y="3967"/>
                  </a:lnTo>
                  <a:lnTo>
                    <a:pt x="1445" y="3957"/>
                  </a:lnTo>
                  <a:lnTo>
                    <a:pt x="1445" y="3946"/>
                  </a:lnTo>
                  <a:lnTo>
                    <a:pt x="1444" y="3936"/>
                  </a:lnTo>
                  <a:lnTo>
                    <a:pt x="1441" y="3924"/>
                  </a:lnTo>
                  <a:lnTo>
                    <a:pt x="1437" y="3914"/>
                  </a:lnTo>
                  <a:lnTo>
                    <a:pt x="1433" y="3904"/>
                  </a:lnTo>
                  <a:lnTo>
                    <a:pt x="1428" y="3896"/>
                  </a:lnTo>
                  <a:lnTo>
                    <a:pt x="1423" y="3888"/>
                  </a:lnTo>
                  <a:lnTo>
                    <a:pt x="1417" y="3882"/>
                  </a:lnTo>
                  <a:lnTo>
                    <a:pt x="1410" y="3876"/>
                  </a:lnTo>
                  <a:lnTo>
                    <a:pt x="1405" y="3870"/>
                  </a:lnTo>
                  <a:lnTo>
                    <a:pt x="1397" y="3865"/>
                  </a:lnTo>
                  <a:lnTo>
                    <a:pt x="1390" y="3860"/>
                  </a:lnTo>
                  <a:lnTo>
                    <a:pt x="1382" y="3856"/>
                  </a:lnTo>
                  <a:close/>
                  <a:moveTo>
                    <a:pt x="168" y="4516"/>
                  </a:moveTo>
                  <a:lnTo>
                    <a:pt x="147" y="4525"/>
                  </a:lnTo>
                  <a:lnTo>
                    <a:pt x="126" y="4534"/>
                  </a:lnTo>
                  <a:lnTo>
                    <a:pt x="106" y="4544"/>
                  </a:lnTo>
                  <a:lnTo>
                    <a:pt x="84" y="4553"/>
                  </a:lnTo>
                  <a:lnTo>
                    <a:pt x="63" y="4563"/>
                  </a:lnTo>
                  <a:lnTo>
                    <a:pt x="43" y="4572"/>
                  </a:lnTo>
                  <a:lnTo>
                    <a:pt x="22" y="4582"/>
                  </a:lnTo>
                  <a:lnTo>
                    <a:pt x="1" y="4591"/>
                  </a:lnTo>
                  <a:lnTo>
                    <a:pt x="0" y="4600"/>
                  </a:lnTo>
                  <a:lnTo>
                    <a:pt x="0" y="4609"/>
                  </a:lnTo>
                  <a:lnTo>
                    <a:pt x="0" y="4617"/>
                  </a:lnTo>
                  <a:lnTo>
                    <a:pt x="1" y="4626"/>
                  </a:lnTo>
                  <a:lnTo>
                    <a:pt x="3" y="4634"/>
                  </a:lnTo>
                  <a:lnTo>
                    <a:pt x="6" y="4642"/>
                  </a:lnTo>
                  <a:lnTo>
                    <a:pt x="8" y="4650"/>
                  </a:lnTo>
                  <a:lnTo>
                    <a:pt x="13" y="4659"/>
                  </a:lnTo>
                  <a:lnTo>
                    <a:pt x="18" y="4668"/>
                  </a:lnTo>
                  <a:lnTo>
                    <a:pt x="25" y="4677"/>
                  </a:lnTo>
                  <a:lnTo>
                    <a:pt x="32" y="4685"/>
                  </a:lnTo>
                  <a:lnTo>
                    <a:pt x="41" y="4693"/>
                  </a:lnTo>
                  <a:lnTo>
                    <a:pt x="49" y="4699"/>
                  </a:lnTo>
                  <a:lnTo>
                    <a:pt x="58" y="4704"/>
                  </a:lnTo>
                  <a:lnTo>
                    <a:pt x="68" y="4709"/>
                  </a:lnTo>
                  <a:lnTo>
                    <a:pt x="78" y="4712"/>
                  </a:lnTo>
                  <a:lnTo>
                    <a:pt x="88" y="4715"/>
                  </a:lnTo>
                  <a:lnTo>
                    <a:pt x="98" y="4717"/>
                  </a:lnTo>
                  <a:lnTo>
                    <a:pt x="108" y="4718"/>
                  </a:lnTo>
                  <a:lnTo>
                    <a:pt x="119" y="4717"/>
                  </a:lnTo>
                  <a:lnTo>
                    <a:pt x="129" y="4715"/>
                  </a:lnTo>
                  <a:lnTo>
                    <a:pt x="140" y="4713"/>
                  </a:lnTo>
                  <a:lnTo>
                    <a:pt x="151" y="4709"/>
                  </a:lnTo>
                  <a:lnTo>
                    <a:pt x="161" y="4704"/>
                  </a:lnTo>
                  <a:lnTo>
                    <a:pt x="171" y="4699"/>
                  </a:lnTo>
                  <a:lnTo>
                    <a:pt x="179" y="4692"/>
                  </a:lnTo>
                  <a:lnTo>
                    <a:pt x="188" y="4685"/>
                  </a:lnTo>
                  <a:lnTo>
                    <a:pt x="194" y="4677"/>
                  </a:lnTo>
                  <a:lnTo>
                    <a:pt x="201" y="4668"/>
                  </a:lnTo>
                  <a:lnTo>
                    <a:pt x="205" y="4659"/>
                  </a:lnTo>
                  <a:lnTo>
                    <a:pt x="210" y="4649"/>
                  </a:lnTo>
                  <a:lnTo>
                    <a:pt x="214" y="4640"/>
                  </a:lnTo>
                  <a:lnTo>
                    <a:pt x="217" y="4629"/>
                  </a:lnTo>
                  <a:lnTo>
                    <a:pt x="218" y="4619"/>
                  </a:lnTo>
                  <a:lnTo>
                    <a:pt x="219" y="4609"/>
                  </a:lnTo>
                  <a:lnTo>
                    <a:pt x="218" y="4598"/>
                  </a:lnTo>
                  <a:lnTo>
                    <a:pt x="217" y="4588"/>
                  </a:lnTo>
                  <a:lnTo>
                    <a:pt x="214" y="4576"/>
                  </a:lnTo>
                  <a:lnTo>
                    <a:pt x="211" y="4566"/>
                  </a:lnTo>
                  <a:lnTo>
                    <a:pt x="205" y="4556"/>
                  </a:lnTo>
                  <a:lnTo>
                    <a:pt x="199" y="4544"/>
                  </a:lnTo>
                  <a:lnTo>
                    <a:pt x="190" y="4533"/>
                  </a:lnTo>
                  <a:lnTo>
                    <a:pt x="180" y="4524"/>
                  </a:lnTo>
                  <a:lnTo>
                    <a:pt x="168" y="4516"/>
                  </a:lnTo>
                  <a:close/>
                  <a:moveTo>
                    <a:pt x="3840" y="2748"/>
                  </a:moveTo>
                  <a:lnTo>
                    <a:pt x="3850" y="2743"/>
                  </a:lnTo>
                  <a:lnTo>
                    <a:pt x="3859" y="2736"/>
                  </a:lnTo>
                  <a:lnTo>
                    <a:pt x="3867" y="2729"/>
                  </a:lnTo>
                  <a:lnTo>
                    <a:pt x="3874" y="2721"/>
                  </a:lnTo>
                  <a:lnTo>
                    <a:pt x="3881" y="2712"/>
                  </a:lnTo>
                  <a:lnTo>
                    <a:pt x="3886" y="2703"/>
                  </a:lnTo>
                  <a:lnTo>
                    <a:pt x="3891" y="2693"/>
                  </a:lnTo>
                  <a:lnTo>
                    <a:pt x="3894" y="2684"/>
                  </a:lnTo>
                  <a:lnTo>
                    <a:pt x="3896" y="2673"/>
                  </a:lnTo>
                  <a:lnTo>
                    <a:pt x="3897" y="2663"/>
                  </a:lnTo>
                  <a:lnTo>
                    <a:pt x="3898" y="2653"/>
                  </a:lnTo>
                  <a:lnTo>
                    <a:pt x="3898" y="2642"/>
                  </a:lnTo>
                  <a:lnTo>
                    <a:pt x="3896" y="2632"/>
                  </a:lnTo>
                  <a:lnTo>
                    <a:pt x="3894" y="2620"/>
                  </a:lnTo>
                  <a:lnTo>
                    <a:pt x="3891" y="2610"/>
                  </a:lnTo>
                  <a:lnTo>
                    <a:pt x="3886" y="2600"/>
                  </a:lnTo>
                  <a:lnTo>
                    <a:pt x="3879" y="2591"/>
                  </a:lnTo>
                  <a:lnTo>
                    <a:pt x="3874" y="2582"/>
                  </a:lnTo>
                  <a:lnTo>
                    <a:pt x="3866" y="2574"/>
                  </a:lnTo>
                  <a:lnTo>
                    <a:pt x="3858" y="2566"/>
                  </a:lnTo>
                  <a:lnTo>
                    <a:pt x="3849" y="2561"/>
                  </a:lnTo>
                  <a:lnTo>
                    <a:pt x="3840" y="2555"/>
                  </a:lnTo>
                  <a:lnTo>
                    <a:pt x="3831" y="2551"/>
                  </a:lnTo>
                  <a:lnTo>
                    <a:pt x="3821" y="2547"/>
                  </a:lnTo>
                  <a:lnTo>
                    <a:pt x="3811" y="2544"/>
                  </a:lnTo>
                  <a:lnTo>
                    <a:pt x="3801" y="2543"/>
                  </a:lnTo>
                  <a:lnTo>
                    <a:pt x="3790" y="2542"/>
                  </a:lnTo>
                  <a:lnTo>
                    <a:pt x="3780" y="2543"/>
                  </a:lnTo>
                  <a:lnTo>
                    <a:pt x="3768" y="2544"/>
                  </a:lnTo>
                  <a:lnTo>
                    <a:pt x="3758" y="2546"/>
                  </a:lnTo>
                  <a:lnTo>
                    <a:pt x="3748" y="2550"/>
                  </a:lnTo>
                  <a:lnTo>
                    <a:pt x="3738" y="2555"/>
                  </a:lnTo>
                  <a:lnTo>
                    <a:pt x="3728" y="2561"/>
                  </a:lnTo>
                  <a:lnTo>
                    <a:pt x="3719" y="2568"/>
                  </a:lnTo>
                  <a:lnTo>
                    <a:pt x="3711" y="2574"/>
                  </a:lnTo>
                  <a:lnTo>
                    <a:pt x="3705" y="2582"/>
                  </a:lnTo>
                  <a:lnTo>
                    <a:pt x="3698" y="2591"/>
                  </a:lnTo>
                  <a:lnTo>
                    <a:pt x="3692" y="2600"/>
                  </a:lnTo>
                  <a:lnTo>
                    <a:pt x="3688" y="2610"/>
                  </a:lnTo>
                  <a:lnTo>
                    <a:pt x="3684" y="2619"/>
                  </a:lnTo>
                  <a:lnTo>
                    <a:pt x="3682" y="2629"/>
                  </a:lnTo>
                  <a:lnTo>
                    <a:pt x="3680" y="2641"/>
                  </a:lnTo>
                  <a:lnTo>
                    <a:pt x="3680" y="2651"/>
                  </a:lnTo>
                  <a:lnTo>
                    <a:pt x="3680" y="2662"/>
                  </a:lnTo>
                  <a:lnTo>
                    <a:pt x="3681" y="2672"/>
                  </a:lnTo>
                  <a:lnTo>
                    <a:pt x="3684" y="2682"/>
                  </a:lnTo>
                  <a:lnTo>
                    <a:pt x="3688" y="2693"/>
                  </a:lnTo>
                  <a:lnTo>
                    <a:pt x="3692" y="2703"/>
                  </a:lnTo>
                  <a:lnTo>
                    <a:pt x="3698" y="2712"/>
                  </a:lnTo>
                  <a:lnTo>
                    <a:pt x="3705" y="2721"/>
                  </a:lnTo>
                  <a:lnTo>
                    <a:pt x="3712" y="2729"/>
                  </a:lnTo>
                  <a:lnTo>
                    <a:pt x="3720" y="2737"/>
                  </a:lnTo>
                  <a:lnTo>
                    <a:pt x="3728" y="2743"/>
                  </a:lnTo>
                  <a:lnTo>
                    <a:pt x="3737" y="2748"/>
                  </a:lnTo>
                  <a:lnTo>
                    <a:pt x="3747" y="2753"/>
                  </a:lnTo>
                  <a:lnTo>
                    <a:pt x="3757" y="2756"/>
                  </a:lnTo>
                  <a:lnTo>
                    <a:pt x="3767" y="2759"/>
                  </a:lnTo>
                  <a:lnTo>
                    <a:pt x="3777" y="2761"/>
                  </a:lnTo>
                  <a:lnTo>
                    <a:pt x="3789" y="2762"/>
                  </a:lnTo>
                  <a:lnTo>
                    <a:pt x="3799" y="2761"/>
                  </a:lnTo>
                  <a:lnTo>
                    <a:pt x="3809" y="2759"/>
                  </a:lnTo>
                  <a:lnTo>
                    <a:pt x="3820" y="2757"/>
                  </a:lnTo>
                  <a:lnTo>
                    <a:pt x="3830" y="2753"/>
                  </a:lnTo>
                  <a:lnTo>
                    <a:pt x="3840" y="2748"/>
                  </a:lnTo>
                  <a:close/>
                  <a:moveTo>
                    <a:pt x="5067" y="2096"/>
                  </a:moveTo>
                  <a:lnTo>
                    <a:pt x="5076" y="2091"/>
                  </a:lnTo>
                  <a:lnTo>
                    <a:pt x="5085" y="2084"/>
                  </a:lnTo>
                  <a:lnTo>
                    <a:pt x="5093" y="2077"/>
                  </a:lnTo>
                  <a:lnTo>
                    <a:pt x="5101" y="2069"/>
                  </a:lnTo>
                  <a:lnTo>
                    <a:pt x="5107" y="2060"/>
                  </a:lnTo>
                  <a:lnTo>
                    <a:pt x="5112" y="2051"/>
                  </a:lnTo>
                  <a:lnTo>
                    <a:pt x="5117" y="2041"/>
                  </a:lnTo>
                  <a:lnTo>
                    <a:pt x="5120" y="2032"/>
                  </a:lnTo>
                  <a:lnTo>
                    <a:pt x="5122" y="2021"/>
                  </a:lnTo>
                  <a:lnTo>
                    <a:pt x="5125" y="2011"/>
                  </a:lnTo>
                  <a:lnTo>
                    <a:pt x="5125" y="2001"/>
                  </a:lnTo>
                  <a:lnTo>
                    <a:pt x="5125" y="1990"/>
                  </a:lnTo>
                  <a:lnTo>
                    <a:pt x="5124" y="1980"/>
                  </a:lnTo>
                  <a:lnTo>
                    <a:pt x="5120" y="1968"/>
                  </a:lnTo>
                  <a:lnTo>
                    <a:pt x="5117" y="1958"/>
                  </a:lnTo>
                  <a:lnTo>
                    <a:pt x="5112" y="1948"/>
                  </a:lnTo>
                  <a:lnTo>
                    <a:pt x="5107" y="1939"/>
                  </a:lnTo>
                  <a:lnTo>
                    <a:pt x="5100" y="1930"/>
                  </a:lnTo>
                  <a:lnTo>
                    <a:pt x="5093" y="1922"/>
                  </a:lnTo>
                  <a:lnTo>
                    <a:pt x="5084" y="1914"/>
                  </a:lnTo>
                  <a:lnTo>
                    <a:pt x="5076" y="1909"/>
                  </a:lnTo>
                  <a:lnTo>
                    <a:pt x="5067" y="1903"/>
                  </a:lnTo>
                  <a:lnTo>
                    <a:pt x="5057" y="1899"/>
                  </a:lnTo>
                  <a:lnTo>
                    <a:pt x="5047" y="1895"/>
                  </a:lnTo>
                  <a:lnTo>
                    <a:pt x="5037" y="1892"/>
                  </a:lnTo>
                  <a:lnTo>
                    <a:pt x="5027" y="1891"/>
                  </a:lnTo>
                  <a:lnTo>
                    <a:pt x="5017" y="1890"/>
                  </a:lnTo>
                  <a:lnTo>
                    <a:pt x="5006" y="1891"/>
                  </a:lnTo>
                  <a:lnTo>
                    <a:pt x="4996" y="1892"/>
                  </a:lnTo>
                  <a:lnTo>
                    <a:pt x="4985" y="1894"/>
                  </a:lnTo>
                  <a:lnTo>
                    <a:pt x="4974" y="1898"/>
                  </a:lnTo>
                  <a:lnTo>
                    <a:pt x="4964" y="1903"/>
                  </a:lnTo>
                  <a:lnTo>
                    <a:pt x="4954" y="1909"/>
                  </a:lnTo>
                  <a:lnTo>
                    <a:pt x="4946" y="1916"/>
                  </a:lnTo>
                  <a:lnTo>
                    <a:pt x="4937" y="1922"/>
                  </a:lnTo>
                  <a:lnTo>
                    <a:pt x="4931" y="1930"/>
                  </a:lnTo>
                  <a:lnTo>
                    <a:pt x="4924" y="1939"/>
                  </a:lnTo>
                  <a:lnTo>
                    <a:pt x="4920" y="1948"/>
                  </a:lnTo>
                  <a:lnTo>
                    <a:pt x="4915" y="1957"/>
                  </a:lnTo>
                  <a:lnTo>
                    <a:pt x="4911" y="1967"/>
                  </a:lnTo>
                  <a:lnTo>
                    <a:pt x="4908" y="1977"/>
                  </a:lnTo>
                  <a:lnTo>
                    <a:pt x="4907" y="1989"/>
                  </a:lnTo>
                  <a:lnTo>
                    <a:pt x="4906" y="1999"/>
                  </a:lnTo>
                  <a:lnTo>
                    <a:pt x="4906" y="2010"/>
                  </a:lnTo>
                  <a:lnTo>
                    <a:pt x="4908" y="2020"/>
                  </a:lnTo>
                  <a:lnTo>
                    <a:pt x="4911" y="2030"/>
                  </a:lnTo>
                  <a:lnTo>
                    <a:pt x="4914" y="2041"/>
                  </a:lnTo>
                  <a:lnTo>
                    <a:pt x="4918" y="2051"/>
                  </a:lnTo>
                  <a:lnTo>
                    <a:pt x="4925" y="2060"/>
                  </a:lnTo>
                  <a:lnTo>
                    <a:pt x="4931" y="2069"/>
                  </a:lnTo>
                  <a:lnTo>
                    <a:pt x="4939" y="2077"/>
                  </a:lnTo>
                  <a:lnTo>
                    <a:pt x="4946" y="2085"/>
                  </a:lnTo>
                  <a:lnTo>
                    <a:pt x="4955" y="2091"/>
                  </a:lnTo>
                  <a:lnTo>
                    <a:pt x="4964" y="2096"/>
                  </a:lnTo>
                  <a:lnTo>
                    <a:pt x="4973" y="2101"/>
                  </a:lnTo>
                  <a:lnTo>
                    <a:pt x="4983" y="2104"/>
                  </a:lnTo>
                  <a:lnTo>
                    <a:pt x="4993" y="2107"/>
                  </a:lnTo>
                  <a:lnTo>
                    <a:pt x="5005" y="2109"/>
                  </a:lnTo>
                  <a:lnTo>
                    <a:pt x="5015" y="2110"/>
                  </a:lnTo>
                  <a:lnTo>
                    <a:pt x="5025" y="2109"/>
                  </a:lnTo>
                  <a:lnTo>
                    <a:pt x="5036" y="2107"/>
                  </a:lnTo>
                  <a:lnTo>
                    <a:pt x="5046" y="2105"/>
                  </a:lnTo>
                  <a:lnTo>
                    <a:pt x="5056" y="2101"/>
                  </a:lnTo>
                  <a:lnTo>
                    <a:pt x="5067" y="2096"/>
                  </a:lnTo>
                  <a:close/>
                  <a:moveTo>
                    <a:pt x="6294" y="1444"/>
                  </a:moveTo>
                  <a:lnTo>
                    <a:pt x="6304" y="1439"/>
                  </a:lnTo>
                  <a:lnTo>
                    <a:pt x="6312" y="1432"/>
                  </a:lnTo>
                  <a:lnTo>
                    <a:pt x="6321" y="1425"/>
                  </a:lnTo>
                  <a:lnTo>
                    <a:pt x="6327" y="1417"/>
                  </a:lnTo>
                  <a:lnTo>
                    <a:pt x="6334" y="1408"/>
                  </a:lnTo>
                  <a:lnTo>
                    <a:pt x="6338" y="1399"/>
                  </a:lnTo>
                  <a:lnTo>
                    <a:pt x="6343" y="1389"/>
                  </a:lnTo>
                  <a:lnTo>
                    <a:pt x="6346" y="1380"/>
                  </a:lnTo>
                  <a:lnTo>
                    <a:pt x="6350" y="1369"/>
                  </a:lnTo>
                  <a:lnTo>
                    <a:pt x="6351" y="1359"/>
                  </a:lnTo>
                  <a:lnTo>
                    <a:pt x="6352" y="1349"/>
                  </a:lnTo>
                  <a:lnTo>
                    <a:pt x="6351" y="1338"/>
                  </a:lnTo>
                  <a:lnTo>
                    <a:pt x="6350" y="1328"/>
                  </a:lnTo>
                  <a:lnTo>
                    <a:pt x="6347" y="1316"/>
                  </a:lnTo>
                  <a:lnTo>
                    <a:pt x="6344" y="1306"/>
                  </a:lnTo>
                  <a:lnTo>
                    <a:pt x="6338" y="1296"/>
                  </a:lnTo>
                  <a:lnTo>
                    <a:pt x="6333" y="1287"/>
                  </a:lnTo>
                  <a:lnTo>
                    <a:pt x="6326" y="1278"/>
                  </a:lnTo>
                  <a:lnTo>
                    <a:pt x="6319" y="1270"/>
                  </a:lnTo>
                  <a:lnTo>
                    <a:pt x="6312" y="1262"/>
                  </a:lnTo>
                  <a:lnTo>
                    <a:pt x="6303" y="1257"/>
                  </a:lnTo>
                  <a:lnTo>
                    <a:pt x="6294" y="1251"/>
                  </a:lnTo>
                  <a:lnTo>
                    <a:pt x="6285" y="1247"/>
                  </a:lnTo>
                  <a:lnTo>
                    <a:pt x="6275" y="1243"/>
                  </a:lnTo>
                  <a:lnTo>
                    <a:pt x="6264" y="1240"/>
                  </a:lnTo>
                  <a:lnTo>
                    <a:pt x="6253" y="1239"/>
                  </a:lnTo>
                  <a:lnTo>
                    <a:pt x="6243" y="1238"/>
                  </a:lnTo>
                  <a:lnTo>
                    <a:pt x="6233" y="1239"/>
                  </a:lnTo>
                  <a:lnTo>
                    <a:pt x="6222" y="1240"/>
                  </a:lnTo>
                  <a:lnTo>
                    <a:pt x="6212" y="1242"/>
                  </a:lnTo>
                  <a:lnTo>
                    <a:pt x="6201" y="1246"/>
                  </a:lnTo>
                  <a:lnTo>
                    <a:pt x="6191" y="1251"/>
                  </a:lnTo>
                  <a:lnTo>
                    <a:pt x="6182" y="1257"/>
                  </a:lnTo>
                  <a:lnTo>
                    <a:pt x="6173" y="1264"/>
                  </a:lnTo>
                  <a:lnTo>
                    <a:pt x="6165" y="1270"/>
                  </a:lnTo>
                  <a:lnTo>
                    <a:pt x="6157" y="1278"/>
                  </a:lnTo>
                  <a:lnTo>
                    <a:pt x="6151" y="1287"/>
                  </a:lnTo>
                  <a:lnTo>
                    <a:pt x="6146" y="1296"/>
                  </a:lnTo>
                  <a:lnTo>
                    <a:pt x="6141" y="1306"/>
                  </a:lnTo>
                  <a:lnTo>
                    <a:pt x="6138" y="1315"/>
                  </a:lnTo>
                  <a:lnTo>
                    <a:pt x="6134" y="1325"/>
                  </a:lnTo>
                  <a:lnTo>
                    <a:pt x="6133" y="1337"/>
                  </a:lnTo>
                  <a:lnTo>
                    <a:pt x="6132" y="1347"/>
                  </a:lnTo>
                  <a:lnTo>
                    <a:pt x="6133" y="1358"/>
                  </a:lnTo>
                  <a:lnTo>
                    <a:pt x="6134" y="1368"/>
                  </a:lnTo>
                  <a:lnTo>
                    <a:pt x="6137" y="1378"/>
                  </a:lnTo>
                  <a:lnTo>
                    <a:pt x="6141" y="1389"/>
                  </a:lnTo>
                  <a:lnTo>
                    <a:pt x="6146" y="1399"/>
                  </a:lnTo>
                  <a:lnTo>
                    <a:pt x="6151" y="1408"/>
                  </a:lnTo>
                  <a:lnTo>
                    <a:pt x="6158" y="1417"/>
                  </a:lnTo>
                  <a:lnTo>
                    <a:pt x="6165" y="1425"/>
                  </a:lnTo>
                  <a:lnTo>
                    <a:pt x="6173" y="1433"/>
                  </a:lnTo>
                  <a:lnTo>
                    <a:pt x="6182" y="1439"/>
                  </a:lnTo>
                  <a:lnTo>
                    <a:pt x="6191" y="1444"/>
                  </a:lnTo>
                  <a:lnTo>
                    <a:pt x="6201" y="1449"/>
                  </a:lnTo>
                  <a:lnTo>
                    <a:pt x="6211" y="1452"/>
                  </a:lnTo>
                  <a:lnTo>
                    <a:pt x="6221" y="1455"/>
                  </a:lnTo>
                  <a:lnTo>
                    <a:pt x="6231" y="1457"/>
                  </a:lnTo>
                  <a:lnTo>
                    <a:pt x="6241" y="1458"/>
                  </a:lnTo>
                  <a:lnTo>
                    <a:pt x="6252" y="1457"/>
                  </a:lnTo>
                  <a:lnTo>
                    <a:pt x="6262" y="1455"/>
                  </a:lnTo>
                  <a:lnTo>
                    <a:pt x="6273" y="1453"/>
                  </a:lnTo>
                  <a:lnTo>
                    <a:pt x="6284" y="1449"/>
                  </a:lnTo>
                  <a:lnTo>
                    <a:pt x="6294" y="1444"/>
                  </a:lnTo>
                  <a:close/>
                  <a:moveTo>
                    <a:pt x="812" y="5933"/>
                  </a:moveTo>
                  <a:lnTo>
                    <a:pt x="822" y="5926"/>
                  </a:lnTo>
                  <a:lnTo>
                    <a:pt x="830" y="5921"/>
                  </a:lnTo>
                  <a:lnTo>
                    <a:pt x="839" y="5913"/>
                  </a:lnTo>
                  <a:lnTo>
                    <a:pt x="845" y="5905"/>
                  </a:lnTo>
                  <a:lnTo>
                    <a:pt x="852" y="5896"/>
                  </a:lnTo>
                  <a:lnTo>
                    <a:pt x="857" y="5887"/>
                  </a:lnTo>
                  <a:lnTo>
                    <a:pt x="861" y="5878"/>
                  </a:lnTo>
                  <a:lnTo>
                    <a:pt x="866" y="5868"/>
                  </a:lnTo>
                  <a:lnTo>
                    <a:pt x="868" y="5858"/>
                  </a:lnTo>
                  <a:lnTo>
                    <a:pt x="869" y="5848"/>
                  </a:lnTo>
                  <a:lnTo>
                    <a:pt x="870" y="5836"/>
                  </a:lnTo>
                  <a:lnTo>
                    <a:pt x="869" y="5826"/>
                  </a:lnTo>
                  <a:lnTo>
                    <a:pt x="868" y="5815"/>
                  </a:lnTo>
                  <a:lnTo>
                    <a:pt x="866" y="5805"/>
                  </a:lnTo>
                  <a:lnTo>
                    <a:pt x="862" y="5795"/>
                  </a:lnTo>
                  <a:lnTo>
                    <a:pt x="857" y="5784"/>
                  </a:lnTo>
                  <a:lnTo>
                    <a:pt x="851" y="5775"/>
                  </a:lnTo>
                  <a:lnTo>
                    <a:pt x="844" y="5766"/>
                  </a:lnTo>
                  <a:lnTo>
                    <a:pt x="838" y="5758"/>
                  </a:lnTo>
                  <a:lnTo>
                    <a:pt x="830" y="5751"/>
                  </a:lnTo>
                  <a:lnTo>
                    <a:pt x="821" y="5744"/>
                  </a:lnTo>
                  <a:lnTo>
                    <a:pt x="812" y="5739"/>
                  </a:lnTo>
                  <a:lnTo>
                    <a:pt x="803" y="5734"/>
                  </a:lnTo>
                  <a:lnTo>
                    <a:pt x="793" y="5731"/>
                  </a:lnTo>
                  <a:lnTo>
                    <a:pt x="783" y="5729"/>
                  </a:lnTo>
                  <a:lnTo>
                    <a:pt x="771" y="5727"/>
                  </a:lnTo>
                  <a:lnTo>
                    <a:pt x="761" y="5727"/>
                  </a:lnTo>
                  <a:lnTo>
                    <a:pt x="751" y="5727"/>
                  </a:lnTo>
                  <a:lnTo>
                    <a:pt x="740" y="5728"/>
                  </a:lnTo>
                  <a:lnTo>
                    <a:pt x="730" y="5731"/>
                  </a:lnTo>
                  <a:lnTo>
                    <a:pt x="719" y="5734"/>
                  </a:lnTo>
                  <a:lnTo>
                    <a:pt x="709" y="5739"/>
                  </a:lnTo>
                  <a:lnTo>
                    <a:pt x="700" y="5744"/>
                  </a:lnTo>
                  <a:lnTo>
                    <a:pt x="691" y="5751"/>
                  </a:lnTo>
                  <a:lnTo>
                    <a:pt x="683" y="5759"/>
                  </a:lnTo>
                  <a:lnTo>
                    <a:pt x="675" y="5767"/>
                  </a:lnTo>
                  <a:lnTo>
                    <a:pt x="669" y="5775"/>
                  </a:lnTo>
                  <a:lnTo>
                    <a:pt x="664" y="5784"/>
                  </a:lnTo>
                  <a:lnTo>
                    <a:pt x="659" y="5794"/>
                  </a:lnTo>
                  <a:lnTo>
                    <a:pt x="656" y="5804"/>
                  </a:lnTo>
                  <a:lnTo>
                    <a:pt x="654" y="5814"/>
                  </a:lnTo>
                  <a:lnTo>
                    <a:pt x="652" y="5824"/>
                  </a:lnTo>
                  <a:lnTo>
                    <a:pt x="652" y="5834"/>
                  </a:lnTo>
                  <a:lnTo>
                    <a:pt x="652" y="5845"/>
                  </a:lnTo>
                  <a:lnTo>
                    <a:pt x="653" y="5856"/>
                  </a:lnTo>
                  <a:lnTo>
                    <a:pt x="655" y="5867"/>
                  </a:lnTo>
                  <a:lnTo>
                    <a:pt x="659" y="5877"/>
                  </a:lnTo>
                  <a:lnTo>
                    <a:pt x="664" y="5887"/>
                  </a:lnTo>
                  <a:lnTo>
                    <a:pt x="669" y="5897"/>
                  </a:lnTo>
                  <a:lnTo>
                    <a:pt x="676" y="5906"/>
                  </a:lnTo>
                  <a:lnTo>
                    <a:pt x="683" y="5914"/>
                  </a:lnTo>
                  <a:lnTo>
                    <a:pt x="692" y="5921"/>
                  </a:lnTo>
                  <a:lnTo>
                    <a:pt x="700" y="5927"/>
                  </a:lnTo>
                  <a:lnTo>
                    <a:pt x="709" y="5932"/>
                  </a:lnTo>
                  <a:lnTo>
                    <a:pt x="719" y="5936"/>
                  </a:lnTo>
                  <a:lnTo>
                    <a:pt x="729" y="5941"/>
                  </a:lnTo>
                  <a:lnTo>
                    <a:pt x="739" y="5943"/>
                  </a:lnTo>
                  <a:lnTo>
                    <a:pt x="749" y="5944"/>
                  </a:lnTo>
                  <a:lnTo>
                    <a:pt x="759" y="5945"/>
                  </a:lnTo>
                  <a:lnTo>
                    <a:pt x="770" y="5945"/>
                  </a:lnTo>
                  <a:lnTo>
                    <a:pt x="780" y="5943"/>
                  </a:lnTo>
                  <a:lnTo>
                    <a:pt x="792" y="5941"/>
                  </a:lnTo>
                  <a:lnTo>
                    <a:pt x="802" y="5937"/>
                  </a:lnTo>
                  <a:lnTo>
                    <a:pt x="812" y="5933"/>
                  </a:lnTo>
                  <a:close/>
                  <a:moveTo>
                    <a:pt x="2038" y="5281"/>
                  </a:moveTo>
                  <a:lnTo>
                    <a:pt x="2048" y="5274"/>
                  </a:lnTo>
                  <a:lnTo>
                    <a:pt x="2057" y="5269"/>
                  </a:lnTo>
                  <a:lnTo>
                    <a:pt x="2065" y="5261"/>
                  </a:lnTo>
                  <a:lnTo>
                    <a:pt x="2072" y="5253"/>
                  </a:lnTo>
                  <a:lnTo>
                    <a:pt x="2078" y="5244"/>
                  </a:lnTo>
                  <a:lnTo>
                    <a:pt x="2084" y="5235"/>
                  </a:lnTo>
                  <a:lnTo>
                    <a:pt x="2088" y="5226"/>
                  </a:lnTo>
                  <a:lnTo>
                    <a:pt x="2092" y="5216"/>
                  </a:lnTo>
                  <a:lnTo>
                    <a:pt x="2094" y="5206"/>
                  </a:lnTo>
                  <a:lnTo>
                    <a:pt x="2096" y="5196"/>
                  </a:lnTo>
                  <a:lnTo>
                    <a:pt x="2096" y="5185"/>
                  </a:lnTo>
                  <a:lnTo>
                    <a:pt x="2096" y="5174"/>
                  </a:lnTo>
                  <a:lnTo>
                    <a:pt x="2095" y="5163"/>
                  </a:lnTo>
                  <a:lnTo>
                    <a:pt x="2092" y="5153"/>
                  </a:lnTo>
                  <a:lnTo>
                    <a:pt x="2088" y="5143"/>
                  </a:lnTo>
                  <a:lnTo>
                    <a:pt x="2084" y="5133"/>
                  </a:lnTo>
                  <a:lnTo>
                    <a:pt x="2078" y="5123"/>
                  </a:lnTo>
                  <a:lnTo>
                    <a:pt x="2072" y="5114"/>
                  </a:lnTo>
                  <a:lnTo>
                    <a:pt x="2064" y="5106"/>
                  </a:lnTo>
                  <a:lnTo>
                    <a:pt x="2056" y="5099"/>
                  </a:lnTo>
                  <a:lnTo>
                    <a:pt x="2048" y="5092"/>
                  </a:lnTo>
                  <a:lnTo>
                    <a:pt x="2038" y="5087"/>
                  </a:lnTo>
                  <a:lnTo>
                    <a:pt x="2029" y="5082"/>
                  </a:lnTo>
                  <a:lnTo>
                    <a:pt x="2019" y="5079"/>
                  </a:lnTo>
                  <a:lnTo>
                    <a:pt x="2009" y="5077"/>
                  </a:lnTo>
                  <a:lnTo>
                    <a:pt x="1999" y="5075"/>
                  </a:lnTo>
                  <a:lnTo>
                    <a:pt x="1988" y="5075"/>
                  </a:lnTo>
                  <a:lnTo>
                    <a:pt x="1977" y="5075"/>
                  </a:lnTo>
                  <a:lnTo>
                    <a:pt x="1966" y="5076"/>
                  </a:lnTo>
                  <a:lnTo>
                    <a:pt x="1956" y="5079"/>
                  </a:lnTo>
                  <a:lnTo>
                    <a:pt x="1946" y="5082"/>
                  </a:lnTo>
                  <a:lnTo>
                    <a:pt x="1936" y="5087"/>
                  </a:lnTo>
                  <a:lnTo>
                    <a:pt x="1926" y="5092"/>
                  </a:lnTo>
                  <a:lnTo>
                    <a:pt x="1917" y="5099"/>
                  </a:lnTo>
                  <a:lnTo>
                    <a:pt x="1909" y="5107"/>
                  </a:lnTo>
                  <a:lnTo>
                    <a:pt x="1902" y="5115"/>
                  </a:lnTo>
                  <a:lnTo>
                    <a:pt x="1896" y="5123"/>
                  </a:lnTo>
                  <a:lnTo>
                    <a:pt x="1890" y="5132"/>
                  </a:lnTo>
                  <a:lnTo>
                    <a:pt x="1886" y="5142"/>
                  </a:lnTo>
                  <a:lnTo>
                    <a:pt x="1882" y="5152"/>
                  </a:lnTo>
                  <a:lnTo>
                    <a:pt x="1880" y="5162"/>
                  </a:lnTo>
                  <a:lnTo>
                    <a:pt x="1878" y="5172"/>
                  </a:lnTo>
                  <a:lnTo>
                    <a:pt x="1878" y="5182"/>
                  </a:lnTo>
                  <a:lnTo>
                    <a:pt x="1878" y="5193"/>
                  </a:lnTo>
                  <a:lnTo>
                    <a:pt x="1880" y="5204"/>
                  </a:lnTo>
                  <a:lnTo>
                    <a:pt x="1882" y="5215"/>
                  </a:lnTo>
                  <a:lnTo>
                    <a:pt x="1886" y="5225"/>
                  </a:lnTo>
                  <a:lnTo>
                    <a:pt x="1890" y="5235"/>
                  </a:lnTo>
                  <a:lnTo>
                    <a:pt x="1896" y="5245"/>
                  </a:lnTo>
                  <a:lnTo>
                    <a:pt x="1902" y="5254"/>
                  </a:lnTo>
                  <a:lnTo>
                    <a:pt x="1910" y="5262"/>
                  </a:lnTo>
                  <a:lnTo>
                    <a:pt x="1918" y="5269"/>
                  </a:lnTo>
                  <a:lnTo>
                    <a:pt x="1927" y="5275"/>
                  </a:lnTo>
                  <a:lnTo>
                    <a:pt x="1936" y="5280"/>
                  </a:lnTo>
                  <a:lnTo>
                    <a:pt x="1945" y="5284"/>
                  </a:lnTo>
                  <a:lnTo>
                    <a:pt x="1955" y="5289"/>
                  </a:lnTo>
                  <a:lnTo>
                    <a:pt x="1965" y="5291"/>
                  </a:lnTo>
                  <a:lnTo>
                    <a:pt x="1975" y="5292"/>
                  </a:lnTo>
                  <a:lnTo>
                    <a:pt x="1986" y="5293"/>
                  </a:lnTo>
                  <a:lnTo>
                    <a:pt x="1997" y="5293"/>
                  </a:lnTo>
                  <a:lnTo>
                    <a:pt x="2008" y="5291"/>
                  </a:lnTo>
                  <a:lnTo>
                    <a:pt x="2018" y="5289"/>
                  </a:lnTo>
                  <a:lnTo>
                    <a:pt x="2028" y="5286"/>
                  </a:lnTo>
                  <a:lnTo>
                    <a:pt x="2038" y="5281"/>
                  </a:lnTo>
                  <a:close/>
                  <a:moveTo>
                    <a:pt x="3265" y="4629"/>
                  </a:moveTo>
                  <a:lnTo>
                    <a:pt x="3274" y="4622"/>
                  </a:lnTo>
                  <a:lnTo>
                    <a:pt x="3283" y="4617"/>
                  </a:lnTo>
                  <a:lnTo>
                    <a:pt x="3291" y="4609"/>
                  </a:lnTo>
                  <a:lnTo>
                    <a:pt x="3299" y="4601"/>
                  </a:lnTo>
                  <a:lnTo>
                    <a:pt x="3304" y="4592"/>
                  </a:lnTo>
                  <a:lnTo>
                    <a:pt x="3310" y="4583"/>
                  </a:lnTo>
                  <a:lnTo>
                    <a:pt x="3315" y="4574"/>
                  </a:lnTo>
                  <a:lnTo>
                    <a:pt x="3318" y="4564"/>
                  </a:lnTo>
                  <a:lnTo>
                    <a:pt x="3321" y="4554"/>
                  </a:lnTo>
                  <a:lnTo>
                    <a:pt x="3322" y="4544"/>
                  </a:lnTo>
                  <a:lnTo>
                    <a:pt x="3324" y="4533"/>
                  </a:lnTo>
                  <a:lnTo>
                    <a:pt x="3322" y="4522"/>
                  </a:lnTo>
                  <a:lnTo>
                    <a:pt x="3321" y="4511"/>
                  </a:lnTo>
                  <a:lnTo>
                    <a:pt x="3319" y="4501"/>
                  </a:lnTo>
                  <a:lnTo>
                    <a:pt x="3315" y="4491"/>
                  </a:lnTo>
                  <a:lnTo>
                    <a:pt x="3310" y="4481"/>
                  </a:lnTo>
                  <a:lnTo>
                    <a:pt x="3304" y="4471"/>
                  </a:lnTo>
                  <a:lnTo>
                    <a:pt x="3298" y="4462"/>
                  </a:lnTo>
                  <a:lnTo>
                    <a:pt x="3291" y="4454"/>
                  </a:lnTo>
                  <a:lnTo>
                    <a:pt x="3283" y="4447"/>
                  </a:lnTo>
                  <a:lnTo>
                    <a:pt x="3274" y="4440"/>
                  </a:lnTo>
                  <a:lnTo>
                    <a:pt x="3265" y="4435"/>
                  </a:lnTo>
                  <a:lnTo>
                    <a:pt x="3255" y="4430"/>
                  </a:lnTo>
                  <a:lnTo>
                    <a:pt x="3246" y="4427"/>
                  </a:lnTo>
                  <a:lnTo>
                    <a:pt x="3235" y="4425"/>
                  </a:lnTo>
                  <a:lnTo>
                    <a:pt x="3225" y="4423"/>
                  </a:lnTo>
                  <a:lnTo>
                    <a:pt x="3215" y="4423"/>
                  </a:lnTo>
                  <a:lnTo>
                    <a:pt x="3204" y="4423"/>
                  </a:lnTo>
                  <a:lnTo>
                    <a:pt x="3194" y="4424"/>
                  </a:lnTo>
                  <a:lnTo>
                    <a:pt x="3182" y="4427"/>
                  </a:lnTo>
                  <a:lnTo>
                    <a:pt x="3172" y="4430"/>
                  </a:lnTo>
                  <a:lnTo>
                    <a:pt x="3162" y="4435"/>
                  </a:lnTo>
                  <a:lnTo>
                    <a:pt x="3153" y="4440"/>
                  </a:lnTo>
                  <a:lnTo>
                    <a:pt x="3144" y="4447"/>
                  </a:lnTo>
                  <a:lnTo>
                    <a:pt x="3136" y="4455"/>
                  </a:lnTo>
                  <a:lnTo>
                    <a:pt x="3129" y="4463"/>
                  </a:lnTo>
                  <a:lnTo>
                    <a:pt x="3123" y="4471"/>
                  </a:lnTo>
                  <a:lnTo>
                    <a:pt x="3117" y="4480"/>
                  </a:lnTo>
                  <a:lnTo>
                    <a:pt x="3113" y="4490"/>
                  </a:lnTo>
                  <a:lnTo>
                    <a:pt x="3109" y="4500"/>
                  </a:lnTo>
                  <a:lnTo>
                    <a:pt x="3106" y="4510"/>
                  </a:lnTo>
                  <a:lnTo>
                    <a:pt x="3105" y="4520"/>
                  </a:lnTo>
                  <a:lnTo>
                    <a:pt x="3104" y="4530"/>
                  </a:lnTo>
                  <a:lnTo>
                    <a:pt x="3105" y="4541"/>
                  </a:lnTo>
                  <a:lnTo>
                    <a:pt x="3106" y="4552"/>
                  </a:lnTo>
                  <a:lnTo>
                    <a:pt x="3108" y="4563"/>
                  </a:lnTo>
                  <a:lnTo>
                    <a:pt x="3112" y="4573"/>
                  </a:lnTo>
                  <a:lnTo>
                    <a:pt x="3117" y="4583"/>
                  </a:lnTo>
                  <a:lnTo>
                    <a:pt x="3123" y="4593"/>
                  </a:lnTo>
                  <a:lnTo>
                    <a:pt x="3130" y="4602"/>
                  </a:lnTo>
                  <a:lnTo>
                    <a:pt x="3136" y="4610"/>
                  </a:lnTo>
                  <a:lnTo>
                    <a:pt x="3144" y="4617"/>
                  </a:lnTo>
                  <a:lnTo>
                    <a:pt x="3153" y="4623"/>
                  </a:lnTo>
                  <a:lnTo>
                    <a:pt x="3162" y="4628"/>
                  </a:lnTo>
                  <a:lnTo>
                    <a:pt x="3172" y="4632"/>
                  </a:lnTo>
                  <a:lnTo>
                    <a:pt x="3181" y="4637"/>
                  </a:lnTo>
                  <a:lnTo>
                    <a:pt x="3191" y="4639"/>
                  </a:lnTo>
                  <a:lnTo>
                    <a:pt x="3202" y="4640"/>
                  </a:lnTo>
                  <a:lnTo>
                    <a:pt x="3213" y="4641"/>
                  </a:lnTo>
                  <a:lnTo>
                    <a:pt x="3224" y="4641"/>
                  </a:lnTo>
                  <a:lnTo>
                    <a:pt x="3234" y="4639"/>
                  </a:lnTo>
                  <a:lnTo>
                    <a:pt x="3244" y="4637"/>
                  </a:lnTo>
                  <a:lnTo>
                    <a:pt x="3255" y="4634"/>
                  </a:lnTo>
                  <a:lnTo>
                    <a:pt x="3265" y="4629"/>
                  </a:lnTo>
                  <a:close/>
                  <a:moveTo>
                    <a:pt x="4491" y="3977"/>
                  </a:moveTo>
                  <a:lnTo>
                    <a:pt x="4501" y="3970"/>
                  </a:lnTo>
                  <a:lnTo>
                    <a:pt x="4510" y="3965"/>
                  </a:lnTo>
                  <a:lnTo>
                    <a:pt x="4518" y="3957"/>
                  </a:lnTo>
                  <a:lnTo>
                    <a:pt x="4525" y="3949"/>
                  </a:lnTo>
                  <a:lnTo>
                    <a:pt x="4532" y="3940"/>
                  </a:lnTo>
                  <a:lnTo>
                    <a:pt x="4537" y="3931"/>
                  </a:lnTo>
                  <a:lnTo>
                    <a:pt x="4542" y="3922"/>
                  </a:lnTo>
                  <a:lnTo>
                    <a:pt x="4545" y="3912"/>
                  </a:lnTo>
                  <a:lnTo>
                    <a:pt x="4547" y="3902"/>
                  </a:lnTo>
                  <a:lnTo>
                    <a:pt x="4549" y="3892"/>
                  </a:lnTo>
                  <a:lnTo>
                    <a:pt x="4550" y="3881"/>
                  </a:lnTo>
                  <a:lnTo>
                    <a:pt x="4550" y="3870"/>
                  </a:lnTo>
                  <a:lnTo>
                    <a:pt x="4547" y="3859"/>
                  </a:lnTo>
                  <a:lnTo>
                    <a:pt x="4545" y="3849"/>
                  </a:lnTo>
                  <a:lnTo>
                    <a:pt x="4542" y="3839"/>
                  </a:lnTo>
                  <a:lnTo>
                    <a:pt x="4537" y="3829"/>
                  </a:lnTo>
                  <a:lnTo>
                    <a:pt x="4531" y="3819"/>
                  </a:lnTo>
                  <a:lnTo>
                    <a:pt x="4525" y="3810"/>
                  </a:lnTo>
                  <a:lnTo>
                    <a:pt x="4517" y="3802"/>
                  </a:lnTo>
                  <a:lnTo>
                    <a:pt x="4509" y="3795"/>
                  </a:lnTo>
                  <a:lnTo>
                    <a:pt x="4500" y="3789"/>
                  </a:lnTo>
                  <a:lnTo>
                    <a:pt x="4491" y="3783"/>
                  </a:lnTo>
                  <a:lnTo>
                    <a:pt x="4482" y="3778"/>
                  </a:lnTo>
                  <a:lnTo>
                    <a:pt x="4472" y="3775"/>
                  </a:lnTo>
                  <a:lnTo>
                    <a:pt x="4462" y="3773"/>
                  </a:lnTo>
                  <a:lnTo>
                    <a:pt x="4452" y="3771"/>
                  </a:lnTo>
                  <a:lnTo>
                    <a:pt x="4441" y="3771"/>
                  </a:lnTo>
                  <a:lnTo>
                    <a:pt x="4431" y="3771"/>
                  </a:lnTo>
                  <a:lnTo>
                    <a:pt x="4420" y="3772"/>
                  </a:lnTo>
                  <a:lnTo>
                    <a:pt x="4410" y="3775"/>
                  </a:lnTo>
                  <a:lnTo>
                    <a:pt x="4399" y="3778"/>
                  </a:lnTo>
                  <a:lnTo>
                    <a:pt x="4389" y="3783"/>
                  </a:lnTo>
                  <a:lnTo>
                    <a:pt x="4379" y="3789"/>
                  </a:lnTo>
                  <a:lnTo>
                    <a:pt x="4370" y="3795"/>
                  </a:lnTo>
                  <a:lnTo>
                    <a:pt x="4362" y="3803"/>
                  </a:lnTo>
                  <a:lnTo>
                    <a:pt x="4356" y="3811"/>
                  </a:lnTo>
                  <a:lnTo>
                    <a:pt x="4349" y="3819"/>
                  </a:lnTo>
                  <a:lnTo>
                    <a:pt x="4343" y="3828"/>
                  </a:lnTo>
                  <a:lnTo>
                    <a:pt x="4339" y="3838"/>
                  </a:lnTo>
                  <a:lnTo>
                    <a:pt x="4336" y="3848"/>
                  </a:lnTo>
                  <a:lnTo>
                    <a:pt x="4333" y="3858"/>
                  </a:lnTo>
                  <a:lnTo>
                    <a:pt x="4331" y="3868"/>
                  </a:lnTo>
                  <a:lnTo>
                    <a:pt x="4331" y="3878"/>
                  </a:lnTo>
                  <a:lnTo>
                    <a:pt x="4331" y="3890"/>
                  </a:lnTo>
                  <a:lnTo>
                    <a:pt x="4332" y="3900"/>
                  </a:lnTo>
                  <a:lnTo>
                    <a:pt x="4336" y="3911"/>
                  </a:lnTo>
                  <a:lnTo>
                    <a:pt x="4339" y="3921"/>
                  </a:lnTo>
                  <a:lnTo>
                    <a:pt x="4343" y="3931"/>
                  </a:lnTo>
                  <a:lnTo>
                    <a:pt x="4349" y="3941"/>
                  </a:lnTo>
                  <a:lnTo>
                    <a:pt x="4356" y="3950"/>
                  </a:lnTo>
                  <a:lnTo>
                    <a:pt x="4364" y="3958"/>
                  </a:lnTo>
                  <a:lnTo>
                    <a:pt x="4371" y="3965"/>
                  </a:lnTo>
                  <a:lnTo>
                    <a:pt x="4379" y="3971"/>
                  </a:lnTo>
                  <a:lnTo>
                    <a:pt x="4388" y="3976"/>
                  </a:lnTo>
                  <a:lnTo>
                    <a:pt x="4398" y="3980"/>
                  </a:lnTo>
                  <a:lnTo>
                    <a:pt x="4408" y="3985"/>
                  </a:lnTo>
                  <a:lnTo>
                    <a:pt x="4419" y="3987"/>
                  </a:lnTo>
                  <a:lnTo>
                    <a:pt x="4429" y="3988"/>
                  </a:lnTo>
                  <a:lnTo>
                    <a:pt x="4440" y="3989"/>
                  </a:lnTo>
                  <a:lnTo>
                    <a:pt x="4450" y="3989"/>
                  </a:lnTo>
                  <a:lnTo>
                    <a:pt x="4460" y="3987"/>
                  </a:lnTo>
                  <a:lnTo>
                    <a:pt x="4471" y="3985"/>
                  </a:lnTo>
                  <a:lnTo>
                    <a:pt x="4481" y="3982"/>
                  </a:lnTo>
                  <a:lnTo>
                    <a:pt x="4491" y="3977"/>
                  </a:lnTo>
                  <a:close/>
                  <a:moveTo>
                    <a:pt x="5719" y="3325"/>
                  </a:moveTo>
                  <a:lnTo>
                    <a:pt x="5728" y="3318"/>
                  </a:lnTo>
                  <a:lnTo>
                    <a:pt x="5737" y="3313"/>
                  </a:lnTo>
                  <a:lnTo>
                    <a:pt x="5744" y="3305"/>
                  </a:lnTo>
                  <a:lnTo>
                    <a:pt x="5752" y="3297"/>
                  </a:lnTo>
                  <a:lnTo>
                    <a:pt x="5758" y="3288"/>
                  </a:lnTo>
                  <a:lnTo>
                    <a:pt x="5763" y="3279"/>
                  </a:lnTo>
                  <a:lnTo>
                    <a:pt x="5768" y="3270"/>
                  </a:lnTo>
                  <a:lnTo>
                    <a:pt x="5771" y="3260"/>
                  </a:lnTo>
                  <a:lnTo>
                    <a:pt x="5774" y="3250"/>
                  </a:lnTo>
                  <a:lnTo>
                    <a:pt x="5776" y="3240"/>
                  </a:lnTo>
                  <a:lnTo>
                    <a:pt x="5776" y="3229"/>
                  </a:lnTo>
                  <a:lnTo>
                    <a:pt x="5776" y="3218"/>
                  </a:lnTo>
                  <a:lnTo>
                    <a:pt x="5775" y="3207"/>
                  </a:lnTo>
                  <a:lnTo>
                    <a:pt x="5771" y="3197"/>
                  </a:lnTo>
                  <a:lnTo>
                    <a:pt x="5768" y="3187"/>
                  </a:lnTo>
                  <a:lnTo>
                    <a:pt x="5763" y="3177"/>
                  </a:lnTo>
                  <a:lnTo>
                    <a:pt x="5758" y="3167"/>
                  </a:lnTo>
                  <a:lnTo>
                    <a:pt x="5751" y="3158"/>
                  </a:lnTo>
                  <a:lnTo>
                    <a:pt x="5744" y="3150"/>
                  </a:lnTo>
                  <a:lnTo>
                    <a:pt x="5735" y="3143"/>
                  </a:lnTo>
                  <a:lnTo>
                    <a:pt x="5728" y="3137"/>
                  </a:lnTo>
                  <a:lnTo>
                    <a:pt x="5719" y="3131"/>
                  </a:lnTo>
                  <a:lnTo>
                    <a:pt x="5709" y="3126"/>
                  </a:lnTo>
                  <a:lnTo>
                    <a:pt x="5698" y="3123"/>
                  </a:lnTo>
                  <a:lnTo>
                    <a:pt x="5688" y="3121"/>
                  </a:lnTo>
                  <a:lnTo>
                    <a:pt x="5678" y="3119"/>
                  </a:lnTo>
                  <a:lnTo>
                    <a:pt x="5668" y="3119"/>
                  </a:lnTo>
                  <a:lnTo>
                    <a:pt x="5657" y="3119"/>
                  </a:lnTo>
                  <a:lnTo>
                    <a:pt x="5647" y="3120"/>
                  </a:lnTo>
                  <a:lnTo>
                    <a:pt x="5636" y="3123"/>
                  </a:lnTo>
                  <a:lnTo>
                    <a:pt x="5626" y="3126"/>
                  </a:lnTo>
                  <a:lnTo>
                    <a:pt x="5616" y="3131"/>
                  </a:lnTo>
                  <a:lnTo>
                    <a:pt x="5605" y="3137"/>
                  </a:lnTo>
                  <a:lnTo>
                    <a:pt x="5598" y="3143"/>
                  </a:lnTo>
                  <a:lnTo>
                    <a:pt x="5589" y="3151"/>
                  </a:lnTo>
                  <a:lnTo>
                    <a:pt x="5582" y="3159"/>
                  </a:lnTo>
                  <a:lnTo>
                    <a:pt x="5575" y="3167"/>
                  </a:lnTo>
                  <a:lnTo>
                    <a:pt x="5571" y="3176"/>
                  </a:lnTo>
                  <a:lnTo>
                    <a:pt x="5566" y="3186"/>
                  </a:lnTo>
                  <a:lnTo>
                    <a:pt x="5562" y="3196"/>
                  </a:lnTo>
                  <a:lnTo>
                    <a:pt x="5559" y="3206"/>
                  </a:lnTo>
                  <a:lnTo>
                    <a:pt x="5558" y="3216"/>
                  </a:lnTo>
                  <a:lnTo>
                    <a:pt x="5557" y="3226"/>
                  </a:lnTo>
                  <a:lnTo>
                    <a:pt x="5557" y="3238"/>
                  </a:lnTo>
                  <a:lnTo>
                    <a:pt x="5559" y="3248"/>
                  </a:lnTo>
                  <a:lnTo>
                    <a:pt x="5562" y="3259"/>
                  </a:lnTo>
                  <a:lnTo>
                    <a:pt x="5565" y="3269"/>
                  </a:lnTo>
                  <a:lnTo>
                    <a:pt x="5571" y="3279"/>
                  </a:lnTo>
                  <a:lnTo>
                    <a:pt x="5576" y="3289"/>
                  </a:lnTo>
                  <a:lnTo>
                    <a:pt x="5583" y="3298"/>
                  </a:lnTo>
                  <a:lnTo>
                    <a:pt x="5590" y="3306"/>
                  </a:lnTo>
                  <a:lnTo>
                    <a:pt x="5598" y="3313"/>
                  </a:lnTo>
                  <a:lnTo>
                    <a:pt x="5607" y="3319"/>
                  </a:lnTo>
                  <a:lnTo>
                    <a:pt x="5616" y="3324"/>
                  </a:lnTo>
                  <a:lnTo>
                    <a:pt x="5625" y="3328"/>
                  </a:lnTo>
                  <a:lnTo>
                    <a:pt x="5635" y="3333"/>
                  </a:lnTo>
                  <a:lnTo>
                    <a:pt x="5645" y="3335"/>
                  </a:lnTo>
                  <a:lnTo>
                    <a:pt x="5656" y="3336"/>
                  </a:lnTo>
                  <a:lnTo>
                    <a:pt x="5666" y="3337"/>
                  </a:lnTo>
                  <a:lnTo>
                    <a:pt x="5676" y="3337"/>
                  </a:lnTo>
                  <a:lnTo>
                    <a:pt x="5687" y="3335"/>
                  </a:lnTo>
                  <a:lnTo>
                    <a:pt x="5697" y="3333"/>
                  </a:lnTo>
                  <a:lnTo>
                    <a:pt x="5709" y="3330"/>
                  </a:lnTo>
                  <a:lnTo>
                    <a:pt x="5719" y="3325"/>
                  </a:lnTo>
                  <a:close/>
                  <a:moveTo>
                    <a:pt x="6945" y="2673"/>
                  </a:moveTo>
                  <a:lnTo>
                    <a:pt x="6955" y="2666"/>
                  </a:lnTo>
                  <a:lnTo>
                    <a:pt x="6963" y="2661"/>
                  </a:lnTo>
                  <a:lnTo>
                    <a:pt x="6972" y="2653"/>
                  </a:lnTo>
                  <a:lnTo>
                    <a:pt x="6978" y="2645"/>
                  </a:lnTo>
                  <a:lnTo>
                    <a:pt x="6985" y="2636"/>
                  </a:lnTo>
                  <a:lnTo>
                    <a:pt x="6990" y="2627"/>
                  </a:lnTo>
                  <a:lnTo>
                    <a:pt x="6994" y="2618"/>
                  </a:lnTo>
                  <a:lnTo>
                    <a:pt x="6999" y="2608"/>
                  </a:lnTo>
                  <a:lnTo>
                    <a:pt x="7001" y="2598"/>
                  </a:lnTo>
                  <a:lnTo>
                    <a:pt x="7002" y="2588"/>
                  </a:lnTo>
                  <a:lnTo>
                    <a:pt x="7003" y="2577"/>
                  </a:lnTo>
                  <a:lnTo>
                    <a:pt x="7002" y="2566"/>
                  </a:lnTo>
                  <a:lnTo>
                    <a:pt x="7001" y="2555"/>
                  </a:lnTo>
                  <a:lnTo>
                    <a:pt x="6999" y="2545"/>
                  </a:lnTo>
                  <a:lnTo>
                    <a:pt x="6995" y="2535"/>
                  </a:lnTo>
                  <a:lnTo>
                    <a:pt x="6990" y="2525"/>
                  </a:lnTo>
                  <a:lnTo>
                    <a:pt x="6984" y="2515"/>
                  </a:lnTo>
                  <a:lnTo>
                    <a:pt x="6977" y="2506"/>
                  </a:lnTo>
                  <a:lnTo>
                    <a:pt x="6971" y="2498"/>
                  </a:lnTo>
                  <a:lnTo>
                    <a:pt x="6963" y="2491"/>
                  </a:lnTo>
                  <a:lnTo>
                    <a:pt x="6954" y="2485"/>
                  </a:lnTo>
                  <a:lnTo>
                    <a:pt x="6945" y="2479"/>
                  </a:lnTo>
                  <a:lnTo>
                    <a:pt x="6936" y="2474"/>
                  </a:lnTo>
                  <a:lnTo>
                    <a:pt x="6926" y="2471"/>
                  </a:lnTo>
                  <a:lnTo>
                    <a:pt x="6916" y="2469"/>
                  </a:lnTo>
                  <a:lnTo>
                    <a:pt x="6904" y="2467"/>
                  </a:lnTo>
                  <a:lnTo>
                    <a:pt x="6894" y="2467"/>
                  </a:lnTo>
                  <a:lnTo>
                    <a:pt x="6884" y="2467"/>
                  </a:lnTo>
                  <a:lnTo>
                    <a:pt x="6873" y="2468"/>
                  </a:lnTo>
                  <a:lnTo>
                    <a:pt x="6863" y="2471"/>
                  </a:lnTo>
                  <a:lnTo>
                    <a:pt x="6852" y="2474"/>
                  </a:lnTo>
                  <a:lnTo>
                    <a:pt x="6842" y="2479"/>
                  </a:lnTo>
                  <a:lnTo>
                    <a:pt x="6833" y="2485"/>
                  </a:lnTo>
                  <a:lnTo>
                    <a:pt x="6824" y="2491"/>
                  </a:lnTo>
                  <a:lnTo>
                    <a:pt x="6816" y="2499"/>
                  </a:lnTo>
                  <a:lnTo>
                    <a:pt x="6808" y="2507"/>
                  </a:lnTo>
                  <a:lnTo>
                    <a:pt x="6802" y="2515"/>
                  </a:lnTo>
                  <a:lnTo>
                    <a:pt x="6797" y="2524"/>
                  </a:lnTo>
                  <a:lnTo>
                    <a:pt x="6792" y="2534"/>
                  </a:lnTo>
                  <a:lnTo>
                    <a:pt x="6789" y="2544"/>
                  </a:lnTo>
                  <a:lnTo>
                    <a:pt x="6786" y="2554"/>
                  </a:lnTo>
                  <a:lnTo>
                    <a:pt x="6785" y="2564"/>
                  </a:lnTo>
                  <a:lnTo>
                    <a:pt x="6783" y="2574"/>
                  </a:lnTo>
                  <a:lnTo>
                    <a:pt x="6785" y="2586"/>
                  </a:lnTo>
                  <a:lnTo>
                    <a:pt x="6786" y="2596"/>
                  </a:lnTo>
                  <a:lnTo>
                    <a:pt x="6788" y="2607"/>
                  </a:lnTo>
                  <a:lnTo>
                    <a:pt x="6792" y="2617"/>
                  </a:lnTo>
                  <a:lnTo>
                    <a:pt x="6797" y="2627"/>
                  </a:lnTo>
                  <a:lnTo>
                    <a:pt x="6802" y="2637"/>
                  </a:lnTo>
                  <a:lnTo>
                    <a:pt x="6809" y="2646"/>
                  </a:lnTo>
                  <a:lnTo>
                    <a:pt x="6816" y="2654"/>
                  </a:lnTo>
                  <a:lnTo>
                    <a:pt x="6825" y="2661"/>
                  </a:lnTo>
                  <a:lnTo>
                    <a:pt x="6833" y="2667"/>
                  </a:lnTo>
                  <a:lnTo>
                    <a:pt x="6842" y="2672"/>
                  </a:lnTo>
                  <a:lnTo>
                    <a:pt x="6852" y="2676"/>
                  </a:lnTo>
                  <a:lnTo>
                    <a:pt x="6862" y="2681"/>
                  </a:lnTo>
                  <a:lnTo>
                    <a:pt x="6872" y="2683"/>
                  </a:lnTo>
                  <a:lnTo>
                    <a:pt x="6882" y="2684"/>
                  </a:lnTo>
                  <a:lnTo>
                    <a:pt x="6892" y="2685"/>
                  </a:lnTo>
                  <a:lnTo>
                    <a:pt x="6903" y="2685"/>
                  </a:lnTo>
                  <a:lnTo>
                    <a:pt x="6913" y="2683"/>
                  </a:lnTo>
                  <a:lnTo>
                    <a:pt x="6925" y="2681"/>
                  </a:lnTo>
                  <a:lnTo>
                    <a:pt x="6935" y="2678"/>
                  </a:lnTo>
                  <a:lnTo>
                    <a:pt x="6945" y="2673"/>
                  </a:lnTo>
                  <a:close/>
                  <a:moveTo>
                    <a:pt x="8171" y="2021"/>
                  </a:moveTo>
                  <a:lnTo>
                    <a:pt x="8181" y="2014"/>
                  </a:lnTo>
                  <a:lnTo>
                    <a:pt x="8190" y="2009"/>
                  </a:lnTo>
                  <a:lnTo>
                    <a:pt x="8198" y="2001"/>
                  </a:lnTo>
                  <a:lnTo>
                    <a:pt x="8205" y="1993"/>
                  </a:lnTo>
                  <a:lnTo>
                    <a:pt x="8211" y="1984"/>
                  </a:lnTo>
                  <a:lnTo>
                    <a:pt x="8217" y="1975"/>
                  </a:lnTo>
                  <a:lnTo>
                    <a:pt x="8221" y="1966"/>
                  </a:lnTo>
                  <a:lnTo>
                    <a:pt x="8225" y="1956"/>
                  </a:lnTo>
                  <a:lnTo>
                    <a:pt x="8227" y="1946"/>
                  </a:lnTo>
                  <a:lnTo>
                    <a:pt x="8229" y="1936"/>
                  </a:lnTo>
                  <a:lnTo>
                    <a:pt x="8229" y="1925"/>
                  </a:lnTo>
                  <a:lnTo>
                    <a:pt x="8229" y="1914"/>
                  </a:lnTo>
                  <a:lnTo>
                    <a:pt x="8228" y="1903"/>
                  </a:lnTo>
                  <a:lnTo>
                    <a:pt x="8225" y="1893"/>
                  </a:lnTo>
                  <a:lnTo>
                    <a:pt x="8221" y="1883"/>
                  </a:lnTo>
                  <a:lnTo>
                    <a:pt x="8217" y="1873"/>
                  </a:lnTo>
                  <a:lnTo>
                    <a:pt x="8211" y="1863"/>
                  </a:lnTo>
                  <a:lnTo>
                    <a:pt x="8205" y="1854"/>
                  </a:lnTo>
                  <a:lnTo>
                    <a:pt x="8197" y="1846"/>
                  </a:lnTo>
                  <a:lnTo>
                    <a:pt x="8189" y="1839"/>
                  </a:lnTo>
                  <a:lnTo>
                    <a:pt x="8181" y="1833"/>
                  </a:lnTo>
                  <a:lnTo>
                    <a:pt x="8171" y="1827"/>
                  </a:lnTo>
                  <a:lnTo>
                    <a:pt x="8162" y="1822"/>
                  </a:lnTo>
                  <a:lnTo>
                    <a:pt x="8152" y="1819"/>
                  </a:lnTo>
                  <a:lnTo>
                    <a:pt x="8142" y="1817"/>
                  </a:lnTo>
                  <a:lnTo>
                    <a:pt x="8132" y="1815"/>
                  </a:lnTo>
                  <a:lnTo>
                    <a:pt x="8121" y="1815"/>
                  </a:lnTo>
                  <a:lnTo>
                    <a:pt x="8110" y="1815"/>
                  </a:lnTo>
                  <a:lnTo>
                    <a:pt x="8099" y="1816"/>
                  </a:lnTo>
                  <a:lnTo>
                    <a:pt x="8089" y="1819"/>
                  </a:lnTo>
                  <a:lnTo>
                    <a:pt x="8079" y="1822"/>
                  </a:lnTo>
                  <a:lnTo>
                    <a:pt x="8069" y="1827"/>
                  </a:lnTo>
                  <a:lnTo>
                    <a:pt x="8059" y="1833"/>
                  </a:lnTo>
                  <a:lnTo>
                    <a:pt x="8050" y="1839"/>
                  </a:lnTo>
                  <a:lnTo>
                    <a:pt x="8042" y="1847"/>
                  </a:lnTo>
                  <a:lnTo>
                    <a:pt x="8035" y="1855"/>
                  </a:lnTo>
                  <a:lnTo>
                    <a:pt x="8029" y="1863"/>
                  </a:lnTo>
                  <a:lnTo>
                    <a:pt x="8023" y="1872"/>
                  </a:lnTo>
                  <a:lnTo>
                    <a:pt x="8019" y="1882"/>
                  </a:lnTo>
                  <a:lnTo>
                    <a:pt x="8015" y="1892"/>
                  </a:lnTo>
                  <a:lnTo>
                    <a:pt x="8013" y="1902"/>
                  </a:lnTo>
                  <a:lnTo>
                    <a:pt x="8011" y="1912"/>
                  </a:lnTo>
                  <a:lnTo>
                    <a:pt x="8011" y="1922"/>
                  </a:lnTo>
                  <a:lnTo>
                    <a:pt x="8011" y="1934"/>
                  </a:lnTo>
                  <a:lnTo>
                    <a:pt x="8013" y="1944"/>
                  </a:lnTo>
                  <a:lnTo>
                    <a:pt x="8015" y="1955"/>
                  </a:lnTo>
                  <a:lnTo>
                    <a:pt x="8019" y="1965"/>
                  </a:lnTo>
                  <a:lnTo>
                    <a:pt x="8023" y="1975"/>
                  </a:lnTo>
                  <a:lnTo>
                    <a:pt x="8029" y="1985"/>
                  </a:lnTo>
                  <a:lnTo>
                    <a:pt x="8035" y="1994"/>
                  </a:lnTo>
                  <a:lnTo>
                    <a:pt x="8043" y="2002"/>
                  </a:lnTo>
                  <a:lnTo>
                    <a:pt x="8051" y="2009"/>
                  </a:lnTo>
                  <a:lnTo>
                    <a:pt x="8060" y="2015"/>
                  </a:lnTo>
                  <a:lnTo>
                    <a:pt x="8069" y="2020"/>
                  </a:lnTo>
                  <a:lnTo>
                    <a:pt x="8078" y="2024"/>
                  </a:lnTo>
                  <a:lnTo>
                    <a:pt x="8088" y="2029"/>
                  </a:lnTo>
                  <a:lnTo>
                    <a:pt x="8098" y="2031"/>
                  </a:lnTo>
                  <a:lnTo>
                    <a:pt x="8108" y="2032"/>
                  </a:lnTo>
                  <a:lnTo>
                    <a:pt x="8119" y="2033"/>
                  </a:lnTo>
                  <a:lnTo>
                    <a:pt x="8129" y="2033"/>
                  </a:lnTo>
                  <a:lnTo>
                    <a:pt x="8141" y="2031"/>
                  </a:lnTo>
                  <a:lnTo>
                    <a:pt x="8151" y="2029"/>
                  </a:lnTo>
                  <a:lnTo>
                    <a:pt x="8161" y="2026"/>
                  </a:lnTo>
                  <a:lnTo>
                    <a:pt x="8171" y="2021"/>
                  </a:lnTo>
                  <a:close/>
                  <a:moveTo>
                    <a:pt x="9398" y="1369"/>
                  </a:moveTo>
                  <a:lnTo>
                    <a:pt x="9407" y="1362"/>
                  </a:lnTo>
                  <a:lnTo>
                    <a:pt x="9416" y="1357"/>
                  </a:lnTo>
                  <a:lnTo>
                    <a:pt x="9424" y="1349"/>
                  </a:lnTo>
                  <a:lnTo>
                    <a:pt x="9432" y="1341"/>
                  </a:lnTo>
                  <a:lnTo>
                    <a:pt x="9437" y="1332"/>
                  </a:lnTo>
                  <a:lnTo>
                    <a:pt x="9443" y="1323"/>
                  </a:lnTo>
                  <a:lnTo>
                    <a:pt x="9448" y="1314"/>
                  </a:lnTo>
                  <a:lnTo>
                    <a:pt x="9451" y="1304"/>
                  </a:lnTo>
                  <a:lnTo>
                    <a:pt x="9454" y="1294"/>
                  </a:lnTo>
                  <a:lnTo>
                    <a:pt x="9455" y="1284"/>
                  </a:lnTo>
                  <a:lnTo>
                    <a:pt x="9456" y="1273"/>
                  </a:lnTo>
                  <a:lnTo>
                    <a:pt x="9455" y="1262"/>
                  </a:lnTo>
                  <a:lnTo>
                    <a:pt x="9454" y="1251"/>
                  </a:lnTo>
                  <a:lnTo>
                    <a:pt x="9452" y="1241"/>
                  </a:lnTo>
                  <a:lnTo>
                    <a:pt x="9448" y="1231"/>
                  </a:lnTo>
                  <a:lnTo>
                    <a:pt x="9443" y="1221"/>
                  </a:lnTo>
                  <a:lnTo>
                    <a:pt x="9437" y="1211"/>
                  </a:lnTo>
                  <a:lnTo>
                    <a:pt x="9431" y="1202"/>
                  </a:lnTo>
                  <a:lnTo>
                    <a:pt x="9424" y="1194"/>
                  </a:lnTo>
                  <a:lnTo>
                    <a:pt x="9416" y="1187"/>
                  </a:lnTo>
                  <a:lnTo>
                    <a:pt x="9407" y="1181"/>
                  </a:lnTo>
                  <a:lnTo>
                    <a:pt x="9398" y="1175"/>
                  </a:lnTo>
                  <a:lnTo>
                    <a:pt x="9388" y="1170"/>
                  </a:lnTo>
                  <a:lnTo>
                    <a:pt x="9379" y="1167"/>
                  </a:lnTo>
                  <a:lnTo>
                    <a:pt x="9368" y="1165"/>
                  </a:lnTo>
                  <a:lnTo>
                    <a:pt x="9358" y="1163"/>
                  </a:lnTo>
                  <a:lnTo>
                    <a:pt x="9348" y="1163"/>
                  </a:lnTo>
                  <a:lnTo>
                    <a:pt x="9337" y="1163"/>
                  </a:lnTo>
                  <a:lnTo>
                    <a:pt x="9326" y="1164"/>
                  </a:lnTo>
                  <a:lnTo>
                    <a:pt x="9315" y="1167"/>
                  </a:lnTo>
                  <a:lnTo>
                    <a:pt x="9305" y="1170"/>
                  </a:lnTo>
                  <a:lnTo>
                    <a:pt x="9295" y="1175"/>
                  </a:lnTo>
                  <a:lnTo>
                    <a:pt x="9286" y="1181"/>
                  </a:lnTo>
                  <a:lnTo>
                    <a:pt x="9277" y="1187"/>
                  </a:lnTo>
                  <a:lnTo>
                    <a:pt x="9269" y="1195"/>
                  </a:lnTo>
                  <a:lnTo>
                    <a:pt x="9261" y="1203"/>
                  </a:lnTo>
                  <a:lnTo>
                    <a:pt x="9256" y="1211"/>
                  </a:lnTo>
                  <a:lnTo>
                    <a:pt x="9250" y="1220"/>
                  </a:lnTo>
                  <a:lnTo>
                    <a:pt x="9246" y="1230"/>
                  </a:lnTo>
                  <a:lnTo>
                    <a:pt x="9242" y="1240"/>
                  </a:lnTo>
                  <a:lnTo>
                    <a:pt x="9239" y="1250"/>
                  </a:lnTo>
                  <a:lnTo>
                    <a:pt x="9238" y="1260"/>
                  </a:lnTo>
                  <a:lnTo>
                    <a:pt x="9237" y="1270"/>
                  </a:lnTo>
                  <a:lnTo>
                    <a:pt x="9238" y="1282"/>
                  </a:lnTo>
                  <a:lnTo>
                    <a:pt x="9239" y="1292"/>
                  </a:lnTo>
                  <a:lnTo>
                    <a:pt x="9241" y="1303"/>
                  </a:lnTo>
                  <a:lnTo>
                    <a:pt x="9245" y="1313"/>
                  </a:lnTo>
                  <a:lnTo>
                    <a:pt x="9250" y="1323"/>
                  </a:lnTo>
                  <a:lnTo>
                    <a:pt x="9256" y="1333"/>
                  </a:lnTo>
                  <a:lnTo>
                    <a:pt x="9263" y="1342"/>
                  </a:lnTo>
                  <a:lnTo>
                    <a:pt x="9269" y="1350"/>
                  </a:lnTo>
                  <a:lnTo>
                    <a:pt x="9277" y="1357"/>
                  </a:lnTo>
                  <a:lnTo>
                    <a:pt x="9286" y="1363"/>
                  </a:lnTo>
                  <a:lnTo>
                    <a:pt x="9295" y="1368"/>
                  </a:lnTo>
                  <a:lnTo>
                    <a:pt x="9305" y="1374"/>
                  </a:lnTo>
                  <a:lnTo>
                    <a:pt x="9314" y="1377"/>
                  </a:lnTo>
                  <a:lnTo>
                    <a:pt x="9324" y="1379"/>
                  </a:lnTo>
                  <a:lnTo>
                    <a:pt x="9335" y="1380"/>
                  </a:lnTo>
                  <a:lnTo>
                    <a:pt x="9346" y="1381"/>
                  </a:lnTo>
                  <a:lnTo>
                    <a:pt x="9357" y="1381"/>
                  </a:lnTo>
                  <a:lnTo>
                    <a:pt x="9367" y="1379"/>
                  </a:lnTo>
                  <a:lnTo>
                    <a:pt x="9377" y="1377"/>
                  </a:lnTo>
                  <a:lnTo>
                    <a:pt x="9388" y="1374"/>
                  </a:lnTo>
                  <a:lnTo>
                    <a:pt x="9398" y="1369"/>
                  </a:lnTo>
                  <a:close/>
                  <a:moveTo>
                    <a:pt x="1463" y="7161"/>
                  </a:moveTo>
                  <a:lnTo>
                    <a:pt x="1473" y="7155"/>
                  </a:lnTo>
                  <a:lnTo>
                    <a:pt x="1481" y="7148"/>
                  </a:lnTo>
                  <a:lnTo>
                    <a:pt x="1490" y="7140"/>
                  </a:lnTo>
                  <a:lnTo>
                    <a:pt x="1497" y="7133"/>
                  </a:lnTo>
                  <a:lnTo>
                    <a:pt x="1503" y="7125"/>
                  </a:lnTo>
                  <a:lnTo>
                    <a:pt x="1508" y="7116"/>
                  </a:lnTo>
                  <a:lnTo>
                    <a:pt x="1512" y="7106"/>
                  </a:lnTo>
                  <a:lnTo>
                    <a:pt x="1517" y="7096"/>
                  </a:lnTo>
                  <a:lnTo>
                    <a:pt x="1519" y="7085"/>
                  </a:lnTo>
                  <a:lnTo>
                    <a:pt x="1520" y="7075"/>
                  </a:lnTo>
                  <a:lnTo>
                    <a:pt x="1521" y="7065"/>
                  </a:lnTo>
                  <a:lnTo>
                    <a:pt x="1520" y="7054"/>
                  </a:lnTo>
                  <a:lnTo>
                    <a:pt x="1519" y="7044"/>
                  </a:lnTo>
                  <a:lnTo>
                    <a:pt x="1517" y="7033"/>
                  </a:lnTo>
                  <a:lnTo>
                    <a:pt x="1513" y="7023"/>
                  </a:lnTo>
                  <a:lnTo>
                    <a:pt x="1508" y="7013"/>
                  </a:lnTo>
                  <a:lnTo>
                    <a:pt x="1502" y="7002"/>
                  </a:lnTo>
                  <a:lnTo>
                    <a:pt x="1496" y="6993"/>
                  </a:lnTo>
                  <a:lnTo>
                    <a:pt x="1489" y="6986"/>
                  </a:lnTo>
                  <a:lnTo>
                    <a:pt x="1481" y="6979"/>
                  </a:lnTo>
                  <a:lnTo>
                    <a:pt x="1472" y="6972"/>
                  </a:lnTo>
                  <a:lnTo>
                    <a:pt x="1463" y="6967"/>
                  </a:lnTo>
                  <a:lnTo>
                    <a:pt x="1454" y="6962"/>
                  </a:lnTo>
                  <a:lnTo>
                    <a:pt x="1444" y="6959"/>
                  </a:lnTo>
                  <a:lnTo>
                    <a:pt x="1434" y="6956"/>
                  </a:lnTo>
                  <a:lnTo>
                    <a:pt x="1423" y="6955"/>
                  </a:lnTo>
                  <a:lnTo>
                    <a:pt x="1413" y="6954"/>
                  </a:lnTo>
                  <a:lnTo>
                    <a:pt x="1402" y="6954"/>
                  </a:lnTo>
                  <a:lnTo>
                    <a:pt x="1391" y="6956"/>
                  </a:lnTo>
                  <a:lnTo>
                    <a:pt x="1381" y="6959"/>
                  </a:lnTo>
                  <a:lnTo>
                    <a:pt x="1370" y="6962"/>
                  </a:lnTo>
                  <a:lnTo>
                    <a:pt x="1360" y="6967"/>
                  </a:lnTo>
                  <a:lnTo>
                    <a:pt x="1351" y="6973"/>
                  </a:lnTo>
                  <a:lnTo>
                    <a:pt x="1342" y="6979"/>
                  </a:lnTo>
                  <a:lnTo>
                    <a:pt x="1334" y="6987"/>
                  </a:lnTo>
                  <a:lnTo>
                    <a:pt x="1326" y="6995"/>
                  </a:lnTo>
                  <a:lnTo>
                    <a:pt x="1321" y="7004"/>
                  </a:lnTo>
                  <a:lnTo>
                    <a:pt x="1315" y="7013"/>
                  </a:lnTo>
                  <a:lnTo>
                    <a:pt x="1311" y="7022"/>
                  </a:lnTo>
                  <a:lnTo>
                    <a:pt x="1307" y="7032"/>
                  </a:lnTo>
                  <a:lnTo>
                    <a:pt x="1305" y="7042"/>
                  </a:lnTo>
                  <a:lnTo>
                    <a:pt x="1303" y="7052"/>
                  </a:lnTo>
                  <a:lnTo>
                    <a:pt x="1303" y="7063"/>
                  </a:lnTo>
                  <a:lnTo>
                    <a:pt x="1303" y="7073"/>
                  </a:lnTo>
                  <a:lnTo>
                    <a:pt x="1304" y="7084"/>
                  </a:lnTo>
                  <a:lnTo>
                    <a:pt x="1306" y="7094"/>
                  </a:lnTo>
                  <a:lnTo>
                    <a:pt x="1311" y="7105"/>
                  </a:lnTo>
                  <a:lnTo>
                    <a:pt x="1315" y="7115"/>
                  </a:lnTo>
                  <a:lnTo>
                    <a:pt x="1321" y="7125"/>
                  </a:lnTo>
                  <a:lnTo>
                    <a:pt x="1327" y="7134"/>
                  </a:lnTo>
                  <a:lnTo>
                    <a:pt x="1334" y="7142"/>
                  </a:lnTo>
                  <a:lnTo>
                    <a:pt x="1343" y="7148"/>
                  </a:lnTo>
                  <a:lnTo>
                    <a:pt x="1351" y="7155"/>
                  </a:lnTo>
                  <a:lnTo>
                    <a:pt x="1360" y="7161"/>
                  </a:lnTo>
                  <a:lnTo>
                    <a:pt x="1370" y="7165"/>
                  </a:lnTo>
                  <a:lnTo>
                    <a:pt x="1380" y="7169"/>
                  </a:lnTo>
                  <a:lnTo>
                    <a:pt x="1390" y="7171"/>
                  </a:lnTo>
                  <a:lnTo>
                    <a:pt x="1400" y="7173"/>
                  </a:lnTo>
                  <a:lnTo>
                    <a:pt x="1410" y="7173"/>
                  </a:lnTo>
                  <a:lnTo>
                    <a:pt x="1422" y="7173"/>
                  </a:lnTo>
                  <a:lnTo>
                    <a:pt x="1432" y="7172"/>
                  </a:lnTo>
                  <a:lnTo>
                    <a:pt x="1443" y="7169"/>
                  </a:lnTo>
                  <a:lnTo>
                    <a:pt x="1453" y="7165"/>
                  </a:lnTo>
                  <a:lnTo>
                    <a:pt x="1463" y="7161"/>
                  </a:lnTo>
                  <a:close/>
                  <a:moveTo>
                    <a:pt x="2689" y="6509"/>
                  </a:moveTo>
                  <a:lnTo>
                    <a:pt x="2699" y="6503"/>
                  </a:lnTo>
                  <a:lnTo>
                    <a:pt x="2708" y="6496"/>
                  </a:lnTo>
                  <a:lnTo>
                    <a:pt x="2716" y="6488"/>
                  </a:lnTo>
                  <a:lnTo>
                    <a:pt x="2723" y="6481"/>
                  </a:lnTo>
                  <a:lnTo>
                    <a:pt x="2729" y="6473"/>
                  </a:lnTo>
                  <a:lnTo>
                    <a:pt x="2735" y="6464"/>
                  </a:lnTo>
                  <a:lnTo>
                    <a:pt x="2740" y="6454"/>
                  </a:lnTo>
                  <a:lnTo>
                    <a:pt x="2743" y="6444"/>
                  </a:lnTo>
                  <a:lnTo>
                    <a:pt x="2745" y="6434"/>
                  </a:lnTo>
                  <a:lnTo>
                    <a:pt x="2747" y="6423"/>
                  </a:lnTo>
                  <a:lnTo>
                    <a:pt x="2747" y="6412"/>
                  </a:lnTo>
                  <a:lnTo>
                    <a:pt x="2747" y="6402"/>
                  </a:lnTo>
                  <a:lnTo>
                    <a:pt x="2746" y="6392"/>
                  </a:lnTo>
                  <a:lnTo>
                    <a:pt x="2743" y="6381"/>
                  </a:lnTo>
                  <a:lnTo>
                    <a:pt x="2740" y="6371"/>
                  </a:lnTo>
                  <a:lnTo>
                    <a:pt x="2735" y="6361"/>
                  </a:lnTo>
                  <a:lnTo>
                    <a:pt x="2729" y="6350"/>
                  </a:lnTo>
                  <a:lnTo>
                    <a:pt x="2723" y="6341"/>
                  </a:lnTo>
                  <a:lnTo>
                    <a:pt x="2715" y="6334"/>
                  </a:lnTo>
                  <a:lnTo>
                    <a:pt x="2707" y="6327"/>
                  </a:lnTo>
                  <a:lnTo>
                    <a:pt x="2699" y="6320"/>
                  </a:lnTo>
                  <a:lnTo>
                    <a:pt x="2690" y="6315"/>
                  </a:lnTo>
                  <a:lnTo>
                    <a:pt x="2680" y="6310"/>
                  </a:lnTo>
                  <a:lnTo>
                    <a:pt x="2670" y="6307"/>
                  </a:lnTo>
                  <a:lnTo>
                    <a:pt x="2660" y="6304"/>
                  </a:lnTo>
                  <a:lnTo>
                    <a:pt x="2650" y="6303"/>
                  </a:lnTo>
                  <a:lnTo>
                    <a:pt x="2639" y="6302"/>
                  </a:lnTo>
                  <a:lnTo>
                    <a:pt x="2629" y="6302"/>
                  </a:lnTo>
                  <a:lnTo>
                    <a:pt x="2619" y="6304"/>
                  </a:lnTo>
                  <a:lnTo>
                    <a:pt x="2607" y="6307"/>
                  </a:lnTo>
                  <a:lnTo>
                    <a:pt x="2597" y="6310"/>
                  </a:lnTo>
                  <a:lnTo>
                    <a:pt x="2587" y="6315"/>
                  </a:lnTo>
                  <a:lnTo>
                    <a:pt x="2577" y="6321"/>
                  </a:lnTo>
                  <a:lnTo>
                    <a:pt x="2568" y="6327"/>
                  </a:lnTo>
                  <a:lnTo>
                    <a:pt x="2560" y="6335"/>
                  </a:lnTo>
                  <a:lnTo>
                    <a:pt x="2554" y="6343"/>
                  </a:lnTo>
                  <a:lnTo>
                    <a:pt x="2547" y="6352"/>
                  </a:lnTo>
                  <a:lnTo>
                    <a:pt x="2541" y="6361"/>
                  </a:lnTo>
                  <a:lnTo>
                    <a:pt x="2537" y="6370"/>
                  </a:lnTo>
                  <a:lnTo>
                    <a:pt x="2533" y="6380"/>
                  </a:lnTo>
                  <a:lnTo>
                    <a:pt x="2531" y="6390"/>
                  </a:lnTo>
                  <a:lnTo>
                    <a:pt x="2529" y="6400"/>
                  </a:lnTo>
                  <a:lnTo>
                    <a:pt x="2529" y="6411"/>
                  </a:lnTo>
                  <a:lnTo>
                    <a:pt x="2529" y="6421"/>
                  </a:lnTo>
                  <a:lnTo>
                    <a:pt x="2531" y="6432"/>
                  </a:lnTo>
                  <a:lnTo>
                    <a:pt x="2533" y="6442"/>
                  </a:lnTo>
                  <a:lnTo>
                    <a:pt x="2537" y="6453"/>
                  </a:lnTo>
                  <a:lnTo>
                    <a:pt x="2541" y="6463"/>
                  </a:lnTo>
                  <a:lnTo>
                    <a:pt x="2547" y="6473"/>
                  </a:lnTo>
                  <a:lnTo>
                    <a:pt x="2554" y="6482"/>
                  </a:lnTo>
                  <a:lnTo>
                    <a:pt x="2561" y="6490"/>
                  </a:lnTo>
                  <a:lnTo>
                    <a:pt x="2569" y="6496"/>
                  </a:lnTo>
                  <a:lnTo>
                    <a:pt x="2578" y="6503"/>
                  </a:lnTo>
                  <a:lnTo>
                    <a:pt x="2587" y="6509"/>
                  </a:lnTo>
                  <a:lnTo>
                    <a:pt x="2596" y="6513"/>
                  </a:lnTo>
                  <a:lnTo>
                    <a:pt x="2606" y="6517"/>
                  </a:lnTo>
                  <a:lnTo>
                    <a:pt x="2616" y="6519"/>
                  </a:lnTo>
                  <a:lnTo>
                    <a:pt x="2626" y="6521"/>
                  </a:lnTo>
                  <a:lnTo>
                    <a:pt x="2638" y="6521"/>
                  </a:lnTo>
                  <a:lnTo>
                    <a:pt x="2648" y="6521"/>
                  </a:lnTo>
                  <a:lnTo>
                    <a:pt x="2659" y="6520"/>
                  </a:lnTo>
                  <a:lnTo>
                    <a:pt x="2669" y="6517"/>
                  </a:lnTo>
                  <a:lnTo>
                    <a:pt x="2679" y="6513"/>
                  </a:lnTo>
                  <a:lnTo>
                    <a:pt x="2689" y="6509"/>
                  </a:lnTo>
                  <a:close/>
                  <a:moveTo>
                    <a:pt x="3916" y="5857"/>
                  </a:moveTo>
                  <a:lnTo>
                    <a:pt x="3925" y="5851"/>
                  </a:lnTo>
                  <a:lnTo>
                    <a:pt x="3934" y="5844"/>
                  </a:lnTo>
                  <a:lnTo>
                    <a:pt x="3942" y="5836"/>
                  </a:lnTo>
                  <a:lnTo>
                    <a:pt x="3950" y="5829"/>
                  </a:lnTo>
                  <a:lnTo>
                    <a:pt x="3956" y="5821"/>
                  </a:lnTo>
                  <a:lnTo>
                    <a:pt x="3961" y="5812"/>
                  </a:lnTo>
                  <a:lnTo>
                    <a:pt x="3966" y="5802"/>
                  </a:lnTo>
                  <a:lnTo>
                    <a:pt x="3969" y="5792"/>
                  </a:lnTo>
                  <a:lnTo>
                    <a:pt x="3972" y="5782"/>
                  </a:lnTo>
                  <a:lnTo>
                    <a:pt x="3974" y="5771"/>
                  </a:lnTo>
                  <a:lnTo>
                    <a:pt x="3975" y="5761"/>
                  </a:lnTo>
                  <a:lnTo>
                    <a:pt x="3974" y="5750"/>
                  </a:lnTo>
                  <a:lnTo>
                    <a:pt x="3972" y="5740"/>
                  </a:lnTo>
                  <a:lnTo>
                    <a:pt x="3970" y="5729"/>
                  </a:lnTo>
                  <a:lnTo>
                    <a:pt x="3966" y="5719"/>
                  </a:lnTo>
                  <a:lnTo>
                    <a:pt x="3961" y="5709"/>
                  </a:lnTo>
                  <a:lnTo>
                    <a:pt x="3956" y="5698"/>
                  </a:lnTo>
                  <a:lnTo>
                    <a:pt x="3949" y="5689"/>
                  </a:lnTo>
                  <a:lnTo>
                    <a:pt x="3942" y="5682"/>
                  </a:lnTo>
                  <a:lnTo>
                    <a:pt x="3934" y="5675"/>
                  </a:lnTo>
                  <a:lnTo>
                    <a:pt x="3925" y="5668"/>
                  </a:lnTo>
                  <a:lnTo>
                    <a:pt x="3916" y="5663"/>
                  </a:lnTo>
                  <a:lnTo>
                    <a:pt x="3906" y="5658"/>
                  </a:lnTo>
                  <a:lnTo>
                    <a:pt x="3897" y="5655"/>
                  </a:lnTo>
                  <a:lnTo>
                    <a:pt x="3887" y="5652"/>
                  </a:lnTo>
                  <a:lnTo>
                    <a:pt x="3876" y="5651"/>
                  </a:lnTo>
                  <a:lnTo>
                    <a:pt x="3866" y="5650"/>
                  </a:lnTo>
                  <a:lnTo>
                    <a:pt x="3855" y="5650"/>
                  </a:lnTo>
                  <a:lnTo>
                    <a:pt x="3845" y="5652"/>
                  </a:lnTo>
                  <a:lnTo>
                    <a:pt x="3835" y="5655"/>
                  </a:lnTo>
                  <a:lnTo>
                    <a:pt x="3823" y="5658"/>
                  </a:lnTo>
                  <a:lnTo>
                    <a:pt x="3813" y="5663"/>
                  </a:lnTo>
                  <a:lnTo>
                    <a:pt x="3804" y="5669"/>
                  </a:lnTo>
                  <a:lnTo>
                    <a:pt x="3795" y="5675"/>
                  </a:lnTo>
                  <a:lnTo>
                    <a:pt x="3788" y="5683"/>
                  </a:lnTo>
                  <a:lnTo>
                    <a:pt x="3780" y="5691"/>
                  </a:lnTo>
                  <a:lnTo>
                    <a:pt x="3774" y="5700"/>
                  </a:lnTo>
                  <a:lnTo>
                    <a:pt x="3768" y="5709"/>
                  </a:lnTo>
                  <a:lnTo>
                    <a:pt x="3764" y="5718"/>
                  </a:lnTo>
                  <a:lnTo>
                    <a:pt x="3761" y="5728"/>
                  </a:lnTo>
                  <a:lnTo>
                    <a:pt x="3757" y="5738"/>
                  </a:lnTo>
                  <a:lnTo>
                    <a:pt x="3756" y="5748"/>
                  </a:lnTo>
                  <a:lnTo>
                    <a:pt x="3755" y="5759"/>
                  </a:lnTo>
                  <a:lnTo>
                    <a:pt x="3756" y="5769"/>
                  </a:lnTo>
                  <a:lnTo>
                    <a:pt x="3757" y="5780"/>
                  </a:lnTo>
                  <a:lnTo>
                    <a:pt x="3760" y="5790"/>
                  </a:lnTo>
                  <a:lnTo>
                    <a:pt x="3764" y="5801"/>
                  </a:lnTo>
                  <a:lnTo>
                    <a:pt x="3768" y="5811"/>
                  </a:lnTo>
                  <a:lnTo>
                    <a:pt x="3774" y="5821"/>
                  </a:lnTo>
                  <a:lnTo>
                    <a:pt x="3781" y="5830"/>
                  </a:lnTo>
                  <a:lnTo>
                    <a:pt x="3788" y="5838"/>
                  </a:lnTo>
                  <a:lnTo>
                    <a:pt x="3795" y="5844"/>
                  </a:lnTo>
                  <a:lnTo>
                    <a:pt x="3804" y="5851"/>
                  </a:lnTo>
                  <a:lnTo>
                    <a:pt x="3813" y="5857"/>
                  </a:lnTo>
                  <a:lnTo>
                    <a:pt x="3823" y="5861"/>
                  </a:lnTo>
                  <a:lnTo>
                    <a:pt x="3832" y="5865"/>
                  </a:lnTo>
                  <a:lnTo>
                    <a:pt x="3842" y="5867"/>
                  </a:lnTo>
                  <a:lnTo>
                    <a:pt x="3854" y="5869"/>
                  </a:lnTo>
                  <a:lnTo>
                    <a:pt x="3864" y="5869"/>
                  </a:lnTo>
                  <a:lnTo>
                    <a:pt x="3875" y="5869"/>
                  </a:lnTo>
                  <a:lnTo>
                    <a:pt x="3885" y="5868"/>
                  </a:lnTo>
                  <a:lnTo>
                    <a:pt x="3895" y="5865"/>
                  </a:lnTo>
                  <a:lnTo>
                    <a:pt x="3906" y="5861"/>
                  </a:lnTo>
                  <a:lnTo>
                    <a:pt x="3916" y="5857"/>
                  </a:lnTo>
                  <a:close/>
                  <a:moveTo>
                    <a:pt x="5143" y="5205"/>
                  </a:moveTo>
                  <a:lnTo>
                    <a:pt x="5153" y="5199"/>
                  </a:lnTo>
                  <a:lnTo>
                    <a:pt x="5162" y="5192"/>
                  </a:lnTo>
                  <a:lnTo>
                    <a:pt x="5169" y="5185"/>
                  </a:lnTo>
                  <a:lnTo>
                    <a:pt x="5176" y="5177"/>
                  </a:lnTo>
                  <a:lnTo>
                    <a:pt x="5183" y="5169"/>
                  </a:lnTo>
                  <a:lnTo>
                    <a:pt x="5189" y="5160"/>
                  </a:lnTo>
                  <a:lnTo>
                    <a:pt x="5193" y="5150"/>
                  </a:lnTo>
                  <a:lnTo>
                    <a:pt x="5196" y="5140"/>
                  </a:lnTo>
                  <a:lnTo>
                    <a:pt x="5199" y="5130"/>
                  </a:lnTo>
                  <a:lnTo>
                    <a:pt x="5201" y="5119"/>
                  </a:lnTo>
                  <a:lnTo>
                    <a:pt x="5201" y="5109"/>
                  </a:lnTo>
                  <a:lnTo>
                    <a:pt x="5201" y="5098"/>
                  </a:lnTo>
                  <a:lnTo>
                    <a:pt x="5199" y="5088"/>
                  </a:lnTo>
                  <a:lnTo>
                    <a:pt x="5196" y="5077"/>
                  </a:lnTo>
                  <a:lnTo>
                    <a:pt x="5193" y="5067"/>
                  </a:lnTo>
                  <a:lnTo>
                    <a:pt x="5189" y="5057"/>
                  </a:lnTo>
                  <a:lnTo>
                    <a:pt x="5182" y="5046"/>
                  </a:lnTo>
                  <a:lnTo>
                    <a:pt x="5176" y="5037"/>
                  </a:lnTo>
                  <a:lnTo>
                    <a:pt x="5168" y="5030"/>
                  </a:lnTo>
                  <a:lnTo>
                    <a:pt x="5160" y="5023"/>
                  </a:lnTo>
                  <a:lnTo>
                    <a:pt x="5152" y="5016"/>
                  </a:lnTo>
                  <a:lnTo>
                    <a:pt x="5143" y="5011"/>
                  </a:lnTo>
                  <a:lnTo>
                    <a:pt x="5134" y="5006"/>
                  </a:lnTo>
                  <a:lnTo>
                    <a:pt x="5124" y="5003"/>
                  </a:lnTo>
                  <a:lnTo>
                    <a:pt x="5113" y="5000"/>
                  </a:lnTo>
                  <a:lnTo>
                    <a:pt x="5103" y="4999"/>
                  </a:lnTo>
                  <a:lnTo>
                    <a:pt x="5092" y="4998"/>
                  </a:lnTo>
                  <a:lnTo>
                    <a:pt x="5082" y="4998"/>
                  </a:lnTo>
                  <a:lnTo>
                    <a:pt x="5071" y="5000"/>
                  </a:lnTo>
                  <a:lnTo>
                    <a:pt x="5061" y="5003"/>
                  </a:lnTo>
                  <a:lnTo>
                    <a:pt x="5051" y="5006"/>
                  </a:lnTo>
                  <a:lnTo>
                    <a:pt x="5041" y="5011"/>
                  </a:lnTo>
                  <a:lnTo>
                    <a:pt x="5030" y="5017"/>
                  </a:lnTo>
                  <a:lnTo>
                    <a:pt x="5022" y="5023"/>
                  </a:lnTo>
                  <a:lnTo>
                    <a:pt x="5014" y="5031"/>
                  </a:lnTo>
                  <a:lnTo>
                    <a:pt x="5007" y="5039"/>
                  </a:lnTo>
                  <a:lnTo>
                    <a:pt x="5000" y="5048"/>
                  </a:lnTo>
                  <a:lnTo>
                    <a:pt x="4995" y="5057"/>
                  </a:lnTo>
                  <a:lnTo>
                    <a:pt x="4990" y="5066"/>
                  </a:lnTo>
                  <a:lnTo>
                    <a:pt x="4987" y="5076"/>
                  </a:lnTo>
                  <a:lnTo>
                    <a:pt x="4985" y="5086"/>
                  </a:lnTo>
                  <a:lnTo>
                    <a:pt x="4982" y="5096"/>
                  </a:lnTo>
                  <a:lnTo>
                    <a:pt x="4982" y="5107"/>
                  </a:lnTo>
                  <a:lnTo>
                    <a:pt x="4982" y="5117"/>
                  </a:lnTo>
                  <a:lnTo>
                    <a:pt x="4983" y="5128"/>
                  </a:lnTo>
                  <a:lnTo>
                    <a:pt x="4987" y="5138"/>
                  </a:lnTo>
                  <a:lnTo>
                    <a:pt x="4990" y="5149"/>
                  </a:lnTo>
                  <a:lnTo>
                    <a:pt x="4995" y="5159"/>
                  </a:lnTo>
                  <a:lnTo>
                    <a:pt x="5000" y="5169"/>
                  </a:lnTo>
                  <a:lnTo>
                    <a:pt x="5007" y="5178"/>
                  </a:lnTo>
                  <a:lnTo>
                    <a:pt x="5015" y="5186"/>
                  </a:lnTo>
                  <a:lnTo>
                    <a:pt x="5023" y="5192"/>
                  </a:lnTo>
                  <a:lnTo>
                    <a:pt x="5030" y="5199"/>
                  </a:lnTo>
                  <a:lnTo>
                    <a:pt x="5039" y="5205"/>
                  </a:lnTo>
                  <a:lnTo>
                    <a:pt x="5050" y="5209"/>
                  </a:lnTo>
                  <a:lnTo>
                    <a:pt x="5060" y="5213"/>
                  </a:lnTo>
                  <a:lnTo>
                    <a:pt x="5070" y="5215"/>
                  </a:lnTo>
                  <a:lnTo>
                    <a:pt x="5080" y="5217"/>
                  </a:lnTo>
                  <a:lnTo>
                    <a:pt x="5091" y="5217"/>
                  </a:lnTo>
                  <a:lnTo>
                    <a:pt x="5101" y="5217"/>
                  </a:lnTo>
                  <a:lnTo>
                    <a:pt x="5111" y="5216"/>
                  </a:lnTo>
                  <a:lnTo>
                    <a:pt x="5122" y="5213"/>
                  </a:lnTo>
                  <a:lnTo>
                    <a:pt x="5132" y="5209"/>
                  </a:lnTo>
                  <a:lnTo>
                    <a:pt x="5143" y="5205"/>
                  </a:lnTo>
                  <a:close/>
                  <a:moveTo>
                    <a:pt x="6370" y="4553"/>
                  </a:moveTo>
                  <a:lnTo>
                    <a:pt x="6379" y="4547"/>
                  </a:lnTo>
                  <a:lnTo>
                    <a:pt x="6388" y="4540"/>
                  </a:lnTo>
                  <a:lnTo>
                    <a:pt x="6396" y="4533"/>
                  </a:lnTo>
                  <a:lnTo>
                    <a:pt x="6403" y="4525"/>
                  </a:lnTo>
                  <a:lnTo>
                    <a:pt x="6409" y="4517"/>
                  </a:lnTo>
                  <a:lnTo>
                    <a:pt x="6415" y="4508"/>
                  </a:lnTo>
                  <a:lnTo>
                    <a:pt x="6419" y="4498"/>
                  </a:lnTo>
                  <a:lnTo>
                    <a:pt x="6423" y="4488"/>
                  </a:lnTo>
                  <a:lnTo>
                    <a:pt x="6425" y="4478"/>
                  </a:lnTo>
                  <a:lnTo>
                    <a:pt x="6427" y="4467"/>
                  </a:lnTo>
                  <a:lnTo>
                    <a:pt x="6427" y="4457"/>
                  </a:lnTo>
                  <a:lnTo>
                    <a:pt x="6427" y="4446"/>
                  </a:lnTo>
                  <a:lnTo>
                    <a:pt x="6426" y="4436"/>
                  </a:lnTo>
                  <a:lnTo>
                    <a:pt x="6424" y="4425"/>
                  </a:lnTo>
                  <a:lnTo>
                    <a:pt x="6419" y="4415"/>
                  </a:lnTo>
                  <a:lnTo>
                    <a:pt x="6415" y="4405"/>
                  </a:lnTo>
                  <a:lnTo>
                    <a:pt x="6409" y="4394"/>
                  </a:lnTo>
                  <a:lnTo>
                    <a:pt x="6402" y="4386"/>
                  </a:lnTo>
                  <a:lnTo>
                    <a:pt x="6396" y="4378"/>
                  </a:lnTo>
                  <a:lnTo>
                    <a:pt x="6387" y="4371"/>
                  </a:lnTo>
                  <a:lnTo>
                    <a:pt x="6379" y="4364"/>
                  </a:lnTo>
                  <a:lnTo>
                    <a:pt x="6370" y="4359"/>
                  </a:lnTo>
                  <a:lnTo>
                    <a:pt x="6360" y="4354"/>
                  </a:lnTo>
                  <a:lnTo>
                    <a:pt x="6350" y="4351"/>
                  </a:lnTo>
                  <a:lnTo>
                    <a:pt x="6340" y="4348"/>
                  </a:lnTo>
                  <a:lnTo>
                    <a:pt x="6329" y="4347"/>
                  </a:lnTo>
                  <a:lnTo>
                    <a:pt x="6319" y="4346"/>
                  </a:lnTo>
                  <a:lnTo>
                    <a:pt x="6308" y="4346"/>
                  </a:lnTo>
                  <a:lnTo>
                    <a:pt x="6298" y="4348"/>
                  </a:lnTo>
                  <a:lnTo>
                    <a:pt x="6287" y="4351"/>
                  </a:lnTo>
                  <a:lnTo>
                    <a:pt x="6277" y="4354"/>
                  </a:lnTo>
                  <a:lnTo>
                    <a:pt x="6267" y="4359"/>
                  </a:lnTo>
                  <a:lnTo>
                    <a:pt x="6257" y="4365"/>
                  </a:lnTo>
                  <a:lnTo>
                    <a:pt x="6249" y="4371"/>
                  </a:lnTo>
                  <a:lnTo>
                    <a:pt x="6240" y="4379"/>
                  </a:lnTo>
                  <a:lnTo>
                    <a:pt x="6233" y="4387"/>
                  </a:lnTo>
                  <a:lnTo>
                    <a:pt x="6226" y="4396"/>
                  </a:lnTo>
                  <a:lnTo>
                    <a:pt x="6222" y="4405"/>
                  </a:lnTo>
                  <a:lnTo>
                    <a:pt x="6217" y="4414"/>
                  </a:lnTo>
                  <a:lnTo>
                    <a:pt x="6213" y="4424"/>
                  </a:lnTo>
                  <a:lnTo>
                    <a:pt x="6211" y="4434"/>
                  </a:lnTo>
                  <a:lnTo>
                    <a:pt x="6210" y="4444"/>
                  </a:lnTo>
                  <a:lnTo>
                    <a:pt x="6208" y="4455"/>
                  </a:lnTo>
                  <a:lnTo>
                    <a:pt x="6208" y="4465"/>
                  </a:lnTo>
                  <a:lnTo>
                    <a:pt x="6211" y="4476"/>
                  </a:lnTo>
                  <a:lnTo>
                    <a:pt x="6213" y="4487"/>
                  </a:lnTo>
                  <a:lnTo>
                    <a:pt x="6216" y="4497"/>
                  </a:lnTo>
                  <a:lnTo>
                    <a:pt x="6222" y="4507"/>
                  </a:lnTo>
                  <a:lnTo>
                    <a:pt x="6227" y="4517"/>
                  </a:lnTo>
                  <a:lnTo>
                    <a:pt x="6234" y="4526"/>
                  </a:lnTo>
                  <a:lnTo>
                    <a:pt x="6241" y="4534"/>
                  </a:lnTo>
                  <a:lnTo>
                    <a:pt x="6249" y="4540"/>
                  </a:lnTo>
                  <a:lnTo>
                    <a:pt x="6258" y="4547"/>
                  </a:lnTo>
                  <a:lnTo>
                    <a:pt x="6267" y="4553"/>
                  </a:lnTo>
                  <a:lnTo>
                    <a:pt x="6276" y="4557"/>
                  </a:lnTo>
                  <a:lnTo>
                    <a:pt x="6286" y="4561"/>
                  </a:lnTo>
                  <a:lnTo>
                    <a:pt x="6296" y="4563"/>
                  </a:lnTo>
                  <a:lnTo>
                    <a:pt x="6307" y="4565"/>
                  </a:lnTo>
                  <a:lnTo>
                    <a:pt x="6317" y="4565"/>
                  </a:lnTo>
                  <a:lnTo>
                    <a:pt x="6327" y="4565"/>
                  </a:lnTo>
                  <a:lnTo>
                    <a:pt x="6338" y="4564"/>
                  </a:lnTo>
                  <a:lnTo>
                    <a:pt x="6349" y="4561"/>
                  </a:lnTo>
                  <a:lnTo>
                    <a:pt x="6360" y="4557"/>
                  </a:lnTo>
                  <a:lnTo>
                    <a:pt x="6370" y="4553"/>
                  </a:lnTo>
                  <a:close/>
                  <a:moveTo>
                    <a:pt x="7596" y="3901"/>
                  </a:moveTo>
                  <a:lnTo>
                    <a:pt x="7606" y="3895"/>
                  </a:lnTo>
                  <a:lnTo>
                    <a:pt x="7614" y="3888"/>
                  </a:lnTo>
                  <a:lnTo>
                    <a:pt x="7623" y="3881"/>
                  </a:lnTo>
                  <a:lnTo>
                    <a:pt x="7630" y="3873"/>
                  </a:lnTo>
                  <a:lnTo>
                    <a:pt x="7636" y="3865"/>
                  </a:lnTo>
                  <a:lnTo>
                    <a:pt x="7641" y="3856"/>
                  </a:lnTo>
                  <a:lnTo>
                    <a:pt x="7645" y="3846"/>
                  </a:lnTo>
                  <a:lnTo>
                    <a:pt x="7650" y="3836"/>
                  </a:lnTo>
                  <a:lnTo>
                    <a:pt x="7652" y="3826"/>
                  </a:lnTo>
                  <a:lnTo>
                    <a:pt x="7653" y="3815"/>
                  </a:lnTo>
                  <a:lnTo>
                    <a:pt x="7654" y="3805"/>
                  </a:lnTo>
                  <a:lnTo>
                    <a:pt x="7653" y="3794"/>
                  </a:lnTo>
                  <a:lnTo>
                    <a:pt x="7652" y="3784"/>
                  </a:lnTo>
                  <a:lnTo>
                    <a:pt x="7650" y="3773"/>
                  </a:lnTo>
                  <a:lnTo>
                    <a:pt x="7646" y="3763"/>
                  </a:lnTo>
                  <a:lnTo>
                    <a:pt x="7641" y="3753"/>
                  </a:lnTo>
                  <a:lnTo>
                    <a:pt x="7635" y="3742"/>
                  </a:lnTo>
                  <a:lnTo>
                    <a:pt x="7628" y="3734"/>
                  </a:lnTo>
                  <a:lnTo>
                    <a:pt x="7622" y="3726"/>
                  </a:lnTo>
                  <a:lnTo>
                    <a:pt x="7614" y="3719"/>
                  </a:lnTo>
                  <a:lnTo>
                    <a:pt x="7605" y="3712"/>
                  </a:lnTo>
                  <a:lnTo>
                    <a:pt x="7596" y="3707"/>
                  </a:lnTo>
                  <a:lnTo>
                    <a:pt x="7587" y="3702"/>
                  </a:lnTo>
                  <a:lnTo>
                    <a:pt x="7577" y="3699"/>
                  </a:lnTo>
                  <a:lnTo>
                    <a:pt x="7567" y="3696"/>
                  </a:lnTo>
                  <a:lnTo>
                    <a:pt x="7556" y="3695"/>
                  </a:lnTo>
                  <a:lnTo>
                    <a:pt x="7546" y="3694"/>
                  </a:lnTo>
                  <a:lnTo>
                    <a:pt x="7535" y="3694"/>
                  </a:lnTo>
                  <a:lnTo>
                    <a:pt x="7524" y="3696"/>
                  </a:lnTo>
                  <a:lnTo>
                    <a:pt x="7514" y="3699"/>
                  </a:lnTo>
                  <a:lnTo>
                    <a:pt x="7503" y="3702"/>
                  </a:lnTo>
                  <a:lnTo>
                    <a:pt x="7493" y="3707"/>
                  </a:lnTo>
                  <a:lnTo>
                    <a:pt x="7484" y="3713"/>
                  </a:lnTo>
                  <a:lnTo>
                    <a:pt x="7475" y="3719"/>
                  </a:lnTo>
                  <a:lnTo>
                    <a:pt x="7467" y="3727"/>
                  </a:lnTo>
                  <a:lnTo>
                    <a:pt x="7459" y="3735"/>
                  </a:lnTo>
                  <a:lnTo>
                    <a:pt x="7454" y="3744"/>
                  </a:lnTo>
                  <a:lnTo>
                    <a:pt x="7448" y="3753"/>
                  </a:lnTo>
                  <a:lnTo>
                    <a:pt x="7444" y="3762"/>
                  </a:lnTo>
                  <a:lnTo>
                    <a:pt x="7440" y="3772"/>
                  </a:lnTo>
                  <a:lnTo>
                    <a:pt x="7438" y="3782"/>
                  </a:lnTo>
                  <a:lnTo>
                    <a:pt x="7436" y="3792"/>
                  </a:lnTo>
                  <a:lnTo>
                    <a:pt x="7436" y="3803"/>
                  </a:lnTo>
                  <a:lnTo>
                    <a:pt x="7436" y="3813"/>
                  </a:lnTo>
                  <a:lnTo>
                    <a:pt x="7437" y="3824"/>
                  </a:lnTo>
                  <a:lnTo>
                    <a:pt x="7439" y="3835"/>
                  </a:lnTo>
                  <a:lnTo>
                    <a:pt x="7444" y="3845"/>
                  </a:lnTo>
                  <a:lnTo>
                    <a:pt x="7448" y="3855"/>
                  </a:lnTo>
                  <a:lnTo>
                    <a:pt x="7454" y="3865"/>
                  </a:lnTo>
                  <a:lnTo>
                    <a:pt x="7460" y="3874"/>
                  </a:lnTo>
                  <a:lnTo>
                    <a:pt x="7467" y="3882"/>
                  </a:lnTo>
                  <a:lnTo>
                    <a:pt x="7476" y="3888"/>
                  </a:lnTo>
                  <a:lnTo>
                    <a:pt x="7484" y="3895"/>
                  </a:lnTo>
                  <a:lnTo>
                    <a:pt x="7493" y="3901"/>
                  </a:lnTo>
                  <a:lnTo>
                    <a:pt x="7503" y="3905"/>
                  </a:lnTo>
                  <a:lnTo>
                    <a:pt x="7513" y="3909"/>
                  </a:lnTo>
                  <a:lnTo>
                    <a:pt x="7523" y="3911"/>
                  </a:lnTo>
                  <a:lnTo>
                    <a:pt x="7533" y="3913"/>
                  </a:lnTo>
                  <a:lnTo>
                    <a:pt x="7543" y="3913"/>
                  </a:lnTo>
                  <a:lnTo>
                    <a:pt x="7555" y="3913"/>
                  </a:lnTo>
                  <a:lnTo>
                    <a:pt x="7565" y="3912"/>
                  </a:lnTo>
                  <a:lnTo>
                    <a:pt x="7576" y="3909"/>
                  </a:lnTo>
                  <a:lnTo>
                    <a:pt x="7586" y="3905"/>
                  </a:lnTo>
                  <a:lnTo>
                    <a:pt x="7596" y="3901"/>
                  </a:lnTo>
                  <a:close/>
                  <a:moveTo>
                    <a:pt x="8822" y="3249"/>
                  </a:moveTo>
                  <a:lnTo>
                    <a:pt x="8832" y="3243"/>
                  </a:lnTo>
                  <a:lnTo>
                    <a:pt x="8841" y="3236"/>
                  </a:lnTo>
                  <a:lnTo>
                    <a:pt x="8849" y="3229"/>
                  </a:lnTo>
                  <a:lnTo>
                    <a:pt x="8856" y="3221"/>
                  </a:lnTo>
                  <a:lnTo>
                    <a:pt x="8862" y="3213"/>
                  </a:lnTo>
                  <a:lnTo>
                    <a:pt x="8868" y="3204"/>
                  </a:lnTo>
                  <a:lnTo>
                    <a:pt x="8873" y="3194"/>
                  </a:lnTo>
                  <a:lnTo>
                    <a:pt x="8876" y="3184"/>
                  </a:lnTo>
                  <a:lnTo>
                    <a:pt x="8878" y="3174"/>
                  </a:lnTo>
                  <a:lnTo>
                    <a:pt x="8880" y="3163"/>
                  </a:lnTo>
                  <a:lnTo>
                    <a:pt x="8880" y="3153"/>
                  </a:lnTo>
                  <a:lnTo>
                    <a:pt x="8880" y="3142"/>
                  </a:lnTo>
                  <a:lnTo>
                    <a:pt x="8879" y="3132"/>
                  </a:lnTo>
                  <a:lnTo>
                    <a:pt x="8876" y="3121"/>
                  </a:lnTo>
                  <a:lnTo>
                    <a:pt x="8873" y="3111"/>
                  </a:lnTo>
                  <a:lnTo>
                    <a:pt x="8868" y="3101"/>
                  </a:lnTo>
                  <a:lnTo>
                    <a:pt x="8862" y="3091"/>
                  </a:lnTo>
                  <a:lnTo>
                    <a:pt x="8856" y="3082"/>
                  </a:lnTo>
                  <a:lnTo>
                    <a:pt x="8848" y="3074"/>
                  </a:lnTo>
                  <a:lnTo>
                    <a:pt x="8840" y="3067"/>
                  </a:lnTo>
                  <a:lnTo>
                    <a:pt x="8832" y="3060"/>
                  </a:lnTo>
                  <a:lnTo>
                    <a:pt x="8822" y="3055"/>
                  </a:lnTo>
                  <a:lnTo>
                    <a:pt x="8813" y="3050"/>
                  </a:lnTo>
                  <a:lnTo>
                    <a:pt x="8803" y="3047"/>
                  </a:lnTo>
                  <a:lnTo>
                    <a:pt x="8793" y="3044"/>
                  </a:lnTo>
                  <a:lnTo>
                    <a:pt x="8783" y="3043"/>
                  </a:lnTo>
                  <a:lnTo>
                    <a:pt x="8772" y="3042"/>
                  </a:lnTo>
                  <a:lnTo>
                    <a:pt x="8762" y="3042"/>
                  </a:lnTo>
                  <a:lnTo>
                    <a:pt x="8750" y="3044"/>
                  </a:lnTo>
                  <a:lnTo>
                    <a:pt x="8740" y="3047"/>
                  </a:lnTo>
                  <a:lnTo>
                    <a:pt x="8730" y="3050"/>
                  </a:lnTo>
                  <a:lnTo>
                    <a:pt x="8720" y="3055"/>
                  </a:lnTo>
                  <a:lnTo>
                    <a:pt x="8710" y="3061"/>
                  </a:lnTo>
                  <a:lnTo>
                    <a:pt x="8701" y="3067"/>
                  </a:lnTo>
                  <a:lnTo>
                    <a:pt x="8693" y="3075"/>
                  </a:lnTo>
                  <a:lnTo>
                    <a:pt x="8687" y="3083"/>
                  </a:lnTo>
                  <a:lnTo>
                    <a:pt x="8680" y="3092"/>
                  </a:lnTo>
                  <a:lnTo>
                    <a:pt x="8674" y="3101"/>
                  </a:lnTo>
                  <a:lnTo>
                    <a:pt x="8670" y="3110"/>
                  </a:lnTo>
                  <a:lnTo>
                    <a:pt x="8666" y="3120"/>
                  </a:lnTo>
                  <a:lnTo>
                    <a:pt x="8664" y="3130"/>
                  </a:lnTo>
                  <a:lnTo>
                    <a:pt x="8662" y="3140"/>
                  </a:lnTo>
                  <a:lnTo>
                    <a:pt x="8662" y="3151"/>
                  </a:lnTo>
                  <a:lnTo>
                    <a:pt x="8662" y="3161"/>
                  </a:lnTo>
                  <a:lnTo>
                    <a:pt x="8664" y="3172"/>
                  </a:lnTo>
                  <a:lnTo>
                    <a:pt x="8666" y="3183"/>
                  </a:lnTo>
                  <a:lnTo>
                    <a:pt x="8670" y="3193"/>
                  </a:lnTo>
                  <a:lnTo>
                    <a:pt x="8674" y="3203"/>
                  </a:lnTo>
                  <a:lnTo>
                    <a:pt x="8680" y="3213"/>
                  </a:lnTo>
                  <a:lnTo>
                    <a:pt x="8687" y="3222"/>
                  </a:lnTo>
                  <a:lnTo>
                    <a:pt x="8694" y="3230"/>
                  </a:lnTo>
                  <a:lnTo>
                    <a:pt x="8702" y="3236"/>
                  </a:lnTo>
                  <a:lnTo>
                    <a:pt x="8711" y="3243"/>
                  </a:lnTo>
                  <a:lnTo>
                    <a:pt x="8720" y="3249"/>
                  </a:lnTo>
                  <a:lnTo>
                    <a:pt x="8729" y="3253"/>
                  </a:lnTo>
                  <a:lnTo>
                    <a:pt x="8739" y="3257"/>
                  </a:lnTo>
                  <a:lnTo>
                    <a:pt x="8749" y="3259"/>
                  </a:lnTo>
                  <a:lnTo>
                    <a:pt x="8759" y="3261"/>
                  </a:lnTo>
                  <a:lnTo>
                    <a:pt x="8771" y="3261"/>
                  </a:lnTo>
                  <a:lnTo>
                    <a:pt x="8781" y="3261"/>
                  </a:lnTo>
                  <a:lnTo>
                    <a:pt x="8792" y="3260"/>
                  </a:lnTo>
                  <a:lnTo>
                    <a:pt x="8802" y="3257"/>
                  </a:lnTo>
                  <a:lnTo>
                    <a:pt x="8812" y="3253"/>
                  </a:lnTo>
                  <a:lnTo>
                    <a:pt x="8822" y="3249"/>
                  </a:lnTo>
                  <a:close/>
                  <a:moveTo>
                    <a:pt x="10049" y="2597"/>
                  </a:moveTo>
                  <a:lnTo>
                    <a:pt x="10058" y="2591"/>
                  </a:lnTo>
                  <a:lnTo>
                    <a:pt x="10067" y="2584"/>
                  </a:lnTo>
                  <a:lnTo>
                    <a:pt x="10075" y="2577"/>
                  </a:lnTo>
                  <a:lnTo>
                    <a:pt x="10083" y="2569"/>
                  </a:lnTo>
                  <a:lnTo>
                    <a:pt x="10089" y="2561"/>
                  </a:lnTo>
                  <a:lnTo>
                    <a:pt x="10094" y="2552"/>
                  </a:lnTo>
                  <a:lnTo>
                    <a:pt x="10099" y="2542"/>
                  </a:lnTo>
                  <a:lnTo>
                    <a:pt x="10102" y="2532"/>
                  </a:lnTo>
                  <a:lnTo>
                    <a:pt x="10105" y="2522"/>
                  </a:lnTo>
                  <a:lnTo>
                    <a:pt x="10107" y="2511"/>
                  </a:lnTo>
                  <a:lnTo>
                    <a:pt x="10108" y="2501"/>
                  </a:lnTo>
                  <a:lnTo>
                    <a:pt x="10107" y="2490"/>
                  </a:lnTo>
                  <a:lnTo>
                    <a:pt x="10105" y="2480"/>
                  </a:lnTo>
                  <a:lnTo>
                    <a:pt x="10103" y="2469"/>
                  </a:lnTo>
                  <a:lnTo>
                    <a:pt x="10099" y="2459"/>
                  </a:lnTo>
                  <a:lnTo>
                    <a:pt x="10094" y="2449"/>
                  </a:lnTo>
                  <a:lnTo>
                    <a:pt x="10089" y="2439"/>
                  </a:lnTo>
                  <a:lnTo>
                    <a:pt x="10082" y="2430"/>
                  </a:lnTo>
                  <a:lnTo>
                    <a:pt x="10075" y="2422"/>
                  </a:lnTo>
                  <a:lnTo>
                    <a:pt x="10067" y="2415"/>
                  </a:lnTo>
                  <a:lnTo>
                    <a:pt x="10058" y="2408"/>
                  </a:lnTo>
                  <a:lnTo>
                    <a:pt x="10049" y="2403"/>
                  </a:lnTo>
                  <a:lnTo>
                    <a:pt x="10039" y="2398"/>
                  </a:lnTo>
                  <a:lnTo>
                    <a:pt x="10030" y="2395"/>
                  </a:lnTo>
                  <a:lnTo>
                    <a:pt x="10019" y="2393"/>
                  </a:lnTo>
                  <a:lnTo>
                    <a:pt x="10009" y="2391"/>
                  </a:lnTo>
                  <a:lnTo>
                    <a:pt x="9999" y="2390"/>
                  </a:lnTo>
                  <a:lnTo>
                    <a:pt x="9988" y="2390"/>
                  </a:lnTo>
                  <a:lnTo>
                    <a:pt x="9978" y="2393"/>
                  </a:lnTo>
                  <a:lnTo>
                    <a:pt x="9966" y="2395"/>
                  </a:lnTo>
                  <a:lnTo>
                    <a:pt x="9956" y="2398"/>
                  </a:lnTo>
                  <a:lnTo>
                    <a:pt x="9946" y="2403"/>
                  </a:lnTo>
                  <a:lnTo>
                    <a:pt x="9937" y="2409"/>
                  </a:lnTo>
                  <a:lnTo>
                    <a:pt x="9928" y="2415"/>
                  </a:lnTo>
                  <a:lnTo>
                    <a:pt x="9920" y="2423"/>
                  </a:lnTo>
                  <a:lnTo>
                    <a:pt x="9913" y="2431"/>
                  </a:lnTo>
                  <a:lnTo>
                    <a:pt x="9907" y="2440"/>
                  </a:lnTo>
                  <a:lnTo>
                    <a:pt x="9901" y="2449"/>
                  </a:lnTo>
                  <a:lnTo>
                    <a:pt x="9897" y="2458"/>
                  </a:lnTo>
                  <a:lnTo>
                    <a:pt x="9894" y="2468"/>
                  </a:lnTo>
                  <a:lnTo>
                    <a:pt x="9890" y="2478"/>
                  </a:lnTo>
                  <a:lnTo>
                    <a:pt x="9889" y="2488"/>
                  </a:lnTo>
                  <a:lnTo>
                    <a:pt x="9888" y="2499"/>
                  </a:lnTo>
                  <a:lnTo>
                    <a:pt x="9889" y="2509"/>
                  </a:lnTo>
                  <a:lnTo>
                    <a:pt x="9890" y="2520"/>
                  </a:lnTo>
                  <a:lnTo>
                    <a:pt x="9892" y="2531"/>
                  </a:lnTo>
                  <a:lnTo>
                    <a:pt x="9896" y="2541"/>
                  </a:lnTo>
                  <a:lnTo>
                    <a:pt x="9901" y="2551"/>
                  </a:lnTo>
                  <a:lnTo>
                    <a:pt x="9907" y="2561"/>
                  </a:lnTo>
                  <a:lnTo>
                    <a:pt x="9914" y="2570"/>
                  </a:lnTo>
                  <a:lnTo>
                    <a:pt x="9920" y="2578"/>
                  </a:lnTo>
                  <a:lnTo>
                    <a:pt x="9928" y="2584"/>
                  </a:lnTo>
                  <a:lnTo>
                    <a:pt x="9937" y="2591"/>
                  </a:lnTo>
                  <a:lnTo>
                    <a:pt x="9946" y="2597"/>
                  </a:lnTo>
                  <a:lnTo>
                    <a:pt x="9956" y="2601"/>
                  </a:lnTo>
                  <a:lnTo>
                    <a:pt x="9965" y="2605"/>
                  </a:lnTo>
                  <a:lnTo>
                    <a:pt x="9975" y="2607"/>
                  </a:lnTo>
                  <a:lnTo>
                    <a:pt x="9987" y="2609"/>
                  </a:lnTo>
                  <a:lnTo>
                    <a:pt x="9997" y="2609"/>
                  </a:lnTo>
                  <a:lnTo>
                    <a:pt x="10008" y="2609"/>
                  </a:lnTo>
                  <a:lnTo>
                    <a:pt x="10018" y="2608"/>
                  </a:lnTo>
                  <a:lnTo>
                    <a:pt x="10028" y="2605"/>
                  </a:lnTo>
                  <a:lnTo>
                    <a:pt x="10039" y="2601"/>
                  </a:lnTo>
                  <a:lnTo>
                    <a:pt x="10049" y="2597"/>
                  </a:lnTo>
                  <a:close/>
                  <a:moveTo>
                    <a:pt x="2114" y="8388"/>
                  </a:moveTo>
                  <a:lnTo>
                    <a:pt x="2124" y="8383"/>
                  </a:lnTo>
                  <a:lnTo>
                    <a:pt x="2132" y="8376"/>
                  </a:lnTo>
                  <a:lnTo>
                    <a:pt x="2141" y="8369"/>
                  </a:lnTo>
                  <a:lnTo>
                    <a:pt x="2148" y="8361"/>
                  </a:lnTo>
                  <a:lnTo>
                    <a:pt x="2155" y="8352"/>
                  </a:lnTo>
                  <a:lnTo>
                    <a:pt x="2159" y="8343"/>
                  </a:lnTo>
                  <a:lnTo>
                    <a:pt x="2163" y="8333"/>
                  </a:lnTo>
                  <a:lnTo>
                    <a:pt x="2168" y="8324"/>
                  </a:lnTo>
                  <a:lnTo>
                    <a:pt x="2170" y="8314"/>
                  </a:lnTo>
                  <a:lnTo>
                    <a:pt x="2171" y="8303"/>
                  </a:lnTo>
                  <a:lnTo>
                    <a:pt x="2172" y="8293"/>
                  </a:lnTo>
                  <a:lnTo>
                    <a:pt x="2171" y="8282"/>
                  </a:lnTo>
                  <a:lnTo>
                    <a:pt x="2170" y="8272"/>
                  </a:lnTo>
                  <a:lnTo>
                    <a:pt x="2168" y="8262"/>
                  </a:lnTo>
                  <a:lnTo>
                    <a:pt x="2165" y="8250"/>
                  </a:lnTo>
                  <a:lnTo>
                    <a:pt x="2159" y="8240"/>
                  </a:lnTo>
                  <a:lnTo>
                    <a:pt x="2153" y="8231"/>
                  </a:lnTo>
                  <a:lnTo>
                    <a:pt x="2147" y="8222"/>
                  </a:lnTo>
                  <a:lnTo>
                    <a:pt x="2140" y="8214"/>
                  </a:lnTo>
                  <a:lnTo>
                    <a:pt x="2132" y="8207"/>
                  </a:lnTo>
                  <a:lnTo>
                    <a:pt x="2123" y="8201"/>
                  </a:lnTo>
                  <a:lnTo>
                    <a:pt x="2114" y="8195"/>
                  </a:lnTo>
                  <a:lnTo>
                    <a:pt x="2105" y="8191"/>
                  </a:lnTo>
                  <a:lnTo>
                    <a:pt x="2095" y="8187"/>
                  </a:lnTo>
                  <a:lnTo>
                    <a:pt x="2085" y="8184"/>
                  </a:lnTo>
                  <a:lnTo>
                    <a:pt x="2074" y="8183"/>
                  </a:lnTo>
                  <a:lnTo>
                    <a:pt x="2064" y="8182"/>
                  </a:lnTo>
                  <a:lnTo>
                    <a:pt x="2054" y="8183"/>
                  </a:lnTo>
                  <a:lnTo>
                    <a:pt x="2042" y="8184"/>
                  </a:lnTo>
                  <a:lnTo>
                    <a:pt x="2032" y="8186"/>
                  </a:lnTo>
                  <a:lnTo>
                    <a:pt x="2021" y="8191"/>
                  </a:lnTo>
                  <a:lnTo>
                    <a:pt x="2011" y="8195"/>
                  </a:lnTo>
                  <a:lnTo>
                    <a:pt x="2002" y="8201"/>
                  </a:lnTo>
                  <a:lnTo>
                    <a:pt x="1993" y="8208"/>
                  </a:lnTo>
                  <a:lnTo>
                    <a:pt x="1985" y="8214"/>
                  </a:lnTo>
                  <a:lnTo>
                    <a:pt x="1977" y="8222"/>
                  </a:lnTo>
                  <a:lnTo>
                    <a:pt x="1972" y="8231"/>
                  </a:lnTo>
                  <a:lnTo>
                    <a:pt x="1966" y="8240"/>
                  </a:lnTo>
                  <a:lnTo>
                    <a:pt x="1962" y="8250"/>
                  </a:lnTo>
                  <a:lnTo>
                    <a:pt x="1958" y="8259"/>
                  </a:lnTo>
                  <a:lnTo>
                    <a:pt x="1956" y="8269"/>
                  </a:lnTo>
                  <a:lnTo>
                    <a:pt x="1954" y="8281"/>
                  </a:lnTo>
                  <a:lnTo>
                    <a:pt x="1954" y="8291"/>
                  </a:lnTo>
                  <a:lnTo>
                    <a:pt x="1954" y="8302"/>
                  </a:lnTo>
                  <a:lnTo>
                    <a:pt x="1955" y="8312"/>
                  </a:lnTo>
                  <a:lnTo>
                    <a:pt x="1957" y="8322"/>
                  </a:lnTo>
                  <a:lnTo>
                    <a:pt x="1962" y="8333"/>
                  </a:lnTo>
                  <a:lnTo>
                    <a:pt x="1966" y="8343"/>
                  </a:lnTo>
                  <a:lnTo>
                    <a:pt x="1972" y="8352"/>
                  </a:lnTo>
                  <a:lnTo>
                    <a:pt x="1979" y="8361"/>
                  </a:lnTo>
                  <a:lnTo>
                    <a:pt x="1985" y="8369"/>
                  </a:lnTo>
                  <a:lnTo>
                    <a:pt x="1994" y="8377"/>
                  </a:lnTo>
                  <a:lnTo>
                    <a:pt x="2002" y="8383"/>
                  </a:lnTo>
                  <a:lnTo>
                    <a:pt x="2011" y="8388"/>
                  </a:lnTo>
                  <a:lnTo>
                    <a:pt x="2021" y="8393"/>
                  </a:lnTo>
                  <a:lnTo>
                    <a:pt x="2031" y="8396"/>
                  </a:lnTo>
                  <a:lnTo>
                    <a:pt x="2041" y="8400"/>
                  </a:lnTo>
                  <a:lnTo>
                    <a:pt x="2051" y="8401"/>
                  </a:lnTo>
                  <a:lnTo>
                    <a:pt x="2062" y="8402"/>
                  </a:lnTo>
                  <a:lnTo>
                    <a:pt x="2073" y="8401"/>
                  </a:lnTo>
                  <a:lnTo>
                    <a:pt x="2083" y="8400"/>
                  </a:lnTo>
                  <a:lnTo>
                    <a:pt x="2094" y="8397"/>
                  </a:lnTo>
                  <a:lnTo>
                    <a:pt x="2104" y="8394"/>
                  </a:lnTo>
                  <a:lnTo>
                    <a:pt x="2114" y="8388"/>
                  </a:lnTo>
                  <a:close/>
                  <a:moveTo>
                    <a:pt x="3340" y="7736"/>
                  </a:moveTo>
                  <a:lnTo>
                    <a:pt x="3350" y="7731"/>
                  </a:lnTo>
                  <a:lnTo>
                    <a:pt x="3359" y="7724"/>
                  </a:lnTo>
                  <a:lnTo>
                    <a:pt x="3367" y="7717"/>
                  </a:lnTo>
                  <a:lnTo>
                    <a:pt x="3374" y="7709"/>
                  </a:lnTo>
                  <a:lnTo>
                    <a:pt x="3381" y="7700"/>
                  </a:lnTo>
                  <a:lnTo>
                    <a:pt x="3386" y="7691"/>
                  </a:lnTo>
                  <a:lnTo>
                    <a:pt x="3391" y="7681"/>
                  </a:lnTo>
                  <a:lnTo>
                    <a:pt x="3394" y="7672"/>
                  </a:lnTo>
                  <a:lnTo>
                    <a:pt x="3396" y="7662"/>
                  </a:lnTo>
                  <a:lnTo>
                    <a:pt x="3399" y="7651"/>
                  </a:lnTo>
                  <a:lnTo>
                    <a:pt x="3399" y="7641"/>
                  </a:lnTo>
                  <a:lnTo>
                    <a:pt x="3399" y="7630"/>
                  </a:lnTo>
                  <a:lnTo>
                    <a:pt x="3397" y="7620"/>
                  </a:lnTo>
                  <a:lnTo>
                    <a:pt x="3394" y="7610"/>
                  </a:lnTo>
                  <a:lnTo>
                    <a:pt x="3391" y="7598"/>
                  </a:lnTo>
                  <a:lnTo>
                    <a:pt x="3386" y="7588"/>
                  </a:lnTo>
                  <a:lnTo>
                    <a:pt x="3381" y="7579"/>
                  </a:lnTo>
                  <a:lnTo>
                    <a:pt x="3374" y="7570"/>
                  </a:lnTo>
                  <a:lnTo>
                    <a:pt x="3366" y="7562"/>
                  </a:lnTo>
                  <a:lnTo>
                    <a:pt x="3358" y="7555"/>
                  </a:lnTo>
                  <a:lnTo>
                    <a:pt x="3350" y="7549"/>
                  </a:lnTo>
                  <a:lnTo>
                    <a:pt x="3341" y="7543"/>
                  </a:lnTo>
                  <a:lnTo>
                    <a:pt x="3331" y="7539"/>
                  </a:lnTo>
                  <a:lnTo>
                    <a:pt x="3321" y="7535"/>
                  </a:lnTo>
                  <a:lnTo>
                    <a:pt x="3311" y="7532"/>
                  </a:lnTo>
                  <a:lnTo>
                    <a:pt x="3301" y="7531"/>
                  </a:lnTo>
                  <a:lnTo>
                    <a:pt x="3290" y="7530"/>
                  </a:lnTo>
                  <a:lnTo>
                    <a:pt x="3280" y="7531"/>
                  </a:lnTo>
                  <a:lnTo>
                    <a:pt x="3270" y="7532"/>
                  </a:lnTo>
                  <a:lnTo>
                    <a:pt x="3259" y="7534"/>
                  </a:lnTo>
                  <a:lnTo>
                    <a:pt x="3248" y="7539"/>
                  </a:lnTo>
                  <a:lnTo>
                    <a:pt x="3238" y="7543"/>
                  </a:lnTo>
                  <a:lnTo>
                    <a:pt x="3228" y="7549"/>
                  </a:lnTo>
                  <a:lnTo>
                    <a:pt x="3219" y="7556"/>
                  </a:lnTo>
                  <a:lnTo>
                    <a:pt x="3211" y="7562"/>
                  </a:lnTo>
                  <a:lnTo>
                    <a:pt x="3205" y="7570"/>
                  </a:lnTo>
                  <a:lnTo>
                    <a:pt x="3198" y="7579"/>
                  </a:lnTo>
                  <a:lnTo>
                    <a:pt x="3192" y="7588"/>
                  </a:lnTo>
                  <a:lnTo>
                    <a:pt x="3188" y="7598"/>
                  </a:lnTo>
                  <a:lnTo>
                    <a:pt x="3185" y="7607"/>
                  </a:lnTo>
                  <a:lnTo>
                    <a:pt x="3182" y="7617"/>
                  </a:lnTo>
                  <a:lnTo>
                    <a:pt x="3180" y="7629"/>
                  </a:lnTo>
                  <a:lnTo>
                    <a:pt x="3180" y="7639"/>
                  </a:lnTo>
                  <a:lnTo>
                    <a:pt x="3180" y="7650"/>
                  </a:lnTo>
                  <a:lnTo>
                    <a:pt x="3182" y="7660"/>
                  </a:lnTo>
                  <a:lnTo>
                    <a:pt x="3185" y="7671"/>
                  </a:lnTo>
                  <a:lnTo>
                    <a:pt x="3188" y="7681"/>
                  </a:lnTo>
                  <a:lnTo>
                    <a:pt x="3192" y="7691"/>
                  </a:lnTo>
                  <a:lnTo>
                    <a:pt x="3198" y="7700"/>
                  </a:lnTo>
                  <a:lnTo>
                    <a:pt x="3205" y="7709"/>
                  </a:lnTo>
                  <a:lnTo>
                    <a:pt x="3213" y="7717"/>
                  </a:lnTo>
                  <a:lnTo>
                    <a:pt x="3220" y="7725"/>
                  </a:lnTo>
                  <a:lnTo>
                    <a:pt x="3229" y="7731"/>
                  </a:lnTo>
                  <a:lnTo>
                    <a:pt x="3238" y="7736"/>
                  </a:lnTo>
                  <a:lnTo>
                    <a:pt x="3247" y="7741"/>
                  </a:lnTo>
                  <a:lnTo>
                    <a:pt x="3257" y="7744"/>
                  </a:lnTo>
                  <a:lnTo>
                    <a:pt x="3267" y="7748"/>
                  </a:lnTo>
                  <a:lnTo>
                    <a:pt x="3278" y="7749"/>
                  </a:lnTo>
                  <a:lnTo>
                    <a:pt x="3289" y="7750"/>
                  </a:lnTo>
                  <a:lnTo>
                    <a:pt x="3299" y="7749"/>
                  </a:lnTo>
                  <a:lnTo>
                    <a:pt x="3310" y="7748"/>
                  </a:lnTo>
                  <a:lnTo>
                    <a:pt x="3320" y="7745"/>
                  </a:lnTo>
                  <a:lnTo>
                    <a:pt x="3330" y="7741"/>
                  </a:lnTo>
                  <a:lnTo>
                    <a:pt x="3340" y="7736"/>
                  </a:lnTo>
                  <a:close/>
                  <a:moveTo>
                    <a:pt x="4568" y="7084"/>
                  </a:moveTo>
                  <a:lnTo>
                    <a:pt x="4577" y="7079"/>
                  </a:lnTo>
                  <a:lnTo>
                    <a:pt x="4586" y="7072"/>
                  </a:lnTo>
                  <a:lnTo>
                    <a:pt x="4593" y="7065"/>
                  </a:lnTo>
                  <a:lnTo>
                    <a:pt x="4601" y="7057"/>
                  </a:lnTo>
                  <a:lnTo>
                    <a:pt x="4607" y="7048"/>
                  </a:lnTo>
                  <a:lnTo>
                    <a:pt x="4612" y="7039"/>
                  </a:lnTo>
                  <a:lnTo>
                    <a:pt x="4617" y="7029"/>
                  </a:lnTo>
                  <a:lnTo>
                    <a:pt x="4620" y="7020"/>
                  </a:lnTo>
                  <a:lnTo>
                    <a:pt x="4624" y="7010"/>
                  </a:lnTo>
                  <a:lnTo>
                    <a:pt x="4625" y="6999"/>
                  </a:lnTo>
                  <a:lnTo>
                    <a:pt x="4626" y="6989"/>
                  </a:lnTo>
                  <a:lnTo>
                    <a:pt x="4625" y="6978"/>
                  </a:lnTo>
                  <a:lnTo>
                    <a:pt x="4624" y="6968"/>
                  </a:lnTo>
                  <a:lnTo>
                    <a:pt x="4621" y="6958"/>
                  </a:lnTo>
                  <a:lnTo>
                    <a:pt x="4617" y="6946"/>
                  </a:lnTo>
                  <a:lnTo>
                    <a:pt x="4612" y="6936"/>
                  </a:lnTo>
                  <a:lnTo>
                    <a:pt x="4607" y="6927"/>
                  </a:lnTo>
                  <a:lnTo>
                    <a:pt x="4600" y="6918"/>
                  </a:lnTo>
                  <a:lnTo>
                    <a:pt x="4593" y="6910"/>
                  </a:lnTo>
                  <a:lnTo>
                    <a:pt x="4586" y="6903"/>
                  </a:lnTo>
                  <a:lnTo>
                    <a:pt x="4577" y="6897"/>
                  </a:lnTo>
                  <a:lnTo>
                    <a:pt x="4568" y="6891"/>
                  </a:lnTo>
                  <a:lnTo>
                    <a:pt x="4558" y="6887"/>
                  </a:lnTo>
                  <a:lnTo>
                    <a:pt x="4549" y="6883"/>
                  </a:lnTo>
                  <a:lnTo>
                    <a:pt x="4538" y="6880"/>
                  </a:lnTo>
                  <a:lnTo>
                    <a:pt x="4527" y="6879"/>
                  </a:lnTo>
                  <a:lnTo>
                    <a:pt x="4517" y="6878"/>
                  </a:lnTo>
                  <a:lnTo>
                    <a:pt x="4506" y="6879"/>
                  </a:lnTo>
                  <a:lnTo>
                    <a:pt x="4496" y="6880"/>
                  </a:lnTo>
                  <a:lnTo>
                    <a:pt x="4486" y="6882"/>
                  </a:lnTo>
                  <a:lnTo>
                    <a:pt x="4475" y="6887"/>
                  </a:lnTo>
                  <a:lnTo>
                    <a:pt x="4464" y="6891"/>
                  </a:lnTo>
                  <a:lnTo>
                    <a:pt x="4456" y="6897"/>
                  </a:lnTo>
                  <a:lnTo>
                    <a:pt x="4447" y="6904"/>
                  </a:lnTo>
                  <a:lnTo>
                    <a:pt x="4439" y="6910"/>
                  </a:lnTo>
                  <a:lnTo>
                    <a:pt x="4431" y="6918"/>
                  </a:lnTo>
                  <a:lnTo>
                    <a:pt x="4425" y="6927"/>
                  </a:lnTo>
                  <a:lnTo>
                    <a:pt x="4420" y="6936"/>
                  </a:lnTo>
                  <a:lnTo>
                    <a:pt x="4415" y="6946"/>
                  </a:lnTo>
                  <a:lnTo>
                    <a:pt x="4412" y="6955"/>
                  </a:lnTo>
                  <a:lnTo>
                    <a:pt x="4408" y="6965"/>
                  </a:lnTo>
                  <a:lnTo>
                    <a:pt x="4407" y="6977"/>
                  </a:lnTo>
                  <a:lnTo>
                    <a:pt x="4406" y="6987"/>
                  </a:lnTo>
                  <a:lnTo>
                    <a:pt x="4407" y="6998"/>
                  </a:lnTo>
                  <a:lnTo>
                    <a:pt x="4408" y="7008"/>
                  </a:lnTo>
                  <a:lnTo>
                    <a:pt x="4411" y="7018"/>
                  </a:lnTo>
                  <a:lnTo>
                    <a:pt x="4415" y="7029"/>
                  </a:lnTo>
                  <a:lnTo>
                    <a:pt x="4420" y="7039"/>
                  </a:lnTo>
                  <a:lnTo>
                    <a:pt x="4425" y="7048"/>
                  </a:lnTo>
                  <a:lnTo>
                    <a:pt x="4432" y="7057"/>
                  </a:lnTo>
                  <a:lnTo>
                    <a:pt x="4439" y="7065"/>
                  </a:lnTo>
                  <a:lnTo>
                    <a:pt x="4447" y="7073"/>
                  </a:lnTo>
                  <a:lnTo>
                    <a:pt x="4456" y="7079"/>
                  </a:lnTo>
                  <a:lnTo>
                    <a:pt x="4464" y="7084"/>
                  </a:lnTo>
                  <a:lnTo>
                    <a:pt x="4475" y="7089"/>
                  </a:lnTo>
                  <a:lnTo>
                    <a:pt x="4484" y="7092"/>
                  </a:lnTo>
                  <a:lnTo>
                    <a:pt x="4494" y="7096"/>
                  </a:lnTo>
                  <a:lnTo>
                    <a:pt x="4505" y="7097"/>
                  </a:lnTo>
                  <a:lnTo>
                    <a:pt x="4515" y="7098"/>
                  </a:lnTo>
                  <a:lnTo>
                    <a:pt x="4526" y="7097"/>
                  </a:lnTo>
                  <a:lnTo>
                    <a:pt x="4536" y="7096"/>
                  </a:lnTo>
                  <a:lnTo>
                    <a:pt x="4546" y="7093"/>
                  </a:lnTo>
                  <a:lnTo>
                    <a:pt x="4558" y="7090"/>
                  </a:lnTo>
                  <a:lnTo>
                    <a:pt x="4568" y="7084"/>
                  </a:lnTo>
                  <a:close/>
                  <a:moveTo>
                    <a:pt x="5794" y="6432"/>
                  </a:moveTo>
                  <a:lnTo>
                    <a:pt x="5804" y="6427"/>
                  </a:lnTo>
                  <a:lnTo>
                    <a:pt x="5813" y="6420"/>
                  </a:lnTo>
                  <a:lnTo>
                    <a:pt x="5821" y="6413"/>
                  </a:lnTo>
                  <a:lnTo>
                    <a:pt x="5827" y="6405"/>
                  </a:lnTo>
                  <a:lnTo>
                    <a:pt x="5834" y="6396"/>
                  </a:lnTo>
                  <a:lnTo>
                    <a:pt x="5840" y="6387"/>
                  </a:lnTo>
                  <a:lnTo>
                    <a:pt x="5844" y="6377"/>
                  </a:lnTo>
                  <a:lnTo>
                    <a:pt x="5848" y="6368"/>
                  </a:lnTo>
                  <a:lnTo>
                    <a:pt x="5850" y="6358"/>
                  </a:lnTo>
                  <a:lnTo>
                    <a:pt x="5852" y="6347"/>
                  </a:lnTo>
                  <a:lnTo>
                    <a:pt x="5852" y="6337"/>
                  </a:lnTo>
                  <a:lnTo>
                    <a:pt x="5852" y="6326"/>
                  </a:lnTo>
                  <a:lnTo>
                    <a:pt x="5850" y="6316"/>
                  </a:lnTo>
                  <a:lnTo>
                    <a:pt x="5848" y="6306"/>
                  </a:lnTo>
                  <a:lnTo>
                    <a:pt x="5844" y="6294"/>
                  </a:lnTo>
                  <a:lnTo>
                    <a:pt x="5840" y="6284"/>
                  </a:lnTo>
                  <a:lnTo>
                    <a:pt x="5833" y="6275"/>
                  </a:lnTo>
                  <a:lnTo>
                    <a:pt x="5827" y="6266"/>
                  </a:lnTo>
                  <a:lnTo>
                    <a:pt x="5820" y="6258"/>
                  </a:lnTo>
                  <a:lnTo>
                    <a:pt x="5812" y="6251"/>
                  </a:lnTo>
                  <a:lnTo>
                    <a:pt x="5803" y="6245"/>
                  </a:lnTo>
                  <a:lnTo>
                    <a:pt x="5794" y="6239"/>
                  </a:lnTo>
                  <a:lnTo>
                    <a:pt x="5785" y="6235"/>
                  </a:lnTo>
                  <a:lnTo>
                    <a:pt x="5775" y="6232"/>
                  </a:lnTo>
                  <a:lnTo>
                    <a:pt x="5765" y="6228"/>
                  </a:lnTo>
                  <a:lnTo>
                    <a:pt x="5755" y="6227"/>
                  </a:lnTo>
                  <a:lnTo>
                    <a:pt x="5743" y="6226"/>
                  </a:lnTo>
                  <a:lnTo>
                    <a:pt x="5733" y="6227"/>
                  </a:lnTo>
                  <a:lnTo>
                    <a:pt x="5722" y="6228"/>
                  </a:lnTo>
                  <a:lnTo>
                    <a:pt x="5712" y="6230"/>
                  </a:lnTo>
                  <a:lnTo>
                    <a:pt x="5702" y="6235"/>
                  </a:lnTo>
                  <a:lnTo>
                    <a:pt x="5692" y="6239"/>
                  </a:lnTo>
                  <a:lnTo>
                    <a:pt x="5682" y="6245"/>
                  </a:lnTo>
                  <a:lnTo>
                    <a:pt x="5673" y="6252"/>
                  </a:lnTo>
                  <a:lnTo>
                    <a:pt x="5665" y="6258"/>
                  </a:lnTo>
                  <a:lnTo>
                    <a:pt x="5658" y="6266"/>
                  </a:lnTo>
                  <a:lnTo>
                    <a:pt x="5651" y="6275"/>
                  </a:lnTo>
                  <a:lnTo>
                    <a:pt x="5646" y="6284"/>
                  </a:lnTo>
                  <a:lnTo>
                    <a:pt x="5641" y="6294"/>
                  </a:lnTo>
                  <a:lnTo>
                    <a:pt x="5638" y="6303"/>
                  </a:lnTo>
                  <a:lnTo>
                    <a:pt x="5636" y="6313"/>
                  </a:lnTo>
                  <a:lnTo>
                    <a:pt x="5633" y="6325"/>
                  </a:lnTo>
                  <a:lnTo>
                    <a:pt x="5633" y="6335"/>
                  </a:lnTo>
                  <a:lnTo>
                    <a:pt x="5633" y="6346"/>
                  </a:lnTo>
                  <a:lnTo>
                    <a:pt x="5635" y="6356"/>
                  </a:lnTo>
                  <a:lnTo>
                    <a:pt x="5638" y="6367"/>
                  </a:lnTo>
                  <a:lnTo>
                    <a:pt x="5641" y="6377"/>
                  </a:lnTo>
                  <a:lnTo>
                    <a:pt x="5646" y="6387"/>
                  </a:lnTo>
                  <a:lnTo>
                    <a:pt x="5651" y="6396"/>
                  </a:lnTo>
                  <a:lnTo>
                    <a:pt x="5658" y="6405"/>
                  </a:lnTo>
                  <a:lnTo>
                    <a:pt x="5666" y="6413"/>
                  </a:lnTo>
                  <a:lnTo>
                    <a:pt x="5674" y="6421"/>
                  </a:lnTo>
                  <a:lnTo>
                    <a:pt x="5682" y="6427"/>
                  </a:lnTo>
                  <a:lnTo>
                    <a:pt x="5691" y="6432"/>
                  </a:lnTo>
                  <a:lnTo>
                    <a:pt x="5701" y="6437"/>
                  </a:lnTo>
                  <a:lnTo>
                    <a:pt x="5711" y="6440"/>
                  </a:lnTo>
                  <a:lnTo>
                    <a:pt x="5721" y="6444"/>
                  </a:lnTo>
                  <a:lnTo>
                    <a:pt x="5731" y="6445"/>
                  </a:lnTo>
                  <a:lnTo>
                    <a:pt x="5742" y="6446"/>
                  </a:lnTo>
                  <a:lnTo>
                    <a:pt x="5752" y="6445"/>
                  </a:lnTo>
                  <a:lnTo>
                    <a:pt x="5762" y="6444"/>
                  </a:lnTo>
                  <a:lnTo>
                    <a:pt x="5774" y="6441"/>
                  </a:lnTo>
                  <a:lnTo>
                    <a:pt x="5784" y="6438"/>
                  </a:lnTo>
                  <a:lnTo>
                    <a:pt x="5794" y="6432"/>
                  </a:lnTo>
                  <a:close/>
                  <a:moveTo>
                    <a:pt x="7021" y="5780"/>
                  </a:moveTo>
                  <a:lnTo>
                    <a:pt x="7030" y="5775"/>
                  </a:lnTo>
                  <a:lnTo>
                    <a:pt x="7039" y="5768"/>
                  </a:lnTo>
                  <a:lnTo>
                    <a:pt x="7047" y="5761"/>
                  </a:lnTo>
                  <a:lnTo>
                    <a:pt x="7055" y="5753"/>
                  </a:lnTo>
                  <a:lnTo>
                    <a:pt x="7060" y="5744"/>
                  </a:lnTo>
                  <a:lnTo>
                    <a:pt x="7066" y="5736"/>
                  </a:lnTo>
                  <a:lnTo>
                    <a:pt x="7070" y="5725"/>
                  </a:lnTo>
                  <a:lnTo>
                    <a:pt x="7074" y="5716"/>
                  </a:lnTo>
                  <a:lnTo>
                    <a:pt x="7076" y="5706"/>
                  </a:lnTo>
                  <a:lnTo>
                    <a:pt x="7078" y="5695"/>
                  </a:lnTo>
                  <a:lnTo>
                    <a:pt x="7078" y="5685"/>
                  </a:lnTo>
                  <a:lnTo>
                    <a:pt x="7078" y="5674"/>
                  </a:lnTo>
                  <a:lnTo>
                    <a:pt x="7077" y="5664"/>
                  </a:lnTo>
                  <a:lnTo>
                    <a:pt x="7075" y="5654"/>
                  </a:lnTo>
                  <a:lnTo>
                    <a:pt x="7070" y="5642"/>
                  </a:lnTo>
                  <a:lnTo>
                    <a:pt x="7066" y="5632"/>
                  </a:lnTo>
                  <a:lnTo>
                    <a:pt x="7060" y="5623"/>
                  </a:lnTo>
                  <a:lnTo>
                    <a:pt x="7054" y="5614"/>
                  </a:lnTo>
                  <a:lnTo>
                    <a:pt x="7047" y="5606"/>
                  </a:lnTo>
                  <a:lnTo>
                    <a:pt x="7038" y="5599"/>
                  </a:lnTo>
                  <a:lnTo>
                    <a:pt x="7030" y="5593"/>
                  </a:lnTo>
                  <a:lnTo>
                    <a:pt x="7021" y="5587"/>
                  </a:lnTo>
                  <a:lnTo>
                    <a:pt x="7011" y="5583"/>
                  </a:lnTo>
                  <a:lnTo>
                    <a:pt x="7001" y="5580"/>
                  </a:lnTo>
                  <a:lnTo>
                    <a:pt x="6991" y="5576"/>
                  </a:lnTo>
                  <a:lnTo>
                    <a:pt x="6981" y="5575"/>
                  </a:lnTo>
                  <a:lnTo>
                    <a:pt x="6971" y="5574"/>
                  </a:lnTo>
                  <a:lnTo>
                    <a:pt x="6959" y="5575"/>
                  </a:lnTo>
                  <a:lnTo>
                    <a:pt x="6949" y="5576"/>
                  </a:lnTo>
                  <a:lnTo>
                    <a:pt x="6938" y="5578"/>
                  </a:lnTo>
                  <a:lnTo>
                    <a:pt x="6928" y="5583"/>
                  </a:lnTo>
                  <a:lnTo>
                    <a:pt x="6918" y="5587"/>
                  </a:lnTo>
                  <a:lnTo>
                    <a:pt x="6908" y="5593"/>
                  </a:lnTo>
                  <a:lnTo>
                    <a:pt x="6900" y="5600"/>
                  </a:lnTo>
                  <a:lnTo>
                    <a:pt x="6891" y="5606"/>
                  </a:lnTo>
                  <a:lnTo>
                    <a:pt x="6884" y="5614"/>
                  </a:lnTo>
                  <a:lnTo>
                    <a:pt x="6878" y="5623"/>
                  </a:lnTo>
                  <a:lnTo>
                    <a:pt x="6873" y="5632"/>
                  </a:lnTo>
                  <a:lnTo>
                    <a:pt x="6869" y="5642"/>
                  </a:lnTo>
                  <a:lnTo>
                    <a:pt x="6864" y="5651"/>
                  </a:lnTo>
                  <a:lnTo>
                    <a:pt x="6862" y="5661"/>
                  </a:lnTo>
                  <a:lnTo>
                    <a:pt x="6861" y="5673"/>
                  </a:lnTo>
                  <a:lnTo>
                    <a:pt x="6860" y="5683"/>
                  </a:lnTo>
                  <a:lnTo>
                    <a:pt x="6861" y="5694"/>
                  </a:lnTo>
                  <a:lnTo>
                    <a:pt x="6862" y="5704"/>
                  </a:lnTo>
                  <a:lnTo>
                    <a:pt x="6864" y="5715"/>
                  </a:lnTo>
                  <a:lnTo>
                    <a:pt x="6867" y="5725"/>
                  </a:lnTo>
                  <a:lnTo>
                    <a:pt x="6873" y="5736"/>
                  </a:lnTo>
                  <a:lnTo>
                    <a:pt x="6879" y="5744"/>
                  </a:lnTo>
                  <a:lnTo>
                    <a:pt x="6885" y="5753"/>
                  </a:lnTo>
                  <a:lnTo>
                    <a:pt x="6892" y="5761"/>
                  </a:lnTo>
                  <a:lnTo>
                    <a:pt x="6900" y="5769"/>
                  </a:lnTo>
                  <a:lnTo>
                    <a:pt x="6909" y="5775"/>
                  </a:lnTo>
                  <a:lnTo>
                    <a:pt x="6918" y="5780"/>
                  </a:lnTo>
                  <a:lnTo>
                    <a:pt x="6927" y="5785"/>
                  </a:lnTo>
                  <a:lnTo>
                    <a:pt x="6937" y="5788"/>
                  </a:lnTo>
                  <a:lnTo>
                    <a:pt x="6947" y="5792"/>
                  </a:lnTo>
                  <a:lnTo>
                    <a:pt x="6958" y="5793"/>
                  </a:lnTo>
                  <a:lnTo>
                    <a:pt x="6968" y="5794"/>
                  </a:lnTo>
                  <a:lnTo>
                    <a:pt x="6978" y="5793"/>
                  </a:lnTo>
                  <a:lnTo>
                    <a:pt x="6990" y="5792"/>
                  </a:lnTo>
                  <a:lnTo>
                    <a:pt x="7000" y="5789"/>
                  </a:lnTo>
                  <a:lnTo>
                    <a:pt x="7011" y="5786"/>
                  </a:lnTo>
                  <a:lnTo>
                    <a:pt x="7021" y="5780"/>
                  </a:lnTo>
                  <a:close/>
                  <a:moveTo>
                    <a:pt x="8247" y="5128"/>
                  </a:moveTo>
                  <a:lnTo>
                    <a:pt x="8257" y="5123"/>
                  </a:lnTo>
                  <a:lnTo>
                    <a:pt x="8265" y="5116"/>
                  </a:lnTo>
                  <a:lnTo>
                    <a:pt x="8274" y="5109"/>
                  </a:lnTo>
                  <a:lnTo>
                    <a:pt x="8281" y="5101"/>
                  </a:lnTo>
                  <a:lnTo>
                    <a:pt x="8288" y="5092"/>
                  </a:lnTo>
                  <a:lnTo>
                    <a:pt x="8292" y="5084"/>
                  </a:lnTo>
                  <a:lnTo>
                    <a:pt x="8296" y="5073"/>
                  </a:lnTo>
                  <a:lnTo>
                    <a:pt x="8301" y="5064"/>
                  </a:lnTo>
                  <a:lnTo>
                    <a:pt x="8303" y="5054"/>
                  </a:lnTo>
                  <a:lnTo>
                    <a:pt x="8304" y="5043"/>
                  </a:lnTo>
                  <a:lnTo>
                    <a:pt x="8305" y="5033"/>
                  </a:lnTo>
                  <a:lnTo>
                    <a:pt x="8304" y="5022"/>
                  </a:lnTo>
                  <a:lnTo>
                    <a:pt x="8303" y="5012"/>
                  </a:lnTo>
                  <a:lnTo>
                    <a:pt x="8301" y="5002"/>
                  </a:lnTo>
                  <a:lnTo>
                    <a:pt x="8298" y="4990"/>
                  </a:lnTo>
                  <a:lnTo>
                    <a:pt x="8292" y="4980"/>
                  </a:lnTo>
                  <a:lnTo>
                    <a:pt x="8286" y="4971"/>
                  </a:lnTo>
                  <a:lnTo>
                    <a:pt x="8280" y="4962"/>
                  </a:lnTo>
                  <a:lnTo>
                    <a:pt x="8273" y="4954"/>
                  </a:lnTo>
                  <a:lnTo>
                    <a:pt x="8265" y="4947"/>
                  </a:lnTo>
                  <a:lnTo>
                    <a:pt x="8256" y="4941"/>
                  </a:lnTo>
                  <a:lnTo>
                    <a:pt x="8247" y="4935"/>
                  </a:lnTo>
                  <a:lnTo>
                    <a:pt x="8238" y="4931"/>
                  </a:lnTo>
                  <a:lnTo>
                    <a:pt x="8228" y="4928"/>
                  </a:lnTo>
                  <a:lnTo>
                    <a:pt x="8218" y="4924"/>
                  </a:lnTo>
                  <a:lnTo>
                    <a:pt x="8207" y="4923"/>
                  </a:lnTo>
                  <a:lnTo>
                    <a:pt x="8197" y="4922"/>
                  </a:lnTo>
                  <a:lnTo>
                    <a:pt x="8187" y="4923"/>
                  </a:lnTo>
                  <a:lnTo>
                    <a:pt x="8175" y="4924"/>
                  </a:lnTo>
                  <a:lnTo>
                    <a:pt x="8165" y="4926"/>
                  </a:lnTo>
                  <a:lnTo>
                    <a:pt x="8154" y="4931"/>
                  </a:lnTo>
                  <a:lnTo>
                    <a:pt x="8144" y="4935"/>
                  </a:lnTo>
                  <a:lnTo>
                    <a:pt x="8135" y="4941"/>
                  </a:lnTo>
                  <a:lnTo>
                    <a:pt x="8126" y="4948"/>
                  </a:lnTo>
                  <a:lnTo>
                    <a:pt x="8118" y="4954"/>
                  </a:lnTo>
                  <a:lnTo>
                    <a:pt x="8110" y="4962"/>
                  </a:lnTo>
                  <a:lnTo>
                    <a:pt x="8105" y="4971"/>
                  </a:lnTo>
                  <a:lnTo>
                    <a:pt x="8099" y="4980"/>
                  </a:lnTo>
                  <a:lnTo>
                    <a:pt x="8095" y="4990"/>
                  </a:lnTo>
                  <a:lnTo>
                    <a:pt x="8091" y="4999"/>
                  </a:lnTo>
                  <a:lnTo>
                    <a:pt x="8089" y="5011"/>
                  </a:lnTo>
                  <a:lnTo>
                    <a:pt x="8087" y="5021"/>
                  </a:lnTo>
                  <a:lnTo>
                    <a:pt x="8087" y="5031"/>
                  </a:lnTo>
                  <a:lnTo>
                    <a:pt x="8087" y="5042"/>
                  </a:lnTo>
                  <a:lnTo>
                    <a:pt x="8088" y="5052"/>
                  </a:lnTo>
                  <a:lnTo>
                    <a:pt x="8090" y="5063"/>
                  </a:lnTo>
                  <a:lnTo>
                    <a:pt x="8095" y="5073"/>
                  </a:lnTo>
                  <a:lnTo>
                    <a:pt x="8099" y="5084"/>
                  </a:lnTo>
                  <a:lnTo>
                    <a:pt x="8105" y="5092"/>
                  </a:lnTo>
                  <a:lnTo>
                    <a:pt x="8112" y="5101"/>
                  </a:lnTo>
                  <a:lnTo>
                    <a:pt x="8118" y="5109"/>
                  </a:lnTo>
                  <a:lnTo>
                    <a:pt x="8127" y="5117"/>
                  </a:lnTo>
                  <a:lnTo>
                    <a:pt x="8135" y="5123"/>
                  </a:lnTo>
                  <a:lnTo>
                    <a:pt x="8144" y="5128"/>
                  </a:lnTo>
                  <a:lnTo>
                    <a:pt x="8154" y="5133"/>
                  </a:lnTo>
                  <a:lnTo>
                    <a:pt x="8164" y="5136"/>
                  </a:lnTo>
                  <a:lnTo>
                    <a:pt x="8174" y="5140"/>
                  </a:lnTo>
                  <a:lnTo>
                    <a:pt x="8184" y="5141"/>
                  </a:lnTo>
                  <a:lnTo>
                    <a:pt x="8194" y="5142"/>
                  </a:lnTo>
                  <a:lnTo>
                    <a:pt x="8206" y="5141"/>
                  </a:lnTo>
                  <a:lnTo>
                    <a:pt x="8216" y="5140"/>
                  </a:lnTo>
                  <a:lnTo>
                    <a:pt x="8227" y="5137"/>
                  </a:lnTo>
                  <a:lnTo>
                    <a:pt x="8237" y="5134"/>
                  </a:lnTo>
                  <a:lnTo>
                    <a:pt x="8247" y="5128"/>
                  </a:lnTo>
                  <a:close/>
                  <a:moveTo>
                    <a:pt x="9473" y="4476"/>
                  </a:moveTo>
                  <a:lnTo>
                    <a:pt x="9483" y="4471"/>
                  </a:lnTo>
                  <a:lnTo>
                    <a:pt x="9492" y="4464"/>
                  </a:lnTo>
                  <a:lnTo>
                    <a:pt x="9500" y="4457"/>
                  </a:lnTo>
                  <a:lnTo>
                    <a:pt x="9507" y="4449"/>
                  </a:lnTo>
                  <a:lnTo>
                    <a:pt x="9514" y="4440"/>
                  </a:lnTo>
                  <a:lnTo>
                    <a:pt x="9519" y="4432"/>
                  </a:lnTo>
                  <a:lnTo>
                    <a:pt x="9524" y="4421"/>
                  </a:lnTo>
                  <a:lnTo>
                    <a:pt x="9527" y="4412"/>
                  </a:lnTo>
                  <a:lnTo>
                    <a:pt x="9529" y="4402"/>
                  </a:lnTo>
                  <a:lnTo>
                    <a:pt x="9532" y="4391"/>
                  </a:lnTo>
                  <a:lnTo>
                    <a:pt x="9532" y="4381"/>
                  </a:lnTo>
                  <a:lnTo>
                    <a:pt x="9532" y="4370"/>
                  </a:lnTo>
                  <a:lnTo>
                    <a:pt x="9530" y="4360"/>
                  </a:lnTo>
                  <a:lnTo>
                    <a:pt x="9527" y="4350"/>
                  </a:lnTo>
                  <a:lnTo>
                    <a:pt x="9524" y="4338"/>
                  </a:lnTo>
                  <a:lnTo>
                    <a:pt x="9519" y="4328"/>
                  </a:lnTo>
                  <a:lnTo>
                    <a:pt x="9514" y="4319"/>
                  </a:lnTo>
                  <a:lnTo>
                    <a:pt x="9507" y="4310"/>
                  </a:lnTo>
                  <a:lnTo>
                    <a:pt x="9499" y="4302"/>
                  </a:lnTo>
                  <a:lnTo>
                    <a:pt x="9491" y="4295"/>
                  </a:lnTo>
                  <a:lnTo>
                    <a:pt x="9483" y="4289"/>
                  </a:lnTo>
                  <a:lnTo>
                    <a:pt x="9473" y="4283"/>
                  </a:lnTo>
                  <a:lnTo>
                    <a:pt x="9464" y="4279"/>
                  </a:lnTo>
                  <a:lnTo>
                    <a:pt x="9454" y="4276"/>
                  </a:lnTo>
                  <a:lnTo>
                    <a:pt x="9444" y="4272"/>
                  </a:lnTo>
                  <a:lnTo>
                    <a:pt x="9434" y="4271"/>
                  </a:lnTo>
                  <a:lnTo>
                    <a:pt x="9423" y="4270"/>
                  </a:lnTo>
                  <a:lnTo>
                    <a:pt x="9413" y="4271"/>
                  </a:lnTo>
                  <a:lnTo>
                    <a:pt x="9402" y="4272"/>
                  </a:lnTo>
                  <a:lnTo>
                    <a:pt x="9391" y="4274"/>
                  </a:lnTo>
                  <a:lnTo>
                    <a:pt x="9381" y="4279"/>
                  </a:lnTo>
                  <a:lnTo>
                    <a:pt x="9371" y="4283"/>
                  </a:lnTo>
                  <a:lnTo>
                    <a:pt x="9361" y="4289"/>
                  </a:lnTo>
                  <a:lnTo>
                    <a:pt x="9352" y="4296"/>
                  </a:lnTo>
                  <a:lnTo>
                    <a:pt x="9344" y="4302"/>
                  </a:lnTo>
                  <a:lnTo>
                    <a:pt x="9338" y="4310"/>
                  </a:lnTo>
                  <a:lnTo>
                    <a:pt x="9331" y="4319"/>
                  </a:lnTo>
                  <a:lnTo>
                    <a:pt x="9325" y="4328"/>
                  </a:lnTo>
                  <a:lnTo>
                    <a:pt x="9321" y="4338"/>
                  </a:lnTo>
                  <a:lnTo>
                    <a:pt x="9318" y="4347"/>
                  </a:lnTo>
                  <a:lnTo>
                    <a:pt x="9315" y="4357"/>
                  </a:lnTo>
                  <a:lnTo>
                    <a:pt x="9313" y="4369"/>
                  </a:lnTo>
                  <a:lnTo>
                    <a:pt x="9313" y="4379"/>
                  </a:lnTo>
                  <a:lnTo>
                    <a:pt x="9313" y="4390"/>
                  </a:lnTo>
                  <a:lnTo>
                    <a:pt x="9315" y="4400"/>
                  </a:lnTo>
                  <a:lnTo>
                    <a:pt x="9318" y="4411"/>
                  </a:lnTo>
                  <a:lnTo>
                    <a:pt x="9321" y="4421"/>
                  </a:lnTo>
                  <a:lnTo>
                    <a:pt x="9325" y="4432"/>
                  </a:lnTo>
                  <a:lnTo>
                    <a:pt x="9331" y="4440"/>
                  </a:lnTo>
                  <a:lnTo>
                    <a:pt x="9338" y="4449"/>
                  </a:lnTo>
                  <a:lnTo>
                    <a:pt x="9346" y="4457"/>
                  </a:lnTo>
                  <a:lnTo>
                    <a:pt x="9353" y="4465"/>
                  </a:lnTo>
                  <a:lnTo>
                    <a:pt x="9362" y="4471"/>
                  </a:lnTo>
                  <a:lnTo>
                    <a:pt x="9371" y="4476"/>
                  </a:lnTo>
                  <a:lnTo>
                    <a:pt x="9380" y="4481"/>
                  </a:lnTo>
                  <a:lnTo>
                    <a:pt x="9390" y="4484"/>
                  </a:lnTo>
                  <a:lnTo>
                    <a:pt x="9400" y="4488"/>
                  </a:lnTo>
                  <a:lnTo>
                    <a:pt x="9411" y="4489"/>
                  </a:lnTo>
                  <a:lnTo>
                    <a:pt x="9422" y="4490"/>
                  </a:lnTo>
                  <a:lnTo>
                    <a:pt x="9432" y="4489"/>
                  </a:lnTo>
                  <a:lnTo>
                    <a:pt x="9443" y="4488"/>
                  </a:lnTo>
                  <a:lnTo>
                    <a:pt x="9453" y="4485"/>
                  </a:lnTo>
                  <a:lnTo>
                    <a:pt x="9463" y="4482"/>
                  </a:lnTo>
                  <a:lnTo>
                    <a:pt x="9473" y="4476"/>
                  </a:lnTo>
                  <a:close/>
                  <a:moveTo>
                    <a:pt x="10701" y="3824"/>
                  </a:moveTo>
                  <a:lnTo>
                    <a:pt x="10710" y="3819"/>
                  </a:lnTo>
                  <a:lnTo>
                    <a:pt x="10718" y="3812"/>
                  </a:lnTo>
                  <a:lnTo>
                    <a:pt x="10726" y="3805"/>
                  </a:lnTo>
                  <a:lnTo>
                    <a:pt x="10734" y="3797"/>
                  </a:lnTo>
                  <a:lnTo>
                    <a:pt x="10740" y="3789"/>
                  </a:lnTo>
                  <a:lnTo>
                    <a:pt x="10745" y="3780"/>
                  </a:lnTo>
                  <a:lnTo>
                    <a:pt x="10750" y="3769"/>
                  </a:lnTo>
                  <a:lnTo>
                    <a:pt x="10753" y="3760"/>
                  </a:lnTo>
                  <a:lnTo>
                    <a:pt x="10757" y="3750"/>
                  </a:lnTo>
                  <a:lnTo>
                    <a:pt x="10758" y="3739"/>
                  </a:lnTo>
                  <a:lnTo>
                    <a:pt x="10759" y="3729"/>
                  </a:lnTo>
                  <a:lnTo>
                    <a:pt x="10758" y="3718"/>
                  </a:lnTo>
                  <a:lnTo>
                    <a:pt x="10757" y="3708"/>
                  </a:lnTo>
                  <a:lnTo>
                    <a:pt x="10754" y="3698"/>
                  </a:lnTo>
                  <a:lnTo>
                    <a:pt x="10750" y="3686"/>
                  </a:lnTo>
                  <a:lnTo>
                    <a:pt x="10745" y="3676"/>
                  </a:lnTo>
                  <a:lnTo>
                    <a:pt x="10740" y="3667"/>
                  </a:lnTo>
                  <a:lnTo>
                    <a:pt x="10733" y="3658"/>
                  </a:lnTo>
                  <a:lnTo>
                    <a:pt x="10726" y="3650"/>
                  </a:lnTo>
                  <a:lnTo>
                    <a:pt x="10718" y="3643"/>
                  </a:lnTo>
                  <a:lnTo>
                    <a:pt x="10710" y="3637"/>
                  </a:lnTo>
                  <a:lnTo>
                    <a:pt x="10701" y="3631"/>
                  </a:lnTo>
                  <a:lnTo>
                    <a:pt x="10690" y="3627"/>
                  </a:lnTo>
                  <a:lnTo>
                    <a:pt x="10682" y="3624"/>
                  </a:lnTo>
                  <a:lnTo>
                    <a:pt x="10671" y="3620"/>
                  </a:lnTo>
                  <a:lnTo>
                    <a:pt x="10660" y="3619"/>
                  </a:lnTo>
                  <a:lnTo>
                    <a:pt x="10650" y="3618"/>
                  </a:lnTo>
                  <a:lnTo>
                    <a:pt x="10639" y="3619"/>
                  </a:lnTo>
                  <a:lnTo>
                    <a:pt x="10629" y="3620"/>
                  </a:lnTo>
                  <a:lnTo>
                    <a:pt x="10618" y="3622"/>
                  </a:lnTo>
                  <a:lnTo>
                    <a:pt x="10608" y="3627"/>
                  </a:lnTo>
                  <a:lnTo>
                    <a:pt x="10597" y="3631"/>
                  </a:lnTo>
                  <a:lnTo>
                    <a:pt x="10588" y="3637"/>
                  </a:lnTo>
                  <a:lnTo>
                    <a:pt x="10580" y="3644"/>
                  </a:lnTo>
                  <a:lnTo>
                    <a:pt x="10572" y="3650"/>
                  </a:lnTo>
                  <a:lnTo>
                    <a:pt x="10564" y="3658"/>
                  </a:lnTo>
                  <a:lnTo>
                    <a:pt x="10558" y="3667"/>
                  </a:lnTo>
                  <a:lnTo>
                    <a:pt x="10553" y="3676"/>
                  </a:lnTo>
                  <a:lnTo>
                    <a:pt x="10548" y="3686"/>
                  </a:lnTo>
                  <a:lnTo>
                    <a:pt x="10545" y="3695"/>
                  </a:lnTo>
                  <a:lnTo>
                    <a:pt x="10541" y="3707"/>
                  </a:lnTo>
                  <a:lnTo>
                    <a:pt x="10540" y="3717"/>
                  </a:lnTo>
                  <a:lnTo>
                    <a:pt x="10539" y="3727"/>
                  </a:lnTo>
                  <a:lnTo>
                    <a:pt x="10540" y="3738"/>
                  </a:lnTo>
                  <a:lnTo>
                    <a:pt x="10541" y="3748"/>
                  </a:lnTo>
                  <a:lnTo>
                    <a:pt x="10544" y="3759"/>
                  </a:lnTo>
                  <a:lnTo>
                    <a:pt x="10548" y="3769"/>
                  </a:lnTo>
                  <a:lnTo>
                    <a:pt x="10553" y="3780"/>
                  </a:lnTo>
                  <a:lnTo>
                    <a:pt x="10558" y="3789"/>
                  </a:lnTo>
                  <a:lnTo>
                    <a:pt x="10565" y="3797"/>
                  </a:lnTo>
                  <a:lnTo>
                    <a:pt x="10572" y="3805"/>
                  </a:lnTo>
                  <a:lnTo>
                    <a:pt x="10580" y="3813"/>
                  </a:lnTo>
                  <a:lnTo>
                    <a:pt x="10588" y="3819"/>
                  </a:lnTo>
                  <a:lnTo>
                    <a:pt x="10597" y="3824"/>
                  </a:lnTo>
                  <a:lnTo>
                    <a:pt x="10608" y="3829"/>
                  </a:lnTo>
                  <a:lnTo>
                    <a:pt x="10617" y="3832"/>
                  </a:lnTo>
                  <a:lnTo>
                    <a:pt x="10627" y="3836"/>
                  </a:lnTo>
                  <a:lnTo>
                    <a:pt x="10638" y="3837"/>
                  </a:lnTo>
                  <a:lnTo>
                    <a:pt x="10648" y="3838"/>
                  </a:lnTo>
                  <a:lnTo>
                    <a:pt x="10659" y="3837"/>
                  </a:lnTo>
                  <a:lnTo>
                    <a:pt x="10669" y="3836"/>
                  </a:lnTo>
                  <a:lnTo>
                    <a:pt x="10679" y="3833"/>
                  </a:lnTo>
                  <a:lnTo>
                    <a:pt x="10690" y="3830"/>
                  </a:lnTo>
                  <a:lnTo>
                    <a:pt x="10701" y="3824"/>
                  </a:lnTo>
                  <a:close/>
                  <a:moveTo>
                    <a:pt x="2765" y="9617"/>
                  </a:moveTo>
                  <a:lnTo>
                    <a:pt x="2775" y="9612"/>
                  </a:lnTo>
                  <a:lnTo>
                    <a:pt x="2783" y="9605"/>
                  </a:lnTo>
                  <a:lnTo>
                    <a:pt x="2792" y="9597"/>
                  </a:lnTo>
                  <a:lnTo>
                    <a:pt x="2799" y="9589"/>
                  </a:lnTo>
                  <a:lnTo>
                    <a:pt x="2806" y="9580"/>
                  </a:lnTo>
                  <a:lnTo>
                    <a:pt x="2810" y="9571"/>
                  </a:lnTo>
                  <a:lnTo>
                    <a:pt x="2815" y="9562"/>
                  </a:lnTo>
                  <a:lnTo>
                    <a:pt x="2819" y="9552"/>
                  </a:lnTo>
                  <a:lnTo>
                    <a:pt x="2821" y="9542"/>
                  </a:lnTo>
                  <a:lnTo>
                    <a:pt x="2823" y="9532"/>
                  </a:lnTo>
                  <a:lnTo>
                    <a:pt x="2824" y="9521"/>
                  </a:lnTo>
                  <a:lnTo>
                    <a:pt x="2824" y="9511"/>
                  </a:lnTo>
                  <a:lnTo>
                    <a:pt x="2821" y="9499"/>
                  </a:lnTo>
                  <a:lnTo>
                    <a:pt x="2819" y="9489"/>
                  </a:lnTo>
                  <a:lnTo>
                    <a:pt x="2816" y="9479"/>
                  </a:lnTo>
                  <a:lnTo>
                    <a:pt x="2810" y="9469"/>
                  </a:lnTo>
                  <a:lnTo>
                    <a:pt x="2805" y="9459"/>
                  </a:lnTo>
                  <a:lnTo>
                    <a:pt x="2798" y="9450"/>
                  </a:lnTo>
                  <a:lnTo>
                    <a:pt x="2791" y="9442"/>
                  </a:lnTo>
                  <a:lnTo>
                    <a:pt x="2783" y="9435"/>
                  </a:lnTo>
                  <a:lnTo>
                    <a:pt x="2774" y="9429"/>
                  </a:lnTo>
                  <a:lnTo>
                    <a:pt x="2765" y="9423"/>
                  </a:lnTo>
                  <a:lnTo>
                    <a:pt x="2756" y="9419"/>
                  </a:lnTo>
                  <a:lnTo>
                    <a:pt x="2746" y="9415"/>
                  </a:lnTo>
                  <a:lnTo>
                    <a:pt x="2736" y="9413"/>
                  </a:lnTo>
                  <a:lnTo>
                    <a:pt x="2725" y="9411"/>
                  </a:lnTo>
                  <a:lnTo>
                    <a:pt x="2715" y="9411"/>
                  </a:lnTo>
                  <a:lnTo>
                    <a:pt x="2705" y="9411"/>
                  </a:lnTo>
                  <a:lnTo>
                    <a:pt x="2694" y="9412"/>
                  </a:lnTo>
                  <a:lnTo>
                    <a:pt x="2684" y="9415"/>
                  </a:lnTo>
                  <a:lnTo>
                    <a:pt x="2672" y="9419"/>
                  </a:lnTo>
                  <a:lnTo>
                    <a:pt x="2662" y="9423"/>
                  </a:lnTo>
                  <a:lnTo>
                    <a:pt x="2653" y="9429"/>
                  </a:lnTo>
                  <a:lnTo>
                    <a:pt x="2644" y="9435"/>
                  </a:lnTo>
                  <a:lnTo>
                    <a:pt x="2636" y="9443"/>
                  </a:lnTo>
                  <a:lnTo>
                    <a:pt x="2629" y="9451"/>
                  </a:lnTo>
                  <a:lnTo>
                    <a:pt x="2623" y="9459"/>
                  </a:lnTo>
                  <a:lnTo>
                    <a:pt x="2617" y="9468"/>
                  </a:lnTo>
                  <a:lnTo>
                    <a:pt x="2613" y="9478"/>
                  </a:lnTo>
                  <a:lnTo>
                    <a:pt x="2610" y="9488"/>
                  </a:lnTo>
                  <a:lnTo>
                    <a:pt x="2607" y="9498"/>
                  </a:lnTo>
                  <a:lnTo>
                    <a:pt x="2605" y="9508"/>
                  </a:lnTo>
                  <a:lnTo>
                    <a:pt x="2605" y="9520"/>
                  </a:lnTo>
                  <a:lnTo>
                    <a:pt x="2605" y="9530"/>
                  </a:lnTo>
                  <a:lnTo>
                    <a:pt x="2606" y="9540"/>
                  </a:lnTo>
                  <a:lnTo>
                    <a:pt x="2608" y="9551"/>
                  </a:lnTo>
                  <a:lnTo>
                    <a:pt x="2613" y="9561"/>
                  </a:lnTo>
                  <a:lnTo>
                    <a:pt x="2617" y="9571"/>
                  </a:lnTo>
                  <a:lnTo>
                    <a:pt x="2623" y="9581"/>
                  </a:lnTo>
                  <a:lnTo>
                    <a:pt x="2630" y="9590"/>
                  </a:lnTo>
                  <a:lnTo>
                    <a:pt x="2636" y="9598"/>
                  </a:lnTo>
                  <a:lnTo>
                    <a:pt x="2645" y="9605"/>
                  </a:lnTo>
                  <a:lnTo>
                    <a:pt x="2653" y="9612"/>
                  </a:lnTo>
                  <a:lnTo>
                    <a:pt x="2662" y="9617"/>
                  </a:lnTo>
                  <a:lnTo>
                    <a:pt x="2672" y="9622"/>
                  </a:lnTo>
                  <a:lnTo>
                    <a:pt x="2682" y="9625"/>
                  </a:lnTo>
                  <a:lnTo>
                    <a:pt x="2693" y="9627"/>
                  </a:lnTo>
                  <a:lnTo>
                    <a:pt x="2703" y="9628"/>
                  </a:lnTo>
                  <a:lnTo>
                    <a:pt x="2713" y="9629"/>
                  </a:lnTo>
                  <a:lnTo>
                    <a:pt x="2724" y="9629"/>
                  </a:lnTo>
                  <a:lnTo>
                    <a:pt x="2734" y="9627"/>
                  </a:lnTo>
                  <a:lnTo>
                    <a:pt x="2745" y="9625"/>
                  </a:lnTo>
                  <a:lnTo>
                    <a:pt x="2755" y="9622"/>
                  </a:lnTo>
                  <a:lnTo>
                    <a:pt x="2765" y="9617"/>
                  </a:lnTo>
                  <a:close/>
                  <a:moveTo>
                    <a:pt x="3992" y="8965"/>
                  </a:moveTo>
                  <a:lnTo>
                    <a:pt x="4002" y="8958"/>
                  </a:lnTo>
                  <a:lnTo>
                    <a:pt x="4011" y="8953"/>
                  </a:lnTo>
                  <a:lnTo>
                    <a:pt x="4018" y="8945"/>
                  </a:lnTo>
                  <a:lnTo>
                    <a:pt x="4025" y="8937"/>
                  </a:lnTo>
                  <a:lnTo>
                    <a:pt x="4032" y="8928"/>
                  </a:lnTo>
                  <a:lnTo>
                    <a:pt x="4037" y="8919"/>
                  </a:lnTo>
                  <a:lnTo>
                    <a:pt x="4042" y="8910"/>
                  </a:lnTo>
                  <a:lnTo>
                    <a:pt x="4045" y="8900"/>
                  </a:lnTo>
                  <a:lnTo>
                    <a:pt x="4048" y="8890"/>
                  </a:lnTo>
                  <a:lnTo>
                    <a:pt x="4050" y="8880"/>
                  </a:lnTo>
                  <a:lnTo>
                    <a:pt x="4050" y="8869"/>
                  </a:lnTo>
                  <a:lnTo>
                    <a:pt x="4050" y="8859"/>
                  </a:lnTo>
                  <a:lnTo>
                    <a:pt x="4049" y="8847"/>
                  </a:lnTo>
                  <a:lnTo>
                    <a:pt x="4045" y="8837"/>
                  </a:lnTo>
                  <a:lnTo>
                    <a:pt x="4042" y="8827"/>
                  </a:lnTo>
                  <a:lnTo>
                    <a:pt x="4037" y="8817"/>
                  </a:lnTo>
                  <a:lnTo>
                    <a:pt x="4032" y="8807"/>
                  </a:lnTo>
                  <a:lnTo>
                    <a:pt x="4025" y="8798"/>
                  </a:lnTo>
                  <a:lnTo>
                    <a:pt x="4017" y="8790"/>
                  </a:lnTo>
                  <a:lnTo>
                    <a:pt x="4009" y="8783"/>
                  </a:lnTo>
                  <a:lnTo>
                    <a:pt x="4002" y="8777"/>
                  </a:lnTo>
                  <a:lnTo>
                    <a:pt x="3993" y="8771"/>
                  </a:lnTo>
                  <a:lnTo>
                    <a:pt x="3983" y="8767"/>
                  </a:lnTo>
                  <a:lnTo>
                    <a:pt x="3972" y="8763"/>
                  </a:lnTo>
                  <a:lnTo>
                    <a:pt x="3962" y="8761"/>
                  </a:lnTo>
                  <a:lnTo>
                    <a:pt x="3952" y="8759"/>
                  </a:lnTo>
                  <a:lnTo>
                    <a:pt x="3941" y="8759"/>
                  </a:lnTo>
                  <a:lnTo>
                    <a:pt x="3931" y="8759"/>
                  </a:lnTo>
                  <a:lnTo>
                    <a:pt x="3921" y="8760"/>
                  </a:lnTo>
                  <a:lnTo>
                    <a:pt x="3910" y="8763"/>
                  </a:lnTo>
                  <a:lnTo>
                    <a:pt x="3900" y="8767"/>
                  </a:lnTo>
                  <a:lnTo>
                    <a:pt x="3890" y="8771"/>
                  </a:lnTo>
                  <a:lnTo>
                    <a:pt x="3879" y="8777"/>
                  </a:lnTo>
                  <a:lnTo>
                    <a:pt x="3870" y="8783"/>
                  </a:lnTo>
                  <a:lnTo>
                    <a:pt x="3863" y="8791"/>
                  </a:lnTo>
                  <a:lnTo>
                    <a:pt x="3856" y="8799"/>
                  </a:lnTo>
                  <a:lnTo>
                    <a:pt x="3849" y="8807"/>
                  </a:lnTo>
                  <a:lnTo>
                    <a:pt x="3844" y="8816"/>
                  </a:lnTo>
                  <a:lnTo>
                    <a:pt x="3839" y="8826"/>
                  </a:lnTo>
                  <a:lnTo>
                    <a:pt x="3836" y="8836"/>
                  </a:lnTo>
                  <a:lnTo>
                    <a:pt x="3833" y="8846"/>
                  </a:lnTo>
                  <a:lnTo>
                    <a:pt x="3832" y="8856"/>
                  </a:lnTo>
                  <a:lnTo>
                    <a:pt x="3831" y="8868"/>
                  </a:lnTo>
                  <a:lnTo>
                    <a:pt x="3831" y="8878"/>
                  </a:lnTo>
                  <a:lnTo>
                    <a:pt x="3833" y="8888"/>
                  </a:lnTo>
                  <a:lnTo>
                    <a:pt x="3836" y="8899"/>
                  </a:lnTo>
                  <a:lnTo>
                    <a:pt x="3839" y="8909"/>
                  </a:lnTo>
                  <a:lnTo>
                    <a:pt x="3844" y="8919"/>
                  </a:lnTo>
                  <a:lnTo>
                    <a:pt x="3850" y="8929"/>
                  </a:lnTo>
                  <a:lnTo>
                    <a:pt x="3856" y="8938"/>
                  </a:lnTo>
                  <a:lnTo>
                    <a:pt x="3864" y="8946"/>
                  </a:lnTo>
                  <a:lnTo>
                    <a:pt x="3872" y="8953"/>
                  </a:lnTo>
                  <a:lnTo>
                    <a:pt x="3881" y="8960"/>
                  </a:lnTo>
                  <a:lnTo>
                    <a:pt x="3890" y="8965"/>
                  </a:lnTo>
                  <a:lnTo>
                    <a:pt x="3898" y="8970"/>
                  </a:lnTo>
                  <a:lnTo>
                    <a:pt x="3909" y="8973"/>
                  </a:lnTo>
                  <a:lnTo>
                    <a:pt x="3919" y="8975"/>
                  </a:lnTo>
                  <a:lnTo>
                    <a:pt x="3929" y="8978"/>
                  </a:lnTo>
                  <a:lnTo>
                    <a:pt x="3940" y="8978"/>
                  </a:lnTo>
                  <a:lnTo>
                    <a:pt x="3950" y="8978"/>
                  </a:lnTo>
                  <a:lnTo>
                    <a:pt x="3961" y="8975"/>
                  </a:lnTo>
                  <a:lnTo>
                    <a:pt x="3971" y="8973"/>
                  </a:lnTo>
                  <a:lnTo>
                    <a:pt x="3981" y="8970"/>
                  </a:lnTo>
                  <a:lnTo>
                    <a:pt x="3992" y="8965"/>
                  </a:lnTo>
                  <a:close/>
                  <a:moveTo>
                    <a:pt x="5219" y="8313"/>
                  </a:moveTo>
                  <a:lnTo>
                    <a:pt x="5228" y="8308"/>
                  </a:lnTo>
                  <a:lnTo>
                    <a:pt x="5237" y="8301"/>
                  </a:lnTo>
                  <a:lnTo>
                    <a:pt x="5245" y="8293"/>
                  </a:lnTo>
                  <a:lnTo>
                    <a:pt x="5252" y="8285"/>
                  </a:lnTo>
                  <a:lnTo>
                    <a:pt x="5258" y="8276"/>
                  </a:lnTo>
                  <a:lnTo>
                    <a:pt x="5264" y="8267"/>
                  </a:lnTo>
                  <a:lnTo>
                    <a:pt x="5268" y="8258"/>
                  </a:lnTo>
                  <a:lnTo>
                    <a:pt x="5271" y="8248"/>
                  </a:lnTo>
                  <a:lnTo>
                    <a:pt x="5275" y="8238"/>
                  </a:lnTo>
                  <a:lnTo>
                    <a:pt x="5276" y="8228"/>
                  </a:lnTo>
                  <a:lnTo>
                    <a:pt x="5277" y="8217"/>
                  </a:lnTo>
                  <a:lnTo>
                    <a:pt x="5276" y="8207"/>
                  </a:lnTo>
                  <a:lnTo>
                    <a:pt x="5275" y="8195"/>
                  </a:lnTo>
                  <a:lnTo>
                    <a:pt x="5273" y="8185"/>
                  </a:lnTo>
                  <a:lnTo>
                    <a:pt x="5268" y="8175"/>
                  </a:lnTo>
                  <a:lnTo>
                    <a:pt x="5264" y="8165"/>
                  </a:lnTo>
                  <a:lnTo>
                    <a:pt x="5258" y="8155"/>
                  </a:lnTo>
                  <a:lnTo>
                    <a:pt x="5251" y="8146"/>
                  </a:lnTo>
                  <a:lnTo>
                    <a:pt x="5245" y="8138"/>
                  </a:lnTo>
                  <a:lnTo>
                    <a:pt x="5237" y="8131"/>
                  </a:lnTo>
                  <a:lnTo>
                    <a:pt x="5228" y="8125"/>
                  </a:lnTo>
                  <a:lnTo>
                    <a:pt x="5219" y="8119"/>
                  </a:lnTo>
                  <a:lnTo>
                    <a:pt x="5209" y="8115"/>
                  </a:lnTo>
                  <a:lnTo>
                    <a:pt x="5200" y="8111"/>
                  </a:lnTo>
                  <a:lnTo>
                    <a:pt x="5190" y="8109"/>
                  </a:lnTo>
                  <a:lnTo>
                    <a:pt x="5178" y="8107"/>
                  </a:lnTo>
                  <a:lnTo>
                    <a:pt x="5168" y="8107"/>
                  </a:lnTo>
                  <a:lnTo>
                    <a:pt x="5157" y="8107"/>
                  </a:lnTo>
                  <a:lnTo>
                    <a:pt x="5147" y="8108"/>
                  </a:lnTo>
                  <a:lnTo>
                    <a:pt x="5137" y="8111"/>
                  </a:lnTo>
                  <a:lnTo>
                    <a:pt x="5126" y="8115"/>
                  </a:lnTo>
                  <a:lnTo>
                    <a:pt x="5116" y="8119"/>
                  </a:lnTo>
                  <a:lnTo>
                    <a:pt x="5107" y="8125"/>
                  </a:lnTo>
                  <a:lnTo>
                    <a:pt x="5098" y="8131"/>
                  </a:lnTo>
                  <a:lnTo>
                    <a:pt x="5090" y="8139"/>
                  </a:lnTo>
                  <a:lnTo>
                    <a:pt x="5082" y="8147"/>
                  </a:lnTo>
                  <a:lnTo>
                    <a:pt x="5076" y="8155"/>
                  </a:lnTo>
                  <a:lnTo>
                    <a:pt x="5071" y="8164"/>
                  </a:lnTo>
                  <a:lnTo>
                    <a:pt x="5066" y="8174"/>
                  </a:lnTo>
                  <a:lnTo>
                    <a:pt x="5063" y="8184"/>
                  </a:lnTo>
                  <a:lnTo>
                    <a:pt x="5060" y="8194"/>
                  </a:lnTo>
                  <a:lnTo>
                    <a:pt x="5059" y="8204"/>
                  </a:lnTo>
                  <a:lnTo>
                    <a:pt x="5057" y="8216"/>
                  </a:lnTo>
                  <a:lnTo>
                    <a:pt x="5059" y="8226"/>
                  </a:lnTo>
                  <a:lnTo>
                    <a:pt x="5060" y="8236"/>
                  </a:lnTo>
                  <a:lnTo>
                    <a:pt x="5062" y="8247"/>
                  </a:lnTo>
                  <a:lnTo>
                    <a:pt x="5066" y="8257"/>
                  </a:lnTo>
                  <a:lnTo>
                    <a:pt x="5071" y="8267"/>
                  </a:lnTo>
                  <a:lnTo>
                    <a:pt x="5076" y="8277"/>
                  </a:lnTo>
                  <a:lnTo>
                    <a:pt x="5083" y="8286"/>
                  </a:lnTo>
                  <a:lnTo>
                    <a:pt x="5090" y="8294"/>
                  </a:lnTo>
                  <a:lnTo>
                    <a:pt x="5098" y="8301"/>
                  </a:lnTo>
                  <a:lnTo>
                    <a:pt x="5107" y="8308"/>
                  </a:lnTo>
                  <a:lnTo>
                    <a:pt x="5116" y="8313"/>
                  </a:lnTo>
                  <a:lnTo>
                    <a:pt x="5126" y="8318"/>
                  </a:lnTo>
                  <a:lnTo>
                    <a:pt x="5135" y="8321"/>
                  </a:lnTo>
                  <a:lnTo>
                    <a:pt x="5145" y="8323"/>
                  </a:lnTo>
                  <a:lnTo>
                    <a:pt x="5156" y="8326"/>
                  </a:lnTo>
                  <a:lnTo>
                    <a:pt x="5166" y="8326"/>
                  </a:lnTo>
                  <a:lnTo>
                    <a:pt x="5177" y="8326"/>
                  </a:lnTo>
                  <a:lnTo>
                    <a:pt x="5187" y="8323"/>
                  </a:lnTo>
                  <a:lnTo>
                    <a:pt x="5197" y="8321"/>
                  </a:lnTo>
                  <a:lnTo>
                    <a:pt x="5209" y="8318"/>
                  </a:lnTo>
                  <a:lnTo>
                    <a:pt x="5219" y="8313"/>
                  </a:lnTo>
                  <a:close/>
                  <a:moveTo>
                    <a:pt x="6445" y="7661"/>
                  </a:moveTo>
                  <a:lnTo>
                    <a:pt x="6455" y="7654"/>
                  </a:lnTo>
                  <a:lnTo>
                    <a:pt x="6464" y="7649"/>
                  </a:lnTo>
                  <a:lnTo>
                    <a:pt x="6472" y="7641"/>
                  </a:lnTo>
                  <a:lnTo>
                    <a:pt x="6479" y="7633"/>
                  </a:lnTo>
                  <a:lnTo>
                    <a:pt x="6485" y="7624"/>
                  </a:lnTo>
                  <a:lnTo>
                    <a:pt x="6491" y="7615"/>
                  </a:lnTo>
                  <a:lnTo>
                    <a:pt x="6495" y="7606"/>
                  </a:lnTo>
                  <a:lnTo>
                    <a:pt x="6499" y="7596"/>
                  </a:lnTo>
                  <a:lnTo>
                    <a:pt x="6501" y="7586"/>
                  </a:lnTo>
                  <a:lnTo>
                    <a:pt x="6503" y="7576"/>
                  </a:lnTo>
                  <a:lnTo>
                    <a:pt x="6503" y="7565"/>
                  </a:lnTo>
                  <a:lnTo>
                    <a:pt x="6503" y="7555"/>
                  </a:lnTo>
                  <a:lnTo>
                    <a:pt x="6501" y="7543"/>
                  </a:lnTo>
                  <a:lnTo>
                    <a:pt x="6499" y="7533"/>
                  </a:lnTo>
                  <a:lnTo>
                    <a:pt x="6495" y="7523"/>
                  </a:lnTo>
                  <a:lnTo>
                    <a:pt x="6491" y="7513"/>
                  </a:lnTo>
                  <a:lnTo>
                    <a:pt x="6485" y="7503"/>
                  </a:lnTo>
                  <a:lnTo>
                    <a:pt x="6479" y="7494"/>
                  </a:lnTo>
                  <a:lnTo>
                    <a:pt x="6471" y="7486"/>
                  </a:lnTo>
                  <a:lnTo>
                    <a:pt x="6463" y="7479"/>
                  </a:lnTo>
                  <a:lnTo>
                    <a:pt x="6454" y="7473"/>
                  </a:lnTo>
                  <a:lnTo>
                    <a:pt x="6445" y="7467"/>
                  </a:lnTo>
                  <a:lnTo>
                    <a:pt x="6436" y="7463"/>
                  </a:lnTo>
                  <a:lnTo>
                    <a:pt x="6426" y="7459"/>
                  </a:lnTo>
                  <a:lnTo>
                    <a:pt x="6416" y="7457"/>
                  </a:lnTo>
                  <a:lnTo>
                    <a:pt x="6406" y="7455"/>
                  </a:lnTo>
                  <a:lnTo>
                    <a:pt x="6394" y="7455"/>
                  </a:lnTo>
                  <a:lnTo>
                    <a:pt x="6384" y="7455"/>
                  </a:lnTo>
                  <a:lnTo>
                    <a:pt x="6373" y="7456"/>
                  </a:lnTo>
                  <a:lnTo>
                    <a:pt x="6363" y="7459"/>
                  </a:lnTo>
                  <a:lnTo>
                    <a:pt x="6353" y="7463"/>
                  </a:lnTo>
                  <a:lnTo>
                    <a:pt x="6343" y="7467"/>
                  </a:lnTo>
                  <a:lnTo>
                    <a:pt x="6333" y="7473"/>
                  </a:lnTo>
                  <a:lnTo>
                    <a:pt x="6324" y="7479"/>
                  </a:lnTo>
                  <a:lnTo>
                    <a:pt x="6316" y="7487"/>
                  </a:lnTo>
                  <a:lnTo>
                    <a:pt x="6309" y="7495"/>
                  </a:lnTo>
                  <a:lnTo>
                    <a:pt x="6303" y="7503"/>
                  </a:lnTo>
                  <a:lnTo>
                    <a:pt x="6297" y="7512"/>
                  </a:lnTo>
                  <a:lnTo>
                    <a:pt x="6292" y="7522"/>
                  </a:lnTo>
                  <a:lnTo>
                    <a:pt x="6289" y="7532"/>
                  </a:lnTo>
                  <a:lnTo>
                    <a:pt x="6287" y="7542"/>
                  </a:lnTo>
                  <a:lnTo>
                    <a:pt x="6285" y="7552"/>
                  </a:lnTo>
                  <a:lnTo>
                    <a:pt x="6285" y="7564"/>
                  </a:lnTo>
                  <a:lnTo>
                    <a:pt x="6285" y="7574"/>
                  </a:lnTo>
                  <a:lnTo>
                    <a:pt x="6286" y="7584"/>
                  </a:lnTo>
                  <a:lnTo>
                    <a:pt x="6289" y="7595"/>
                  </a:lnTo>
                  <a:lnTo>
                    <a:pt x="6292" y="7605"/>
                  </a:lnTo>
                  <a:lnTo>
                    <a:pt x="6297" y="7615"/>
                  </a:lnTo>
                  <a:lnTo>
                    <a:pt x="6303" y="7625"/>
                  </a:lnTo>
                  <a:lnTo>
                    <a:pt x="6309" y="7634"/>
                  </a:lnTo>
                  <a:lnTo>
                    <a:pt x="6317" y="7642"/>
                  </a:lnTo>
                  <a:lnTo>
                    <a:pt x="6325" y="7649"/>
                  </a:lnTo>
                  <a:lnTo>
                    <a:pt x="6333" y="7656"/>
                  </a:lnTo>
                  <a:lnTo>
                    <a:pt x="6342" y="7661"/>
                  </a:lnTo>
                  <a:lnTo>
                    <a:pt x="6352" y="7666"/>
                  </a:lnTo>
                  <a:lnTo>
                    <a:pt x="6362" y="7669"/>
                  </a:lnTo>
                  <a:lnTo>
                    <a:pt x="6372" y="7671"/>
                  </a:lnTo>
                  <a:lnTo>
                    <a:pt x="6382" y="7674"/>
                  </a:lnTo>
                  <a:lnTo>
                    <a:pt x="6393" y="7674"/>
                  </a:lnTo>
                  <a:lnTo>
                    <a:pt x="6403" y="7674"/>
                  </a:lnTo>
                  <a:lnTo>
                    <a:pt x="6414" y="7671"/>
                  </a:lnTo>
                  <a:lnTo>
                    <a:pt x="6425" y="7669"/>
                  </a:lnTo>
                  <a:lnTo>
                    <a:pt x="6435" y="7666"/>
                  </a:lnTo>
                  <a:lnTo>
                    <a:pt x="6445" y="7661"/>
                  </a:lnTo>
                  <a:close/>
                  <a:moveTo>
                    <a:pt x="7672" y="7009"/>
                  </a:moveTo>
                  <a:lnTo>
                    <a:pt x="7681" y="7004"/>
                  </a:lnTo>
                  <a:lnTo>
                    <a:pt x="7690" y="6997"/>
                  </a:lnTo>
                  <a:lnTo>
                    <a:pt x="7698" y="6989"/>
                  </a:lnTo>
                  <a:lnTo>
                    <a:pt x="7706" y="6981"/>
                  </a:lnTo>
                  <a:lnTo>
                    <a:pt x="7711" y="6972"/>
                  </a:lnTo>
                  <a:lnTo>
                    <a:pt x="7717" y="6963"/>
                  </a:lnTo>
                  <a:lnTo>
                    <a:pt x="7722" y="6954"/>
                  </a:lnTo>
                  <a:lnTo>
                    <a:pt x="7725" y="6944"/>
                  </a:lnTo>
                  <a:lnTo>
                    <a:pt x="7727" y="6934"/>
                  </a:lnTo>
                  <a:lnTo>
                    <a:pt x="7729" y="6924"/>
                  </a:lnTo>
                  <a:lnTo>
                    <a:pt x="7729" y="6913"/>
                  </a:lnTo>
                  <a:lnTo>
                    <a:pt x="7729" y="6903"/>
                  </a:lnTo>
                  <a:lnTo>
                    <a:pt x="7728" y="6891"/>
                  </a:lnTo>
                  <a:lnTo>
                    <a:pt x="7726" y="6881"/>
                  </a:lnTo>
                  <a:lnTo>
                    <a:pt x="7722" y="6871"/>
                  </a:lnTo>
                  <a:lnTo>
                    <a:pt x="7717" y="6861"/>
                  </a:lnTo>
                  <a:lnTo>
                    <a:pt x="7711" y="6851"/>
                  </a:lnTo>
                  <a:lnTo>
                    <a:pt x="7705" y="6842"/>
                  </a:lnTo>
                  <a:lnTo>
                    <a:pt x="7698" y="6834"/>
                  </a:lnTo>
                  <a:lnTo>
                    <a:pt x="7689" y="6827"/>
                  </a:lnTo>
                  <a:lnTo>
                    <a:pt x="7681" y="6821"/>
                  </a:lnTo>
                  <a:lnTo>
                    <a:pt x="7672" y="6815"/>
                  </a:lnTo>
                  <a:lnTo>
                    <a:pt x="7662" y="6811"/>
                  </a:lnTo>
                  <a:lnTo>
                    <a:pt x="7652" y="6807"/>
                  </a:lnTo>
                  <a:lnTo>
                    <a:pt x="7642" y="6805"/>
                  </a:lnTo>
                  <a:lnTo>
                    <a:pt x="7632" y="6803"/>
                  </a:lnTo>
                  <a:lnTo>
                    <a:pt x="7622" y="6803"/>
                  </a:lnTo>
                  <a:lnTo>
                    <a:pt x="7611" y="6803"/>
                  </a:lnTo>
                  <a:lnTo>
                    <a:pt x="7600" y="6804"/>
                  </a:lnTo>
                  <a:lnTo>
                    <a:pt x="7589" y="6807"/>
                  </a:lnTo>
                  <a:lnTo>
                    <a:pt x="7579" y="6811"/>
                  </a:lnTo>
                  <a:lnTo>
                    <a:pt x="7569" y="6815"/>
                  </a:lnTo>
                  <a:lnTo>
                    <a:pt x="7559" y="6821"/>
                  </a:lnTo>
                  <a:lnTo>
                    <a:pt x="7551" y="6827"/>
                  </a:lnTo>
                  <a:lnTo>
                    <a:pt x="7542" y="6835"/>
                  </a:lnTo>
                  <a:lnTo>
                    <a:pt x="7535" y="6843"/>
                  </a:lnTo>
                  <a:lnTo>
                    <a:pt x="7529" y="6851"/>
                  </a:lnTo>
                  <a:lnTo>
                    <a:pt x="7524" y="6860"/>
                  </a:lnTo>
                  <a:lnTo>
                    <a:pt x="7520" y="6870"/>
                  </a:lnTo>
                  <a:lnTo>
                    <a:pt x="7515" y="6880"/>
                  </a:lnTo>
                  <a:lnTo>
                    <a:pt x="7513" y="6890"/>
                  </a:lnTo>
                  <a:lnTo>
                    <a:pt x="7512" y="6900"/>
                  </a:lnTo>
                  <a:lnTo>
                    <a:pt x="7511" y="6912"/>
                  </a:lnTo>
                  <a:lnTo>
                    <a:pt x="7512" y="6922"/>
                  </a:lnTo>
                  <a:lnTo>
                    <a:pt x="7513" y="6932"/>
                  </a:lnTo>
                  <a:lnTo>
                    <a:pt x="7515" y="6943"/>
                  </a:lnTo>
                  <a:lnTo>
                    <a:pt x="7519" y="6953"/>
                  </a:lnTo>
                  <a:lnTo>
                    <a:pt x="7524" y="6963"/>
                  </a:lnTo>
                  <a:lnTo>
                    <a:pt x="7530" y="6973"/>
                  </a:lnTo>
                  <a:lnTo>
                    <a:pt x="7537" y="6982"/>
                  </a:lnTo>
                  <a:lnTo>
                    <a:pt x="7543" y="6990"/>
                  </a:lnTo>
                  <a:lnTo>
                    <a:pt x="7551" y="6997"/>
                  </a:lnTo>
                  <a:lnTo>
                    <a:pt x="7560" y="7004"/>
                  </a:lnTo>
                  <a:lnTo>
                    <a:pt x="7569" y="7009"/>
                  </a:lnTo>
                  <a:lnTo>
                    <a:pt x="7578" y="7014"/>
                  </a:lnTo>
                  <a:lnTo>
                    <a:pt x="7588" y="7017"/>
                  </a:lnTo>
                  <a:lnTo>
                    <a:pt x="7598" y="7019"/>
                  </a:lnTo>
                  <a:lnTo>
                    <a:pt x="7609" y="7022"/>
                  </a:lnTo>
                  <a:lnTo>
                    <a:pt x="7620" y="7022"/>
                  </a:lnTo>
                  <a:lnTo>
                    <a:pt x="7630" y="7022"/>
                  </a:lnTo>
                  <a:lnTo>
                    <a:pt x="7641" y="7019"/>
                  </a:lnTo>
                  <a:lnTo>
                    <a:pt x="7651" y="7017"/>
                  </a:lnTo>
                  <a:lnTo>
                    <a:pt x="7662" y="7014"/>
                  </a:lnTo>
                  <a:lnTo>
                    <a:pt x="7672" y="7009"/>
                  </a:lnTo>
                  <a:close/>
                  <a:moveTo>
                    <a:pt x="8898" y="6357"/>
                  </a:moveTo>
                  <a:lnTo>
                    <a:pt x="8908" y="6352"/>
                  </a:lnTo>
                  <a:lnTo>
                    <a:pt x="8916" y="6345"/>
                  </a:lnTo>
                  <a:lnTo>
                    <a:pt x="8925" y="6337"/>
                  </a:lnTo>
                  <a:lnTo>
                    <a:pt x="8932" y="6329"/>
                  </a:lnTo>
                  <a:lnTo>
                    <a:pt x="8939" y="6320"/>
                  </a:lnTo>
                  <a:lnTo>
                    <a:pt x="8943" y="6311"/>
                  </a:lnTo>
                  <a:lnTo>
                    <a:pt x="8948" y="6302"/>
                  </a:lnTo>
                  <a:lnTo>
                    <a:pt x="8952" y="6292"/>
                  </a:lnTo>
                  <a:lnTo>
                    <a:pt x="8954" y="6282"/>
                  </a:lnTo>
                  <a:lnTo>
                    <a:pt x="8955" y="6272"/>
                  </a:lnTo>
                  <a:lnTo>
                    <a:pt x="8957" y="6261"/>
                  </a:lnTo>
                  <a:lnTo>
                    <a:pt x="8955" y="6251"/>
                  </a:lnTo>
                  <a:lnTo>
                    <a:pt x="8954" y="6239"/>
                  </a:lnTo>
                  <a:lnTo>
                    <a:pt x="8952" y="6229"/>
                  </a:lnTo>
                  <a:lnTo>
                    <a:pt x="8949" y="6219"/>
                  </a:lnTo>
                  <a:lnTo>
                    <a:pt x="8943" y="6209"/>
                  </a:lnTo>
                  <a:lnTo>
                    <a:pt x="8938" y="6199"/>
                  </a:lnTo>
                  <a:lnTo>
                    <a:pt x="8931" y="6190"/>
                  </a:lnTo>
                  <a:lnTo>
                    <a:pt x="8924" y="6182"/>
                  </a:lnTo>
                  <a:lnTo>
                    <a:pt x="8916" y="6175"/>
                  </a:lnTo>
                  <a:lnTo>
                    <a:pt x="8907" y="6169"/>
                  </a:lnTo>
                  <a:lnTo>
                    <a:pt x="8898" y="6163"/>
                  </a:lnTo>
                  <a:lnTo>
                    <a:pt x="8889" y="6159"/>
                  </a:lnTo>
                  <a:lnTo>
                    <a:pt x="8879" y="6155"/>
                  </a:lnTo>
                  <a:lnTo>
                    <a:pt x="8869" y="6153"/>
                  </a:lnTo>
                  <a:lnTo>
                    <a:pt x="8858" y="6151"/>
                  </a:lnTo>
                  <a:lnTo>
                    <a:pt x="8848" y="6151"/>
                  </a:lnTo>
                  <a:lnTo>
                    <a:pt x="8838" y="6151"/>
                  </a:lnTo>
                  <a:lnTo>
                    <a:pt x="8827" y="6152"/>
                  </a:lnTo>
                  <a:lnTo>
                    <a:pt x="8817" y="6155"/>
                  </a:lnTo>
                  <a:lnTo>
                    <a:pt x="8805" y="6159"/>
                  </a:lnTo>
                  <a:lnTo>
                    <a:pt x="8795" y="6163"/>
                  </a:lnTo>
                  <a:lnTo>
                    <a:pt x="8786" y="6169"/>
                  </a:lnTo>
                  <a:lnTo>
                    <a:pt x="8777" y="6175"/>
                  </a:lnTo>
                  <a:lnTo>
                    <a:pt x="8769" y="6183"/>
                  </a:lnTo>
                  <a:lnTo>
                    <a:pt x="8762" y="6191"/>
                  </a:lnTo>
                  <a:lnTo>
                    <a:pt x="8756" y="6199"/>
                  </a:lnTo>
                  <a:lnTo>
                    <a:pt x="8750" y="6208"/>
                  </a:lnTo>
                  <a:lnTo>
                    <a:pt x="8746" y="6218"/>
                  </a:lnTo>
                  <a:lnTo>
                    <a:pt x="8743" y="6228"/>
                  </a:lnTo>
                  <a:lnTo>
                    <a:pt x="8740" y="6238"/>
                  </a:lnTo>
                  <a:lnTo>
                    <a:pt x="8738" y="6248"/>
                  </a:lnTo>
                  <a:lnTo>
                    <a:pt x="8738" y="6260"/>
                  </a:lnTo>
                  <a:lnTo>
                    <a:pt x="8738" y="6270"/>
                  </a:lnTo>
                  <a:lnTo>
                    <a:pt x="8739" y="6280"/>
                  </a:lnTo>
                  <a:lnTo>
                    <a:pt x="8741" y="6291"/>
                  </a:lnTo>
                  <a:lnTo>
                    <a:pt x="8746" y="6301"/>
                  </a:lnTo>
                  <a:lnTo>
                    <a:pt x="8750" y="6311"/>
                  </a:lnTo>
                  <a:lnTo>
                    <a:pt x="8756" y="6321"/>
                  </a:lnTo>
                  <a:lnTo>
                    <a:pt x="8763" y="6330"/>
                  </a:lnTo>
                  <a:lnTo>
                    <a:pt x="8769" y="6338"/>
                  </a:lnTo>
                  <a:lnTo>
                    <a:pt x="8778" y="6345"/>
                  </a:lnTo>
                  <a:lnTo>
                    <a:pt x="8786" y="6352"/>
                  </a:lnTo>
                  <a:lnTo>
                    <a:pt x="8795" y="6357"/>
                  </a:lnTo>
                  <a:lnTo>
                    <a:pt x="8805" y="6362"/>
                  </a:lnTo>
                  <a:lnTo>
                    <a:pt x="8815" y="6365"/>
                  </a:lnTo>
                  <a:lnTo>
                    <a:pt x="8825" y="6367"/>
                  </a:lnTo>
                  <a:lnTo>
                    <a:pt x="8836" y="6370"/>
                  </a:lnTo>
                  <a:lnTo>
                    <a:pt x="8846" y="6370"/>
                  </a:lnTo>
                  <a:lnTo>
                    <a:pt x="8857" y="6370"/>
                  </a:lnTo>
                  <a:lnTo>
                    <a:pt x="8867" y="6367"/>
                  </a:lnTo>
                  <a:lnTo>
                    <a:pt x="8878" y="6365"/>
                  </a:lnTo>
                  <a:lnTo>
                    <a:pt x="8888" y="6362"/>
                  </a:lnTo>
                  <a:lnTo>
                    <a:pt x="8898" y="6357"/>
                  </a:lnTo>
                  <a:close/>
                  <a:moveTo>
                    <a:pt x="10124" y="5705"/>
                  </a:moveTo>
                  <a:lnTo>
                    <a:pt x="10135" y="5700"/>
                  </a:lnTo>
                  <a:lnTo>
                    <a:pt x="10144" y="5693"/>
                  </a:lnTo>
                  <a:lnTo>
                    <a:pt x="10151" y="5685"/>
                  </a:lnTo>
                  <a:lnTo>
                    <a:pt x="10158" y="5677"/>
                  </a:lnTo>
                  <a:lnTo>
                    <a:pt x="10165" y="5668"/>
                  </a:lnTo>
                  <a:lnTo>
                    <a:pt x="10170" y="5659"/>
                  </a:lnTo>
                  <a:lnTo>
                    <a:pt x="10175" y="5650"/>
                  </a:lnTo>
                  <a:lnTo>
                    <a:pt x="10178" y="5640"/>
                  </a:lnTo>
                  <a:lnTo>
                    <a:pt x="10181" y="5630"/>
                  </a:lnTo>
                  <a:lnTo>
                    <a:pt x="10183" y="5620"/>
                  </a:lnTo>
                  <a:lnTo>
                    <a:pt x="10183" y="5609"/>
                  </a:lnTo>
                  <a:lnTo>
                    <a:pt x="10183" y="5599"/>
                  </a:lnTo>
                  <a:lnTo>
                    <a:pt x="10182" y="5587"/>
                  </a:lnTo>
                  <a:lnTo>
                    <a:pt x="10178" y="5577"/>
                  </a:lnTo>
                  <a:lnTo>
                    <a:pt x="10175" y="5567"/>
                  </a:lnTo>
                  <a:lnTo>
                    <a:pt x="10170" y="5557"/>
                  </a:lnTo>
                  <a:lnTo>
                    <a:pt x="10165" y="5547"/>
                  </a:lnTo>
                  <a:lnTo>
                    <a:pt x="10158" y="5538"/>
                  </a:lnTo>
                  <a:lnTo>
                    <a:pt x="10150" y="5530"/>
                  </a:lnTo>
                  <a:lnTo>
                    <a:pt x="10142" y="5523"/>
                  </a:lnTo>
                  <a:lnTo>
                    <a:pt x="10135" y="5517"/>
                  </a:lnTo>
                  <a:lnTo>
                    <a:pt x="10126" y="5511"/>
                  </a:lnTo>
                  <a:lnTo>
                    <a:pt x="10116" y="5507"/>
                  </a:lnTo>
                  <a:lnTo>
                    <a:pt x="10105" y="5503"/>
                  </a:lnTo>
                  <a:lnTo>
                    <a:pt x="10095" y="5501"/>
                  </a:lnTo>
                  <a:lnTo>
                    <a:pt x="10085" y="5499"/>
                  </a:lnTo>
                  <a:lnTo>
                    <a:pt x="10074" y="5499"/>
                  </a:lnTo>
                  <a:lnTo>
                    <a:pt x="10064" y="5499"/>
                  </a:lnTo>
                  <a:lnTo>
                    <a:pt x="10054" y="5500"/>
                  </a:lnTo>
                  <a:lnTo>
                    <a:pt x="10043" y="5503"/>
                  </a:lnTo>
                  <a:lnTo>
                    <a:pt x="10033" y="5507"/>
                  </a:lnTo>
                  <a:lnTo>
                    <a:pt x="10022" y="5511"/>
                  </a:lnTo>
                  <a:lnTo>
                    <a:pt x="10012" y="5517"/>
                  </a:lnTo>
                  <a:lnTo>
                    <a:pt x="10003" y="5523"/>
                  </a:lnTo>
                  <a:lnTo>
                    <a:pt x="9996" y="5531"/>
                  </a:lnTo>
                  <a:lnTo>
                    <a:pt x="9989" y="5539"/>
                  </a:lnTo>
                  <a:lnTo>
                    <a:pt x="9982" y="5547"/>
                  </a:lnTo>
                  <a:lnTo>
                    <a:pt x="9977" y="5556"/>
                  </a:lnTo>
                  <a:lnTo>
                    <a:pt x="9972" y="5566"/>
                  </a:lnTo>
                  <a:lnTo>
                    <a:pt x="9969" y="5576"/>
                  </a:lnTo>
                  <a:lnTo>
                    <a:pt x="9966" y="5586"/>
                  </a:lnTo>
                  <a:lnTo>
                    <a:pt x="9964" y="5596"/>
                  </a:lnTo>
                  <a:lnTo>
                    <a:pt x="9964" y="5608"/>
                  </a:lnTo>
                  <a:lnTo>
                    <a:pt x="9964" y="5618"/>
                  </a:lnTo>
                  <a:lnTo>
                    <a:pt x="9966" y="5628"/>
                  </a:lnTo>
                  <a:lnTo>
                    <a:pt x="9969" y="5639"/>
                  </a:lnTo>
                  <a:lnTo>
                    <a:pt x="9972" y="5649"/>
                  </a:lnTo>
                  <a:lnTo>
                    <a:pt x="9977" y="5659"/>
                  </a:lnTo>
                  <a:lnTo>
                    <a:pt x="9982" y="5669"/>
                  </a:lnTo>
                  <a:lnTo>
                    <a:pt x="9989" y="5678"/>
                  </a:lnTo>
                  <a:lnTo>
                    <a:pt x="9997" y="5686"/>
                  </a:lnTo>
                  <a:lnTo>
                    <a:pt x="10005" y="5693"/>
                  </a:lnTo>
                  <a:lnTo>
                    <a:pt x="10014" y="5700"/>
                  </a:lnTo>
                  <a:lnTo>
                    <a:pt x="10022" y="5705"/>
                  </a:lnTo>
                  <a:lnTo>
                    <a:pt x="10031" y="5710"/>
                  </a:lnTo>
                  <a:lnTo>
                    <a:pt x="10042" y="5713"/>
                  </a:lnTo>
                  <a:lnTo>
                    <a:pt x="10052" y="5715"/>
                  </a:lnTo>
                  <a:lnTo>
                    <a:pt x="10062" y="5718"/>
                  </a:lnTo>
                  <a:lnTo>
                    <a:pt x="10073" y="5718"/>
                  </a:lnTo>
                  <a:lnTo>
                    <a:pt x="10083" y="5718"/>
                  </a:lnTo>
                  <a:lnTo>
                    <a:pt x="10094" y="5715"/>
                  </a:lnTo>
                  <a:lnTo>
                    <a:pt x="10104" y="5713"/>
                  </a:lnTo>
                  <a:lnTo>
                    <a:pt x="10114" y="5710"/>
                  </a:lnTo>
                  <a:lnTo>
                    <a:pt x="10124" y="5705"/>
                  </a:lnTo>
                  <a:close/>
                  <a:moveTo>
                    <a:pt x="11352" y="5053"/>
                  </a:moveTo>
                  <a:lnTo>
                    <a:pt x="11361" y="5048"/>
                  </a:lnTo>
                  <a:lnTo>
                    <a:pt x="11370" y="5041"/>
                  </a:lnTo>
                  <a:lnTo>
                    <a:pt x="11378" y="5033"/>
                  </a:lnTo>
                  <a:lnTo>
                    <a:pt x="11385" y="5025"/>
                  </a:lnTo>
                  <a:lnTo>
                    <a:pt x="11391" y="5016"/>
                  </a:lnTo>
                  <a:lnTo>
                    <a:pt x="11397" y="5007"/>
                  </a:lnTo>
                  <a:lnTo>
                    <a:pt x="11401" y="4998"/>
                  </a:lnTo>
                  <a:lnTo>
                    <a:pt x="11404" y="4988"/>
                  </a:lnTo>
                  <a:lnTo>
                    <a:pt x="11408" y="4978"/>
                  </a:lnTo>
                  <a:lnTo>
                    <a:pt x="11409" y="4968"/>
                  </a:lnTo>
                  <a:lnTo>
                    <a:pt x="11410" y="4957"/>
                  </a:lnTo>
                  <a:lnTo>
                    <a:pt x="11409" y="4947"/>
                  </a:lnTo>
                  <a:lnTo>
                    <a:pt x="11408" y="4935"/>
                  </a:lnTo>
                  <a:lnTo>
                    <a:pt x="11406" y="4925"/>
                  </a:lnTo>
                  <a:lnTo>
                    <a:pt x="11401" y="4915"/>
                  </a:lnTo>
                  <a:lnTo>
                    <a:pt x="11397" y="4905"/>
                  </a:lnTo>
                  <a:lnTo>
                    <a:pt x="11391" y="4895"/>
                  </a:lnTo>
                  <a:lnTo>
                    <a:pt x="11384" y="4886"/>
                  </a:lnTo>
                  <a:lnTo>
                    <a:pt x="11378" y="4878"/>
                  </a:lnTo>
                  <a:lnTo>
                    <a:pt x="11370" y="4871"/>
                  </a:lnTo>
                  <a:lnTo>
                    <a:pt x="11361" y="4865"/>
                  </a:lnTo>
                  <a:lnTo>
                    <a:pt x="11352" y="4859"/>
                  </a:lnTo>
                  <a:lnTo>
                    <a:pt x="11342" y="4855"/>
                  </a:lnTo>
                  <a:lnTo>
                    <a:pt x="11333" y="4851"/>
                  </a:lnTo>
                  <a:lnTo>
                    <a:pt x="11323" y="4849"/>
                  </a:lnTo>
                  <a:lnTo>
                    <a:pt x="11311" y="4847"/>
                  </a:lnTo>
                  <a:lnTo>
                    <a:pt x="11301" y="4847"/>
                  </a:lnTo>
                  <a:lnTo>
                    <a:pt x="11290" y="4847"/>
                  </a:lnTo>
                  <a:lnTo>
                    <a:pt x="11280" y="4848"/>
                  </a:lnTo>
                  <a:lnTo>
                    <a:pt x="11270" y="4851"/>
                  </a:lnTo>
                  <a:lnTo>
                    <a:pt x="11259" y="4855"/>
                  </a:lnTo>
                  <a:lnTo>
                    <a:pt x="11249" y="4859"/>
                  </a:lnTo>
                  <a:lnTo>
                    <a:pt x="11240" y="4865"/>
                  </a:lnTo>
                  <a:lnTo>
                    <a:pt x="11231" y="4871"/>
                  </a:lnTo>
                  <a:lnTo>
                    <a:pt x="11223" y="4879"/>
                  </a:lnTo>
                  <a:lnTo>
                    <a:pt x="11215" y="4887"/>
                  </a:lnTo>
                  <a:lnTo>
                    <a:pt x="11209" y="4895"/>
                  </a:lnTo>
                  <a:lnTo>
                    <a:pt x="11204" y="4904"/>
                  </a:lnTo>
                  <a:lnTo>
                    <a:pt x="11199" y="4914"/>
                  </a:lnTo>
                  <a:lnTo>
                    <a:pt x="11196" y="4924"/>
                  </a:lnTo>
                  <a:lnTo>
                    <a:pt x="11193" y="4934"/>
                  </a:lnTo>
                  <a:lnTo>
                    <a:pt x="11191" y="4944"/>
                  </a:lnTo>
                  <a:lnTo>
                    <a:pt x="11190" y="4956"/>
                  </a:lnTo>
                  <a:lnTo>
                    <a:pt x="11191" y="4966"/>
                  </a:lnTo>
                  <a:lnTo>
                    <a:pt x="11193" y="4976"/>
                  </a:lnTo>
                  <a:lnTo>
                    <a:pt x="11195" y="4987"/>
                  </a:lnTo>
                  <a:lnTo>
                    <a:pt x="11199" y="4997"/>
                  </a:lnTo>
                  <a:lnTo>
                    <a:pt x="11204" y="5007"/>
                  </a:lnTo>
                  <a:lnTo>
                    <a:pt x="11209" y="5017"/>
                  </a:lnTo>
                  <a:lnTo>
                    <a:pt x="11216" y="5026"/>
                  </a:lnTo>
                  <a:lnTo>
                    <a:pt x="11223" y="5034"/>
                  </a:lnTo>
                  <a:lnTo>
                    <a:pt x="11231" y="5041"/>
                  </a:lnTo>
                  <a:lnTo>
                    <a:pt x="11240" y="5048"/>
                  </a:lnTo>
                  <a:lnTo>
                    <a:pt x="11249" y="5053"/>
                  </a:lnTo>
                  <a:lnTo>
                    <a:pt x="11259" y="5058"/>
                  </a:lnTo>
                  <a:lnTo>
                    <a:pt x="11268" y="5061"/>
                  </a:lnTo>
                  <a:lnTo>
                    <a:pt x="11278" y="5063"/>
                  </a:lnTo>
                  <a:lnTo>
                    <a:pt x="11289" y="5066"/>
                  </a:lnTo>
                  <a:lnTo>
                    <a:pt x="11299" y="5066"/>
                  </a:lnTo>
                  <a:lnTo>
                    <a:pt x="11310" y="5066"/>
                  </a:lnTo>
                  <a:lnTo>
                    <a:pt x="11320" y="5063"/>
                  </a:lnTo>
                  <a:lnTo>
                    <a:pt x="11330" y="5061"/>
                  </a:lnTo>
                  <a:lnTo>
                    <a:pt x="11342" y="5058"/>
                  </a:lnTo>
                  <a:lnTo>
                    <a:pt x="11352" y="5053"/>
                  </a:lnTo>
                  <a:close/>
                  <a:moveTo>
                    <a:pt x="3417" y="10845"/>
                  </a:moveTo>
                  <a:lnTo>
                    <a:pt x="3427" y="10839"/>
                  </a:lnTo>
                  <a:lnTo>
                    <a:pt x="3434" y="10832"/>
                  </a:lnTo>
                  <a:lnTo>
                    <a:pt x="3443" y="10825"/>
                  </a:lnTo>
                  <a:lnTo>
                    <a:pt x="3450" y="10817"/>
                  </a:lnTo>
                  <a:lnTo>
                    <a:pt x="3457" y="10809"/>
                  </a:lnTo>
                  <a:lnTo>
                    <a:pt x="3461" y="10800"/>
                  </a:lnTo>
                  <a:lnTo>
                    <a:pt x="3466" y="10790"/>
                  </a:lnTo>
                  <a:lnTo>
                    <a:pt x="3470" y="10780"/>
                  </a:lnTo>
                  <a:lnTo>
                    <a:pt x="3473" y="10770"/>
                  </a:lnTo>
                  <a:lnTo>
                    <a:pt x="3474" y="10760"/>
                  </a:lnTo>
                  <a:lnTo>
                    <a:pt x="3475" y="10749"/>
                  </a:lnTo>
                  <a:lnTo>
                    <a:pt x="3475" y="10738"/>
                  </a:lnTo>
                  <a:lnTo>
                    <a:pt x="3473" y="10728"/>
                  </a:lnTo>
                  <a:lnTo>
                    <a:pt x="3470" y="10717"/>
                  </a:lnTo>
                  <a:lnTo>
                    <a:pt x="3467" y="10707"/>
                  </a:lnTo>
                  <a:lnTo>
                    <a:pt x="3461" y="10697"/>
                  </a:lnTo>
                  <a:lnTo>
                    <a:pt x="3456" y="10687"/>
                  </a:lnTo>
                  <a:lnTo>
                    <a:pt x="3450" y="10679"/>
                  </a:lnTo>
                  <a:lnTo>
                    <a:pt x="3442" y="10670"/>
                  </a:lnTo>
                  <a:lnTo>
                    <a:pt x="3434" y="10663"/>
                  </a:lnTo>
                  <a:lnTo>
                    <a:pt x="3426" y="10656"/>
                  </a:lnTo>
                  <a:lnTo>
                    <a:pt x="3417" y="10652"/>
                  </a:lnTo>
                  <a:lnTo>
                    <a:pt x="3408" y="10647"/>
                  </a:lnTo>
                  <a:lnTo>
                    <a:pt x="3397" y="10643"/>
                  </a:lnTo>
                  <a:lnTo>
                    <a:pt x="3387" y="10641"/>
                  </a:lnTo>
                  <a:lnTo>
                    <a:pt x="3376" y="10639"/>
                  </a:lnTo>
                  <a:lnTo>
                    <a:pt x="3366" y="10638"/>
                  </a:lnTo>
                  <a:lnTo>
                    <a:pt x="3356" y="10638"/>
                  </a:lnTo>
                  <a:lnTo>
                    <a:pt x="3345" y="10641"/>
                  </a:lnTo>
                  <a:lnTo>
                    <a:pt x="3335" y="10643"/>
                  </a:lnTo>
                  <a:lnTo>
                    <a:pt x="3324" y="10646"/>
                  </a:lnTo>
                  <a:lnTo>
                    <a:pt x="3313" y="10652"/>
                  </a:lnTo>
                  <a:lnTo>
                    <a:pt x="3304" y="10657"/>
                  </a:lnTo>
                  <a:lnTo>
                    <a:pt x="3295" y="10663"/>
                  </a:lnTo>
                  <a:lnTo>
                    <a:pt x="3288" y="10671"/>
                  </a:lnTo>
                  <a:lnTo>
                    <a:pt x="3280" y="10679"/>
                  </a:lnTo>
                  <a:lnTo>
                    <a:pt x="3274" y="10688"/>
                  </a:lnTo>
                  <a:lnTo>
                    <a:pt x="3269" y="10697"/>
                  </a:lnTo>
                  <a:lnTo>
                    <a:pt x="3264" y="10706"/>
                  </a:lnTo>
                  <a:lnTo>
                    <a:pt x="3261" y="10716"/>
                  </a:lnTo>
                  <a:lnTo>
                    <a:pt x="3259" y="10726"/>
                  </a:lnTo>
                  <a:lnTo>
                    <a:pt x="3256" y="10737"/>
                  </a:lnTo>
                  <a:lnTo>
                    <a:pt x="3256" y="10747"/>
                  </a:lnTo>
                  <a:lnTo>
                    <a:pt x="3256" y="10757"/>
                  </a:lnTo>
                  <a:lnTo>
                    <a:pt x="3257" y="10769"/>
                  </a:lnTo>
                  <a:lnTo>
                    <a:pt x="3261" y="10779"/>
                  </a:lnTo>
                  <a:lnTo>
                    <a:pt x="3264" y="10789"/>
                  </a:lnTo>
                  <a:lnTo>
                    <a:pt x="3269" y="10800"/>
                  </a:lnTo>
                  <a:lnTo>
                    <a:pt x="3274" y="10809"/>
                  </a:lnTo>
                  <a:lnTo>
                    <a:pt x="3281" y="10818"/>
                  </a:lnTo>
                  <a:lnTo>
                    <a:pt x="3288" y="10826"/>
                  </a:lnTo>
                  <a:lnTo>
                    <a:pt x="3297" y="10834"/>
                  </a:lnTo>
                  <a:lnTo>
                    <a:pt x="3304" y="10839"/>
                  </a:lnTo>
                  <a:lnTo>
                    <a:pt x="3313" y="10845"/>
                  </a:lnTo>
                  <a:lnTo>
                    <a:pt x="3324" y="10849"/>
                  </a:lnTo>
                  <a:lnTo>
                    <a:pt x="3334" y="10853"/>
                  </a:lnTo>
                  <a:lnTo>
                    <a:pt x="3344" y="10855"/>
                  </a:lnTo>
                  <a:lnTo>
                    <a:pt x="3354" y="10857"/>
                  </a:lnTo>
                  <a:lnTo>
                    <a:pt x="3364" y="10857"/>
                  </a:lnTo>
                  <a:lnTo>
                    <a:pt x="3375" y="10857"/>
                  </a:lnTo>
                  <a:lnTo>
                    <a:pt x="3385" y="10856"/>
                  </a:lnTo>
                  <a:lnTo>
                    <a:pt x="3396" y="10853"/>
                  </a:lnTo>
                  <a:lnTo>
                    <a:pt x="3406" y="10849"/>
                  </a:lnTo>
                  <a:lnTo>
                    <a:pt x="3417" y="10845"/>
                  </a:lnTo>
                  <a:close/>
                  <a:moveTo>
                    <a:pt x="4643" y="10193"/>
                  </a:moveTo>
                  <a:lnTo>
                    <a:pt x="4653" y="10187"/>
                  </a:lnTo>
                  <a:lnTo>
                    <a:pt x="4662" y="10180"/>
                  </a:lnTo>
                  <a:lnTo>
                    <a:pt x="4670" y="10174"/>
                  </a:lnTo>
                  <a:lnTo>
                    <a:pt x="4676" y="10165"/>
                  </a:lnTo>
                  <a:lnTo>
                    <a:pt x="4683" y="10157"/>
                  </a:lnTo>
                  <a:lnTo>
                    <a:pt x="4689" y="10148"/>
                  </a:lnTo>
                  <a:lnTo>
                    <a:pt x="4693" y="10138"/>
                  </a:lnTo>
                  <a:lnTo>
                    <a:pt x="4696" y="10128"/>
                  </a:lnTo>
                  <a:lnTo>
                    <a:pt x="4699" y="10118"/>
                  </a:lnTo>
                  <a:lnTo>
                    <a:pt x="4701" y="10108"/>
                  </a:lnTo>
                  <a:lnTo>
                    <a:pt x="4701" y="10097"/>
                  </a:lnTo>
                  <a:lnTo>
                    <a:pt x="4701" y="10086"/>
                  </a:lnTo>
                  <a:lnTo>
                    <a:pt x="4700" y="10076"/>
                  </a:lnTo>
                  <a:lnTo>
                    <a:pt x="4696" y="10065"/>
                  </a:lnTo>
                  <a:lnTo>
                    <a:pt x="4693" y="10055"/>
                  </a:lnTo>
                  <a:lnTo>
                    <a:pt x="4689" y="10045"/>
                  </a:lnTo>
                  <a:lnTo>
                    <a:pt x="4683" y="10035"/>
                  </a:lnTo>
                  <a:lnTo>
                    <a:pt x="4676" y="10027"/>
                  </a:lnTo>
                  <a:lnTo>
                    <a:pt x="4668" y="10018"/>
                  </a:lnTo>
                  <a:lnTo>
                    <a:pt x="4661" y="10011"/>
                  </a:lnTo>
                  <a:lnTo>
                    <a:pt x="4653" y="10004"/>
                  </a:lnTo>
                  <a:lnTo>
                    <a:pt x="4644" y="10000"/>
                  </a:lnTo>
                  <a:lnTo>
                    <a:pt x="4634" y="9995"/>
                  </a:lnTo>
                  <a:lnTo>
                    <a:pt x="4624" y="9991"/>
                  </a:lnTo>
                  <a:lnTo>
                    <a:pt x="4614" y="9989"/>
                  </a:lnTo>
                  <a:lnTo>
                    <a:pt x="4603" y="9987"/>
                  </a:lnTo>
                  <a:lnTo>
                    <a:pt x="4592" y="9986"/>
                  </a:lnTo>
                  <a:lnTo>
                    <a:pt x="4582" y="9986"/>
                  </a:lnTo>
                  <a:lnTo>
                    <a:pt x="4572" y="9989"/>
                  </a:lnTo>
                  <a:lnTo>
                    <a:pt x="4561" y="9991"/>
                  </a:lnTo>
                  <a:lnTo>
                    <a:pt x="4551" y="9994"/>
                  </a:lnTo>
                  <a:lnTo>
                    <a:pt x="4541" y="10000"/>
                  </a:lnTo>
                  <a:lnTo>
                    <a:pt x="4531" y="10005"/>
                  </a:lnTo>
                  <a:lnTo>
                    <a:pt x="4522" y="10011"/>
                  </a:lnTo>
                  <a:lnTo>
                    <a:pt x="4514" y="10019"/>
                  </a:lnTo>
                  <a:lnTo>
                    <a:pt x="4507" y="10027"/>
                  </a:lnTo>
                  <a:lnTo>
                    <a:pt x="4500" y="10036"/>
                  </a:lnTo>
                  <a:lnTo>
                    <a:pt x="4495" y="10045"/>
                  </a:lnTo>
                  <a:lnTo>
                    <a:pt x="4490" y="10054"/>
                  </a:lnTo>
                  <a:lnTo>
                    <a:pt x="4487" y="10064"/>
                  </a:lnTo>
                  <a:lnTo>
                    <a:pt x="4485" y="10074"/>
                  </a:lnTo>
                  <a:lnTo>
                    <a:pt x="4484" y="10085"/>
                  </a:lnTo>
                  <a:lnTo>
                    <a:pt x="4482" y="10095"/>
                  </a:lnTo>
                  <a:lnTo>
                    <a:pt x="4482" y="10105"/>
                  </a:lnTo>
                  <a:lnTo>
                    <a:pt x="4485" y="10117"/>
                  </a:lnTo>
                  <a:lnTo>
                    <a:pt x="4487" y="10127"/>
                  </a:lnTo>
                  <a:lnTo>
                    <a:pt x="4490" y="10137"/>
                  </a:lnTo>
                  <a:lnTo>
                    <a:pt x="4495" y="10148"/>
                  </a:lnTo>
                  <a:lnTo>
                    <a:pt x="4501" y="10157"/>
                  </a:lnTo>
                  <a:lnTo>
                    <a:pt x="4507" y="10166"/>
                  </a:lnTo>
                  <a:lnTo>
                    <a:pt x="4515" y="10174"/>
                  </a:lnTo>
                  <a:lnTo>
                    <a:pt x="4523" y="10182"/>
                  </a:lnTo>
                  <a:lnTo>
                    <a:pt x="4532" y="10187"/>
                  </a:lnTo>
                  <a:lnTo>
                    <a:pt x="4541" y="10193"/>
                  </a:lnTo>
                  <a:lnTo>
                    <a:pt x="4550" y="10197"/>
                  </a:lnTo>
                  <a:lnTo>
                    <a:pt x="4560" y="10201"/>
                  </a:lnTo>
                  <a:lnTo>
                    <a:pt x="4570" y="10203"/>
                  </a:lnTo>
                  <a:lnTo>
                    <a:pt x="4580" y="10205"/>
                  </a:lnTo>
                  <a:lnTo>
                    <a:pt x="4591" y="10205"/>
                  </a:lnTo>
                  <a:lnTo>
                    <a:pt x="4601" y="10205"/>
                  </a:lnTo>
                  <a:lnTo>
                    <a:pt x="4612" y="10204"/>
                  </a:lnTo>
                  <a:lnTo>
                    <a:pt x="4623" y="10201"/>
                  </a:lnTo>
                  <a:lnTo>
                    <a:pt x="4633" y="10197"/>
                  </a:lnTo>
                  <a:lnTo>
                    <a:pt x="4643" y="10193"/>
                  </a:lnTo>
                  <a:close/>
                  <a:moveTo>
                    <a:pt x="5870" y="9541"/>
                  </a:moveTo>
                  <a:lnTo>
                    <a:pt x="5879" y="9535"/>
                  </a:lnTo>
                  <a:lnTo>
                    <a:pt x="5888" y="9528"/>
                  </a:lnTo>
                  <a:lnTo>
                    <a:pt x="5896" y="9522"/>
                  </a:lnTo>
                  <a:lnTo>
                    <a:pt x="5904" y="9513"/>
                  </a:lnTo>
                  <a:lnTo>
                    <a:pt x="5909" y="9505"/>
                  </a:lnTo>
                  <a:lnTo>
                    <a:pt x="5915" y="9496"/>
                  </a:lnTo>
                  <a:lnTo>
                    <a:pt x="5919" y="9486"/>
                  </a:lnTo>
                  <a:lnTo>
                    <a:pt x="5923" y="9476"/>
                  </a:lnTo>
                  <a:lnTo>
                    <a:pt x="5926" y="9466"/>
                  </a:lnTo>
                  <a:lnTo>
                    <a:pt x="5927" y="9456"/>
                  </a:lnTo>
                  <a:lnTo>
                    <a:pt x="5928" y="9445"/>
                  </a:lnTo>
                  <a:lnTo>
                    <a:pt x="5927" y="9434"/>
                  </a:lnTo>
                  <a:lnTo>
                    <a:pt x="5926" y="9424"/>
                  </a:lnTo>
                  <a:lnTo>
                    <a:pt x="5924" y="9413"/>
                  </a:lnTo>
                  <a:lnTo>
                    <a:pt x="5919" y="9403"/>
                  </a:lnTo>
                  <a:lnTo>
                    <a:pt x="5915" y="9393"/>
                  </a:lnTo>
                  <a:lnTo>
                    <a:pt x="5909" y="9383"/>
                  </a:lnTo>
                  <a:lnTo>
                    <a:pt x="5902" y="9375"/>
                  </a:lnTo>
                  <a:lnTo>
                    <a:pt x="5896" y="9366"/>
                  </a:lnTo>
                  <a:lnTo>
                    <a:pt x="5888" y="9359"/>
                  </a:lnTo>
                  <a:lnTo>
                    <a:pt x="5879" y="9352"/>
                  </a:lnTo>
                  <a:lnTo>
                    <a:pt x="5870" y="9348"/>
                  </a:lnTo>
                  <a:lnTo>
                    <a:pt x="5860" y="9343"/>
                  </a:lnTo>
                  <a:lnTo>
                    <a:pt x="5851" y="9339"/>
                  </a:lnTo>
                  <a:lnTo>
                    <a:pt x="5841" y="9337"/>
                  </a:lnTo>
                  <a:lnTo>
                    <a:pt x="5830" y="9335"/>
                  </a:lnTo>
                  <a:lnTo>
                    <a:pt x="5820" y="9334"/>
                  </a:lnTo>
                  <a:lnTo>
                    <a:pt x="5808" y="9334"/>
                  </a:lnTo>
                  <a:lnTo>
                    <a:pt x="5798" y="9337"/>
                  </a:lnTo>
                  <a:lnTo>
                    <a:pt x="5788" y="9339"/>
                  </a:lnTo>
                  <a:lnTo>
                    <a:pt x="5777" y="9342"/>
                  </a:lnTo>
                  <a:lnTo>
                    <a:pt x="5767" y="9348"/>
                  </a:lnTo>
                  <a:lnTo>
                    <a:pt x="5758" y="9353"/>
                  </a:lnTo>
                  <a:lnTo>
                    <a:pt x="5749" y="9359"/>
                  </a:lnTo>
                  <a:lnTo>
                    <a:pt x="5741" y="9367"/>
                  </a:lnTo>
                  <a:lnTo>
                    <a:pt x="5733" y="9375"/>
                  </a:lnTo>
                  <a:lnTo>
                    <a:pt x="5728" y="9384"/>
                  </a:lnTo>
                  <a:lnTo>
                    <a:pt x="5722" y="9393"/>
                  </a:lnTo>
                  <a:lnTo>
                    <a:pt x="5718" y="9402"/>
                  </a:lnTo>
                  <a:lnTo>
                    <a:pt x="5714" y="9412"/>
                  </a:lnTo>
                  <a:lnTo>
                    <a:pt x="5711" y="9422"/>
                  </a:lnTo>
                  <a:lnTo>
                    <a:pt x="5710" y="9433"/>
                  </a:lnTo>
                  <a:lnTo>
                    <a:pt x="5709" y="9443"/>
                  </a:lnTo>
                  <a:lnTo>
                    <a:pt x="5710" y="9453"/>
                  </a:lnTo>
                  <a:lnTo>
                    <a:pt x="5711" y="9465"/>
                  </a:lnTo>
                  <a:lnTo>
                    <a:pt x="5713" y="9475"/>
                  </a:lnTo>
                  <a:lnTo>
                    <a:pt x="5718" y="9485"/>
                  </a:lnTo>
                  <a:lnTo>
                    <a:pt x="5722" y="9496"/>
                  </a:lnTo>
                  <a:lnTo>
                    <a:pt x="5728" y="9505"/>
                  </a:lnTo>
                  <a:lnTo>
                    <a:pt x="5734" y="9514"/>
                  </a:lnTo>
                  <a:lnTo>
                    <a:pt x="5741" y="9522"/>
                  </a:lnTo>
                  <a:lnTo>
                    <a:pt x="5749" y="9530"/>
                  </a:lnTo>
                  <a:lnTo>
                    <a:pt x="5758" y="9535"/>
                  </a:lnTo>
                  <a:lnTo>
                    <a:pt x="5767" y="9541"/>
                  </a:lnTo>
                  <a:lnTo>
                    <a:pt x="5777" y="9545"/>
                  </a:lnTo>
                  <a:lnTo>
                    <a:pt x="5786" y="9549"/>
                  </a:lnTo>
                  <a:lnTo>
                    <a:pt x="5796" y="9551"/>
                  </a:lnTo>
                  <a:lnTo>
                    <a:pt x="5807" y="9553"/>
                  </a:lnTo>
                  <a:lnTo>
                    <a:pt x="5817" y="9553"/>
                  </a:lnTo>
                  <a:lnTo>
                    <a:pt x="5828" y="9553"/>
                  </a:lnTo>
                  <a:lnTo>
                    <a:pt x="5839" y="9552"/>
                  </a:lnTo>
                  <a:lnTo>
                    <a:pt x="5850" y="9549"/>
                  </a:lnTo>
                  <a:lnTo>
                    <a:pt x="5860" y="9545"/>
                  </a:lnTo>
                  <a:lnTo>
                    <a:pt x="5870" y="9541"/>
                  </a:lnTo>
                  <a:close/>
                  <a:moveTo>
                    <a:pt x="7096" y="8889"/>
                  </a:moveTo>
                  <a:lnTo>
                    <a:pt x="7106" y="8883"/>
                  </a:lnTo>
                  <a:lnTo>
                    <a:pt x="7115" y="8877"/>
                  </a:lnTo>
                  <a:lnTo>
                    <a:pt x="7123" y="8870"/>
                  </a:lnTo>
                  <a:lnTo>
                    <a:pt x="7130" y="8861"/>
                  </a:lnTo>
                  <a:lnTo>
                    <a:pt x="7136" y="8853"/>
                  </a:lnTo>
                  <a:lnTo>
                    <a:pt x="7142" y="8844"/>
                  </a:lnTo>
                  <a:lnTo>
                    <a:pt x="7147" y="8834"/>
                  </a:lnTo>
                  <a:lnTo>
                    <a:pt x="7150" y="8824"/>
                  </a:lnTo>
                  <a:lnTo>
                    <a:pt x="7152" y="8814"/>
                  </a:lnTo>
                  <a:lnTo>
                    <a:pt x="7154" y="8804"/>
                  </a:lnTo>
                  <a:lnTo>
                    <a:pt x="7154" y="8793"/>
                  </a:lnTo>
                  <a:lnTo>
                    <a:pt x="7154" y="8782"/>
                  </a:lnTo>
                  <a:lnTo>
                    <a:pt x="7152" y="8772"/>
                  </a:lnTo>
                  <a:lnTo>
                    <a:pt x="7150" y="8761"/>
                  </a:lnTo>
                  <a:lnTo>
                    <a:pt x="7147" y="8751"/>
                  </a:lnTo>
                  <a:lnTo>
                    <a:pt x="7142" y="8741"/>
                  </a:lnTo>
                  <a:lnTo>
                    <a:pt x="7136" y="8731"/>
                  </a:lnTo>
                  <a:lnTo>
                    <a:pt x="7130" y="8723"/>
                  </a:lnTo>
                  <a:lnTo>
                    <a:pt x="7122" y="8714"/>
                  </a:lnTo>
                  <a:lnTo>
                    <a:pt x="7114" y="8707"/>
                  </a:lnTo>
                  <a:lnTo>
                    <a:pt x="7105" y="8700"/>
                  </a:lnTo>
                  <a:lnTo>
                    <a:pt x="7096" y="8696"/>
                  </a:lnTo>
                  <a:lnTo>
                    <a:pt x="7087" y="8691"/>
                  </a:lnTo>
                  <a:lnTo>
                    <a:pt x="7077" y="8687"/>
                  </a:lnTo>
                  <a:lnTo>
                    <a:pt x="7067" y="8685"/>
                  </a:lnTo>
                  <a:lnTo>
                    <a:pt x="7057" y="8683"/>
                  </a:lnTo>
                  <a:lnTo>
                    <a:pt x="7046" y="8682"/>
                  </a:lnTo>
                  <a:lnTo>
                    <a:pt x="7036" y="8682"/>
                  </a:lnTo>
                  <a:lnTo>
                    <a:pt x="7024" y="8685"/>
                  </a:lnTo>
                  <a:lnTo>
                    <a:pt x="7014" y="8687"/>
                  </a:lnTo>
                  <a:lnTo>
                    <a:pt x="7004" y="8690"/>
                  </a:lnTo>
                  <a:lnTo>
                    <a:pt x="6994" y="8696"/>
                  </a:lnTo>
                  <a:lnTo>
                    <a:pt x="6984" y="8701"/>
                  </a:lnTo>
                  <a:lnTo>
                    <a:pt x="6975" y="8708"/>
                  </a:lnTo>
                  <a:lnTo>
                    <a:pt x="6967" y="8715"/>
                  </a:lnTo>
                  <a:lnTo>
                    <a:pt x="6960" y="8723"/>
                  </a:lnTo>
                  <a:lnTo>
                    <a:pt x="6954" y="8732"/>
                  </a:lnTo>
                  <a:lnTo>
                    <a:pt x="6948" y="8741"/>
                  </a:lnTo>
                  <a:lnTo>
                    <a:pt x="6944" y="8750"/>
                  </a:lnTo>
                  <a:lnTo>
                    <a:pt x="6940" y="8760"/>
                  </a:lnTo>
                  <a:lnTo>
                    <a:pt x="6938" y="8770"/>
                  </a:lnTo>
                  <a:lnTo>
                    <a:pt x="6936" y="8781"/>
                  </a:lnTo>
                  <a:lnTo>
                    <a:pt x="6936" y="8791"/>
                  </a:lnTo>
                  <a:lnTo>
                    <a:pt x="6936" y="8801"/>
                  </a:lnTo>
                  <a:lnTo>
                    <a:pt x="6937" y="8813"/>
                  </a:lnTo>
                  <a:lnTo>
                    <a:pt x="6940" y="8823"/>
                  </a:lnTo>
                  <a:lnTo>
                    <a:pt x="6944" y="8833"/>
                  </a:lnTo>
                  <a:lnTo>
                    <a:pt x="6948" y="8844"/>
                  </a:lnTo>
                  <a:lnTo>
                    <a:pt x="6954" y="8853"/>
                  </a:lnTo>
                  <a:lnTo>
                    <a:pt x="6960" y="8862"/>
                  </a:lnTo>
                  <a:lnTo>
                    <a:pt x="6968" y="8870"/>
                  </a:lnTo>
                  <a:lnTo>
                    <a:pt x="6976" y="8878"/>
                  </a:lnTo>
                  <a:lnTo>
                    <a:pt x="6984" y="8883"/>
                  </a:lnTo>
                  <a:lnTo>
                    <a:pt x="6994" y="8889"/>
                  </a:lnTo>
                  <a:lnTo>
                    <a:pt x="7003" y="8893"/>
                  </a:lnTo>
                  <a:lnTo>
                    <a:pt x="7013" y="8897"/>
                  </a:lnTo>
                  <a:lnTo>
                    <a:pt x="7023" y="8899"/>
                  </a:lnTo>
                  <a:lnTo>
                    <a:pt x="7033" y="8901"/>
                  </a:lnTo>
                  <a:lnTo>
                    <a:pt x="7045" y="8901"/>
                  </a:lnTo>
                  <a:lnTo>
                    <a:pt x="7055" y="8901"/>
                  </a:lnTo>
                  <a:lnTo>
                    <a:pt x="7066" y="8900"/>
                  </a:lnTo>
                  <a:lnTo>
                    <a:pt x="7076" y="8897"/>
                  </a:lnTo>
                  <a:lnTo>
                    <a:pt x="7086" y="8893"/>
                  </a:lnTo>
                  <a:lnTo>
                    <a:pt x="7096" y="8889"/>
                  </a:lnTo>
                  <a:close/>
                  <a:moveTo>
                    <a:pt x="8323" y="8237"/>
                  </a:moveTo>
                  <a:lnTo>
                    <a:pt x="8332" y="8231"/>
                  </a:lnTo>
                  <a:lnTo>
                    <a:pt x="8341" y="8225"/>
                  </a:lnTo>
                  <a:lnTo>
                    <a:pt x="8349" y="8218"/>
                  </a:lnTo>
                  <a:lnTo>
                    <a:pt x="8357" y="8209"/>
                  </a:lnTo>
                  <a:lnTo>
                    <a:pt x="8363" y="8201"/>
                  </a:lnTo>
                  <a:lnTo>
                    <a:pt x="8368" y="8192"/>
                  </a:lnTo>
                  <a:lnTo>
                    <a:pt x="8373" y="8182"/>
                  </a:lnTo>
                  <a:lnTo>
                    <a:pt x="8376" y="8172"/>
                  </a:lnTo>
                  <a:lnTo>
                    <a:pt x="8378" y="8162"/>
                  </a:lnTo>
                  <a:lnTo>
                    <a:pt x="8381" y="8152"/>
                  </a:lnTo>
                  <a:lnTo>
                    <a:pt x="8381" y="8141"/>
                  </a:lnTo>
                  <a:lnTo>
                    <a:pt x="8381" y="8130"/>
                  </a:lnTo>
                  <a:lnTo>
                    <a:pt x="8379" y="8120"/>
                  </a:lnTo>
                  <a:lnTo>
                    <a:pt x="8377" y="8109"/>
                  </a:lnTo>
                  <a:lnTo>
                    <a:pt x="8373" y="8099"/>
                  </a:lnTo>
                  <a:lnTo>
                    <a:pt x="8368" y="8089"/>
                  </a:lnTo>
                  <a:lnTo>
                    <a:pt x="8363" y="8079"/>
                  </a:lnTo>
                  <a:lnTo>
                    <a:pt x="8356" y="8071"/>
                  </a:lnTo>
                  <a:lnTo>
                    <a:pt x="8349" y="8062"/>
                  </a:lnTo>
                  <a:lnTo>
                    <a:pt x="8340" y="8055"/>
                  </a:lnTo>
                  <a:lnTo>
                    <a:pt x="8332" y="8048"/>
                  </a:lnTo>
                  <a:lnTo>
                    <a:pt x="8323" y="8044"/>
                  </a:lnTo>
                  <a:lnTo>
                    <a:pt x="8313" y="8039"/>
                  </a:lnTo>
                  <a:lnTo>
                    <a:pt x="8303" y="8035"/>
                  </a:lnTo>
                  <a:lnTo>
                    <a:pt x="8293" y="8033"/>
                  </a:lnTo>
                  <a:lnTo>
                    <a:pt x="8283" y="8031"/>
                  </a:lnTo>
                  <a:lnTo>
                    <a:pt x="8273" y="8030"/>
                  </a:lnTo>
                  <a:lnTo>
                    <a:pt x="8262" y="8030"/>
                  </a:lnTo>
                  <a:lnTo>
                    <a:pt x="8252" y="8033"/>
                  </a:lnTo>
                  <a:lnTo>
                    <a:pt x="8240" y="8035"/>
                  </a:lnTo>
                  <a:lnTo>
                    <a:pt x="8230" y="8038"/>
                  </a:lnTo>
                  <a:lnTo>
                    <a:pt x="8220" y="8044"/>
                  </a:lnTo>
                  <a:lnTo>
                    <a:pt x="8210" y="8049"/>
                  </a:lnTo>
                  <a:lnTo>
                    <a:pt x="8202" y="8055"/>
                  </a:lnTo>
                  <a:lnTo>
                    <a:pt x="8193" y="8063"/>
                  </a:lnTo>
                  <a:lnTo>
                    <a:pt x="8187" y="8071"/>
                  </a:lnTo>
                  <a:lnTo>
                    <a:pt x="8180" y="8080"/>
                  </a:lnTo>
                  <a:lnTo>
                    <a:pt x="8175" y="8089"/>
                  </a:lnTo>
                  <a:lnTo>
                    <a:pt x="8171" y="8098"/>
                  </a:lnTo>
                  <a:lnTo>
                    <a:pt x="8166" y="8108"/>
                  </a:lnTo>
                  <a:lnTo>
                    <a:pt x="8164" y="8118"/>
                  </a:lnTo>
                  <a:lnTo>
                    <a:pt x="8163" y="8129"/>
                  </a:lnTo>
                  <a:lnTo>
                    <a:pt x="8162" y="8139"/>
                  </a:lnTo>
                  <a:lnTo>
                    <a:pt x="8163" y="8149"/>
                  </a:lnTo>
                  <a:lnTo>
                    <a:pt x="8164" y="8161"/>
                  </a:lnTo>
                  <a:lnTo>
                    <a:pt x="8166" y="8171"/>
                  </a:lnTo>
                  <a:lnTo>
                    <a:pt x="8170" y="8181"/>
                  </a:lnTo>
                  <a:lnTo>
                    <a:pt x="8175" y="8192"/>
                  </a:lnTo>
                  <a:lnTo>
                    <a:pt x="8181" y="8201"/>
                  </a:lnTo>
                  <a:lnTo>
                    <a:pt x="8188" y="8210"/>
                  </a:lnTo>
                  <a:lnTo>
                    <a:pt x="8194" y="8218"/>
                  </a:lnTo>
                  <a:lnTo>
                    <a:pt x="8202" y="8226"/>
                  </a:lnTo>
                  <a:lnTo>
                    <a:pt x="8211" y="8231"/>
                  </a:lnTo>
                  <a:lnTo>
                    <a:pt x="8220" y="8237"/>
                  </a:lnTo>
                  <a:lnTo>
                    <a:pt x="8229" y="8241"/>
                  </a:lnTo>
                  <a:lnTo>
                    <a:pt x="8239" y="8245"/>
                  </a:lnTo>
                  <a:lnTo>
                    <a:pt x="8249" y="8247"/>
                  </a:lnTo>
                  <a:lnTo>
                    <a:pt x="8261" y="8249"/>
                  </a:lnTo>
                  <a:lnTo>
                    <a:pt x="8271" y="8249"/>
                  </a:lnTo>
                  <a:lnTo>
                    <a:pt x="8281" y="8249"/>
                  </a:lnTo>
                  <a:lnTo>
                    <a:pt x="8292" y="8248"/>
                  </a:lnTo>
                  <a:lnTo>
                    <a:pt x="8302" y="8245"/>
                  </a:lnTo>
                  <a:lnTo>
                    <a:pt x="8313" y="8241"/>
                  </a:lnTo>
                  <a:lnTo>
                    <a:pt x="8323" y="8237"/>
                  </a:lnTo>
                  <a:close/>
                  <a:moveTo>
                    <a:pt x="9550" y="7585"/>
                  </a:moveTo>
                  <a:lnTo>
                    <a:pt x="9560" y="7579"/>
                  </a:lnTo>
                  <a:lnTo>
                    <a:pt x="9567" y="7573"/>
                  </a:lnTo>
                  <a:lnTo>
                    <a:pt x="9576" y="7566"/>
                  </a:lnTo>
                  <a:lnTo>
                    <a:pt x="9583" y="7557"/>
                  </a:lnTo>
                  <a:lnTo>
                    <a:pt x="9590" y="7549"/>
                  </a:lnTo>
                  <a:lnTo>
                    <a:pt x="9594" y="7540"/>
                  </a:lnTo>
                  <a:lnTo>
                    <a:pt x="9599" y="7530"/>
                  </a:lnTo>
                  <a:lnTo>
                    <a:pt x="9603" y="7520"/>
                  </a:lnTo>
                  <a:lnTo>
                    <a:pt x="9606" y="7510"/>
                  </a:lnTo>
                  <a:lnTo>
                    <a:pt x="9607" y="7500"/>
                  </a:lnTo>
                  <a:lnTo>
                    <a:pt x="9608" y="7489"/>
                  </a:lnTo>
                  <a:lnTo>
                    <a:pt x="9607" y="7478"/>
                  </a:lnTo>
                  <a:lnTo>
                    <a:pt x="9606" y="7468"/>
                  </a:lnTo>
                  <a:lnTo>
                    <a:pt x="9603" y="7457"/>
                  </a:lnTo>
                  <a:lnTo>
                    <a:pt x="9600" y="7447"/>
                  </a:lnTo>
                  <a:lnTo>
                    <a:pt x="9594" y="7437"/>
                  </a:lnTo>
                  <a:lnTo>
                    <a:pt x="9589" y="7427"/>
                  </a:lnTo>
                  <a:lnTo>
                    <a:pt x="9582" y="7419"/>
                  </a:lnTo>
                  <a:lnTo>
                    <a:pt x="9575" y="7410"/>
                  </a:lnTo>
                  <a:lnTo>
                    <a:pt x="9567" y="7403"/>
                  </a:lnTo>
                  <a:lnTo>
                    <a:pt x="9558" y="7396"/>
                  </a:lnTo>
                  <a:lnTo>
                    <a:pt x="9550" y="7392"/>
                  </a:lnTo>
                  <a:lnTo>
                    <a:pt x="9541" y="7387"/>
                  </a:lnTo>
                  <a:lnTo>
                    <a:pt x="9530" y="7383"/>
                  </a:lnTo>
                  <a:lnTo>
                    <a:pt x="9520" y="7381"/>
                  </a:lnTo>
                  <a:lnTo>
                    <a:pt x="9509" y="7380"/>
                  </a:lnTo>
                  <a:lnTo>
                    <a:pt x="9499" y="7378"/>
                  </a:lnTo>
                  <a:lnTo>
                    <a:pt x="9489" y="7378"/>
                  </a:lnTo>
                  <a:lnTo>
                    <a:pt x="9478" y="7381"/>
                  </a:lnTo>
                  <a:lnTo>
                    <a:pt x="9468" y="7383"/>
                  </a:lnTo>
                  <a:lnTo>
                    <a:pt x="9456" y="7386"/>
                  </a:lnTo>
                  <a:lnTo>
                    <a:pt x="9446" y="7392"/>
                  </a:lnTo>
                  <a:lnTo>
                    <a:pt x="9437" y="7397"/>
                  </a:lnTo>
                  <a:lnTo>
                    <a:pt x="9428" y="7404"/>
                  </a:lnTo>
                  <a:lnTo>
                    <a:pt x="9421" y="7411"/>
                  </a:lnTo>
                  <a:lnTo>
                    <a:pt x="9413" y="7419"/>
                  </a:lnTo>
                  <a:lnTo>
                    <a:pt x="9407" y="7428"/>
                  </a:lnTo>
                  <a:lnTo>
                    <a:pt x="9402" y="7437"/>
                  </a:lnTo>
                  <a:lnTo>
                    <a:pt x="9397" y="7446"/>
                  </a:lnTo>
                  <a:lnTo>
                    <a:pt x="9394" y="7456"/>
                  </a:lnTo>
                  <a:lnTo>
                    <a:pt x="9391" y="7466"/>
                  </a:lnTo>
                  <a:lnTo>
                    <a:pt x="9389" y="7477"/>
                  </a:lnTo>
                  <a:lnTo>
                    <a:pt x="9389" y="7487"/>
                  </a:lnTo>
                  <a:lnTo>
                    <a:pt x="9389" y="7497"/>
                  </a:lnTo>
                  <a:lnTo>
                    <a:pt x="9390" y="7509"/>
                  </a:lnTo>
                  <a:lnTo>
                    <a:pt x="9393" y="7519"/>
                  </a:lnTo>
                  <a:lnTo>
                    <a:pt x="9397" y="7530"/>
                  </a:lnTo>
                  <a:lnTo>
                    <a:pt x="9402" y="7540"/>
                  </a:lnTo>
                  <a:lnTo>
                    <a:pt x="9407" y="7549"/>
                  </a:lnTo>
                  <a:lnTo>
                    <a:pt x="9414" y="7558"/>
                  </a:lnTo>
                  <a:lnTo>
                    <a:pt x="9421" y="7566"/>
                  </a:lnTo>
                  <a:lnTo>
                    <a:pt x="9430" y="7574"/>
                  </a:lnTo>
                  <a:lnTo>
                    <a:pt x="9437" y="7579"/>
                  </a:lnTo>
                  <a:lnTo>
                    <a:pt x="9446" y="7585"/>
                  </a:lnTo>
                  <a:lnTo>
                    <a:pt x="9456" y="7589"/>
                  </a:lnTo>
                  <a:lnTo>
                    <a:pt x="9467" y="7593"/>
                  </a:lnTo>
                  <a:lnTo>
                    <a:pt x="9477" y="7595"/>
                  </a:lnTo>
                  <a:lnTo>
                    <a:pt x="9487" y="7597"/>
                  </a:lnTo>
                  <a:lnTo>
                    <a:pt x="9497" y="7597"/>
                  </a:lnTo>
                  <a:lnTo>
                    <a:pt x="9508" y="7597"/>
                  </a:lnTo>
                  <a:lnTo>
                    <a:pt x="9518" y="7596"/>
                  </a:lnTo>
                  <a:lnTo>
                    <a:pt x="9529" y="7593"/>
                  </a:lnTo>
                  <a:lnTo>
                    <a:pt x="9539" y="7589"/>
                  </a:lnTo>
                  <a:lnTo>
                    <a:pt x="9550" y="7585"/>
                  </a:lnTo>
                  <a:close/>
                  <a:moveTo>
                    <a:pt x="10776" y="6933"/>
                  </a:moveTo>
                  <a:lnTo>
                    <a:pt x="10786" y="6927"/>
                  </a:lnTo>
                  <a:lnTo>
                    <a:pt x="10795" y="6921"/>
                  </a:lnTo>
                  <a:lnTo>
                    <a:pt x="10803" y="6914"/>
                  </a:lnTo>
                  <a:lnTo>
                    <a:pt x="10809" y="6905"/>
                  </a:lnTo>
                  <a:lnTo>
                    <a:pt x="10816" y="6897"/>
                  </a:lnTo>
                  <a:lnTo>
                    <a:pt x="10822" y="6888"/>
                  </a:lnTo>
                  <a:lnTo>
                    <a:pt x="10826" y="6878"/>
                  </a:lnTo>
                  <a:lnTo>
                    <a:pt x="10829" y="6868"/>
                  </a:lnTo>
                  <a:lnTo>
                    <a:pt x="10832" y="6858"/>
                  </a:lnTo>
                  <a:lnTo>
                    <a:pt x="10834" y="6848"/>
                  </a:lnTo>
                  <a:lnTo>
                    <a:pt x="10834" y="6837"/>
                  </a:lnTo>
                  <a:lnTo>
                    <a:pt x="10834" y="6826"/>
                  </a:lnTo>
                  <a:lnTo>
                    <a:pt x="10833" y="6816"/>
                  </a:lnTo>
                  <a:lnTo>
                    <a:pt x="10829" y="6805"/>
                  </a:lnTo>
                  <a:lnTo>
                    <a:pt x="10826" y="6795"/>
                  </a:lnTo>
                  <a:lnTo>
                    <a:pt x="10822" y="6785"/>
                  </a:lnTo>
                  <a:lnTo>
                    <a:pt x="10816" y="6775"/>
                  </a:lnTo>
                  <a:lnTo>
                    <a:pt x="10809" y="6767"/>
                  </a:lnTo>
                  <a:lnTo>
                    <a:pt x="10801" y="6758"/>
                  </a:lnTo>
                  <a:lnTo>
                    <a:pt x="10794" y="6751"/>
                  </a:lnTo>
                  <a:lnTo>
                    <a:pt x="10786" y="6744"/>
                  </a:lnTo>
                  <a:lnTo>
                    <a:pt x="10777" y="6740"/>
                  </a:lnTo>
                  <a:lnTo>
                    <a:pt x="10767" y="6735"/>
                  </a:lnTo>
                  <a:lnTo>
                    <a:pt x="10757" y="6731"/>
                  </a:lnTo>
                  <a:lnTo>
                    <a:pt x="10747" y="6729"/>
                  </a:lnTo>
                  <a:lnTo>
                    <a:pt x="10736" y="6728"/>
                  </a:lnTo>
                  <a:lnTo>
                    <a:pt x="10725" y="6726"/>
                  </a:lnTo>
                  <a:lnTo>
                    <a:pt x="10715" y="6726"/>
                  </a:lnTo>
                  <a:lnTo>
                    <a:pt x="10705" y="6729"/>
                  </a:lnTo>
                  <a:lnTo>
                    <a:pt x="10694" y="6731"/>
                  </a:lnTo>
                  <a:lnTo>
                    <a:pt x="10684" y="6734"/>
                  </a:lnTo>
                  <a:lnTo>
                    <a:pt x="10674" y="6740"/>
                  </a:lnTo>
                  <a:lnTo>
                    <a:pt x="10664" y="6745"/>
                  </a:lnTo>
                  <a:lnTo>
                    <a:pt x="10655" y="6752"/>
                  </a:lnTo>
                  <a:lnTo>
                    <a:pt x="10647" y="6759"/>
                  </a:lnTo>
                  <a:lnTo>
                    <a:pt x="10640" y="6767"/>
                  </a:lnTo>
                  <a:lnTo>
                    <a:pt x="10633" y="6776"/>
                  </a:lnTo>
                  <a:lnTo>
                    <a:pt x="10628" y="6785"/>
                  </a:lnTo>
                  <a:lnTo>
                    <a:pt x="10623" y="6794"/>
                  </a:lnTo>
                  <a:lnTo>
                    <a:pt x="10620" y="6804"/>
                  </a:lnTo>
                  <a:lnTo>
                    <a:pt x="10618" y="6814"/>
                  </a:lnTo>
                  <a:lnTo>
                    <a:pt x="10615" y="6825"/>
                  </a:lnTo>
                  <a:lnTo>
                    <a:pt x="10615" y="6835"/>
                  </a:lnTo>
                  <a:lnTo>
                    <a:pt x="10615" y="6845"/>
                  </a:lnTo>
                  <a:lnTo>
                    <a:pt x="10618" y="6857"/>
                  </a:lnTo>
                  <a:lnTo>
                    <a:pt x="10620" y="6867"/>
                  </a:lnTo>
                  <a:lnTo>
                    <a:pt x="10623" y="6878"/>
                  </a:lnTo>
                  <a:lnTo>
                    <a:pt x="10628" y="6888"/>
                  </a:lnTo>
                  <a:lnTo>
                    <a:pt x="10634" y="6897"/>
                  </a:lnTo>
                  <a:lnTo>
                    <a:pt x="10640" y="6906"/>
                  </a:lnTo>
                  <a:lnTo>
                    <a:pt x="10648" y="6914"/>
                  </a:lnTo>
                  <a:lnTo>
                    <a:pt x="10656" y="6922"/>
                  </a:lnTo>
                  <a:lnTo>
                    <a:pt x="10665" y="6927"/>
                  </a:lnTo>
                  <a:lnTo>
                    <a:pt x="10674" y="6933"/>
                  </a:lnTo>
                  <a:lnTo>
                    <a:pt x="10683" y="6937"/>
                  </a:lnTo>
                  <a:lnTo>
                    <a:pt x="10693" y="6941"/>
                  </a:lnTo>
                  <a:lnTo>
                    <a:pt x="10703" y="6943"/>
                  </a:lnTo>
                  <a:lnTo>
                    <a:pt x="10713" y="6945"/>
                  </a:lnTo>
                  <a:lnTo>
                    <a:pt x="10724" y="6945"/>
                  </a:lnTo>
                  <a:lnTo>
                    <a:pt x="10734" y="6945"/>
                  </a:lnTo>
                  <a:lnTo>
                    <a:pt x="10745" y="6944"/>
                  </a:lnTo>
                  <a:lnTo>
                    <a:pt x="10755" y="6941"/>
                  </a:lnTo>
                  <a:lnTo>
                    <a:pt x="10766" y="6937"/>
                  </a:lnTo>
                  <a:lnTo>
                    <a:pt x="10776" y="6933"/>
                  </a:lnTo>
                  <a:close/>
                  <a:moveTo>
                    <a:pt x="12003" y="6281"/>
                  </a:moveTo>
                  <a:lnTo>
                    <a:pt x="12012" y="6275"/>
                  </a:lnTo>
                  <a:lnTo>
                    <a:pt x="12021" y="6269"/>
                  </a:lnTo>
                  <a:lnTo>
                    <a:pt x="12029" y="6262"/>
                  </a:lnTo>
                  <a:lnTo>
                    <a:pt x="12037" y="6253"/>
                  </a:lnTo>
                  <a:lnTo>
                    <a:pt x="12042" y="6245"/>
                  </a:lnTo>
                  <a:lnTo>
                    <a:pt x="12048" y="6236"/>
                  </a:lnTo>
                  <a:lnTo>
                    <a:pt x="12052" y="6226"/>
                  </a:lnTo>
                  <a:lnTo>
                    <a:pt x="12056" y="6216"/>
                  </a:lnTo>
                  <a:lnTo>
                    <a:pt x="12059" y="6206"/>
                  </a:lnTo>
                  <a:lnTo>
                    <a:pt x="12060" y="6196"/>
                  </a:lnTo>
                  <a:lnTo>
                    <a:pt x="12061" y="6185"/>
                  </a:lnTo>
                  <a:lnTo>
                    <a:pt x="12060" y="6174"/>
                  </a:lnTo>
                  <a:lnTo>
                    <a:pt x="12059" y="6164"/>
                  </a:lnTo>
                  <a:lnTo>
                    <a:pt x="12057" y="6153"/>
                  </a:lnTo>
                  <a:lnTo>
                    <a:pt x="12052" y="6143"/>
                  </a:lnTo>
                  <a:lnTo>
                    <a:pt x="12048" y="6133"/>
                  </a:lnTo>
                  <a:lnTo>
                    <a:pt x="12042" y="6123"/>
                  </a:lnTo>
                  <a:lnTo>
                    <a:pt x="12035" y="6115"/>
                  </a:lnTo>
                  <a:lnTo>
                    <a:pt x="12029" y="6106"/>
                  </a:lnTo>
                  <a:lnTo>
                    <a:pt x="12021" y="6099"/>
                  </a:lnTo>
                  <a:lnTo>
                    <a:pt x="12012" y="6092"/>
                  </a:lnTo>
                  <a:lnTo>
                    <a:pt x="12003" y="6088"/>
                  </a:lnTo>
                  <a:lnTo>
                    <a:pt x="11993" y="6083"/>
                  </a:lnTo>
                  <a:lnTo>
                    <a:pt x="11984" y="6079"/>
                  </a:lnTo>
                  <a:lnTo>
                    <a:pt x="11974" y="6077"/>
                  </a:lnTo>
                  <a:lnTo>
                    <a:pt x="11963" y="6076"/>
                  </a:lnTo>
                  <a:lnTo>
                    <a:pt x="11952" y="6074"/>
                  </a:lnTo>
                  <a:lnTo>
                    <a:pt x="11941" y="6074"/>
                  </a:lnTo>
                  <a:lnTo>
                    <a:pt x="11931" y="6077"/>
                  </a:lnTo>
                  <a:lnTo>
                    <a:pt x="11921" y="6079"/>
                  </a:lnTo>
                  <a:lnTo>
                    <a:pt x="11910" y="6082"/>
                  </a:lnTo>
                  <a:lnTo>
                    <a:pt x="11900" y="6088"/>
                  </a:lnTo>
                  <a:lnTo>
                    <a:pt x="11891" y="6093"/>
                  </a:lnTo>
                  <a:lnTo>
                    <a:pt x="11882" y="6100"/>
                  </a:lnTo>
                  <a:lnTo>
                    <a:pt x="11874" y="6107"/>
                  </a:lnTo>
                  <a:lnTo>
                    <a:pt x="11866" y="6115"/>
                  </a:lnTo>
                  <a:lnTo>
                    <a:pt x="11861" y="6124"/>
                  </a:lnTo>
                  <a:lnTo>
                    <a:pt x="11855" y="6133"/>
                  </a:lnTo>
                  <a:lnTo>
                    <a:pt x="11850" y="6142"/>
                  </a:lnTo>
                  <a:lnTo>
                    <a:pt x="11847" y="6152"/>
                  </a:lnTo>
                  <a:lnTo>
                    <a:pt x="11844" y="6162"/>
                  </a:lnTo>
                  <a:lnTo>
                    <a:pt x="11843" y="6173"/>
                  </a:lnTo>
                  <a:lnTo>
                    <a:pt x="11842" y="6183"/>
                  </a:lnTo>
                  <a:lnTo>
                    <a:pt x="11843" y="6193"/>
                  </a:lnTo>
                  <a:lnTo>
                    <a:pt x="11844" y="6205"/>
                  </a:lnTo>
                  <a:lnTo>
                    <a:pt x="11846" y="6215"/>
                  </a:lnTo>
                  <a:lnTo>
                    <a:pt x="11850" y="6226"/>
                  </a:lnTo>
                  <a:lnTo>
                    <a:pt x="11855" y="6236"/>
                  </a:lnTo>
                  <a:lnTo>
                    <a:pt x="11861" y="6245"/>
                  </a:lnTo>
                  <a:lnTo>
                    <a:pt x="11867" y="6254"/>
                  </a:lnTo>
                  <a:lnTo>
                    <a:pt x="11874" y="6262"/>
                  </a:lnTo>
                  <a:lnTo>
                    <a:pt x="11882" y="6270"/>
                  </a:lnTo>
                  <a:lnTo>
                    <a:pt x="11891" y="6275"/>
                  </a:lnTo>
                  <a:lnTo>
                    <a:pt x="11900" y="6281"/>
                  </a:lnTo>
                  <a:lnTo>
                    <a:pt x="11910" y="6285"/>
                  </a:lnTo>
                  <a:lnTo>
                    <a:pt x="11919" y="6289"/>
                  </a:lnTo>
                  <a:lnTo>
                    <a:pt x="11929" y="6291"/>
                  </a:lnTo>
                  <a:lnTo>
                    <a:pt x="11940" y="6293"/>
                  </a:lnTo>
                  <a:lnTo>
                    <a:pt x="11950" y="6293"/>
                  </a:lnTo>
                  <a:lnTo>
                    <a:pt x="11961" y="6293"/>
                  </a:lnTo>
                  <a:lnTo>
                    <a:pt x="11972" y="6292"/>
                  </a:lnTo>
                  <a:lnTo>
                    <a:pt x="11982" y="6289"/>
                  </a:lnTo>
                  <a:lnTo>
                    <a:pt x="11993" y="6285"/>
                  </a:lnTo>
                  <a:lnTo>
                    <a:pt x="12003" y="6281"/>
                  </a:lnTo>
                  <a:close/>
                  <a:moveTo>
                    <a:pt x="6521" y="10769"/>
                  </a:moveTo>
                  <a:lnTo>
                    <a:pt x="6530" y="10763"/>
                  </a:lnTo>
                  <a:lnTo>
                    <a:pt x="6539" y="10756"/>
                  </a:lnTo>
                  <a:lnTo>
                    <a:pt x="6547" y="10749"/>
                  </a:lnTo>
                  <a:lnTo>
                    <a:pt x="6555" y="10742"/>
                  </a:lnTo>
                  <a:lnTo>
                    <a:pt x="6560" y="10733"/>
                  </a:lnTo>
                  <a:lnTo>
                    <a:pt x="6566" y="10724"/>
                  </a:lnTo>
                  <a:lnTo>
                    <a:pt x="6570" y="10715"/>
                  </a:lnTo>
                  <a:lnTo>
                    <a:pt x="6574" y="10705"/>
                  </a:lnTo>
                  <a:lnTo>
                    <a:pt x="6577" y="10694"/>
                  </a:lnTo>
                  <a:lnTo>
                    <a:pt x="6578" y="10683"/>
                  </a:lnTo>
                  <a:lnTo>
                    <a:pt x="6579" y="10673"/>
                  </a:lnTo>
                  <a:lnTo>
                    <a:pt x="6578" y="10663"/>
                  </a:lnTo>
                  <a:lnTo>
                    <a:pt x="6577" y="10652"/>
                  </a:lnTo>
                  <a:lnTo>
                    <a:pt x="6575" y="10642"/>
                  </a:lnTo>
                  <a:lnTo>
                    <a:pt x="6572" y="10630"/>
                  </a:lnTo>
                  <a:lnTo>
                    <a:pt x="6566" y="10620"/>
                  </a:lnTo>
                  <a:lnTo>
                    <a:pt x="6560" y="10611"/>
                  </a:lnTo>
                  <a:lnTo>
                    <a:pt x="6554" y="10602"/>
                  </a:lnTo>
                  <a:lnTo>
                    <a:pt x="6547" y="10595"/>
                  </a:lnTo>
                  <a:lnTo>
                    <a:pt x="6539" y="10587"/>
                  </a:lnTo>
                  <a:lnTo>
                    <a:pt x="6530" y="10581"/>
                  </a:lnTo>
                  <a:lnTo>
                    <a:pt x="6521" y="10575"/>
                  </a:lnTo>
                  <a:lnTo>
                    <a:pt x="6511" y="10571"/>
                  </a:lnTo>
                  <a:lnTo>
                    <a:pt x="6502" y="10568"/>
                  </a:lnTo>
                  <a:lnTo>
                    <a:pt x="6492" y="10564"/>
                  </a:lnTo>
                  <a:lnTo>
                    <a:pt x="6481" y="10563"/>
                  </a:lnTo>
                  <a:lnTo>
                    <a:pt x="6471" y="10562"/>
                  </a:lnTo>
                  <a:lnTo>
                    <a:pt x="6459" y="10563"/>
                  </a:lnTo>
                  <a:lnTo>
                    <a:pt x="6449" y="10564"/>
                  </a:lnTo>
                  <a:lnTo>
                    <a:pt x="6439" y="10567"/>
                  </a:lnTo>
                  <a:lnTo>
                    <a:pt x="6428" y="10571"/>
                  </a:lnTo>
                  <a:lnTo>
                    <a:pt x="6418" y="10575"/>
                  </a:lnTo>
                  <a:lnTo>
                    <a:pt x="6409" y="10581"/>
                  </a:lnTo>
                  <a:lnTo>
                    <a:pt x="6400" y="10588"/>
                  </a:lnTo>
                  <a:lnTo>
                    <a:pt x="6392" y="10595"/>
                  </a:lnTo>
                  <a:lnTo>
                    <a:pt x="6384" y="10602"/>
                  </a:lnTo>
                  <a:lnTo>
                    <a:pt x="6379" y="10611"/>
                  </a:lnTo>
                  <a:lnTo>
                    <a:pt x="6373" y="10620"/>
                  </a:lnTo>
                  <a:lnTo>
                    <a:pt x="6369" y="10630"/>
                  </a:lnTo>
                  <a:lnTo>
                    <a:pt x="6365" y="10641"/>
                  </a:lnTo>
                  <a:lnTo>
                    <a:pt x="6362" y="10651"/>
                  </a:lnTo>
                  <a:lnTo>
                    <a:pt x="6361" y="10661"/>
                  </a:lnTo>
                  <a:lnTo>
                    <a:pt x="6360" y="10671"/>
                  </a:lnTo>
                  <a:lnTo>
                    <a:pt x="6361" y="10682"/>
                  </a:lnTo>
                  <a:lnTo>
                    <a:pt x="6362" y="10692"/>
                  </a:lnTo>
                  <a:lnTo>
                    <a:pt x="6364" y="10703"/>
                  </a:lnTo>
                  <a:lnTo>
                    <a:pt x="6369" y="10714"/>
                  </a:lnTo>
                  <a:lnTo>
                    <a:pt x="6373" y="10724"/>
                  </a:lnTo>
                  <a:lnTo>
                    <a:pt x="6379" y="10733"/>
                  </a:lnTo>
                  <a:lnTo>
                    <a:pt x="6386" y="10742"/>
                  </a:lnTo>
                  <a:lnTo>
                    <a:pt x="6392" y="10751"/>
                  </a:lnTo>
                  <a:lnTo>
                    <a:pt x="6400" y="10757"/>
                  </a:lnTo>
                  <a:lnTo>
                    <a:pt x="6409" y="10763"/>
                  </a:lnTo>
                  <a:lnTo>
                    <a:pt x="6418" y="10769"/>
                  </a:lnTo>
                  <a:lnTo>
                    <a:pt x="6428" y="10773"/>
                  </a:lnTo>
                  <a:lnTo>
                    <a:pt x="6437" y="10776"/>
                  </a:lnTo>
                  <a:lnTo>
                    <a:pt x="6447" y="10780"/>
                  </a:lnTo>
                  <a:lnTo>
                    <a:pt x="6458" y="10781"/>
                  </a:lnTo>
                  <a:lnTo>
                    <a:pt x="6468" y="10782"/>
                  </a:lnTo>
                  <a:lnTo>
                    <a:pt x="6480" y="10781"/>
                  </a:lnTo>
                  <a:lnTo>
                    <a:pt x="6490" y="10780"/>
                  </a:lnTo>
                  <a:lnTo>
                    <a:pt x="6501" y="10777"/>
                  </a:lnTo>
                  <a:lnTo>
                    <a:pt x="6511" y="10774"/>
                  </a:lnTo>
                  <a:lnTo>
                    <a:pt x="6521" y="10769"/>
                  </a:lnTo>
                  <a:close/>
                  <a:moveTo>
                    <a:pt x="7747" y="10117"/>
                  </a:moveTo>
                  <a:lnTo>
                    <a:pt x="7757" y="10111"/>
                  </a:lnTo>
                  <a:lnTo>
                    <a:pt x="7766" y="10104"/>
                  </a:lnTo>
                  <a:lnTo>
                    <a:pt x="7774" y="10097"/>
                  </a:lnTo>
                  <a:lnTo>
                    <a:pt x="7781" y="10090"/>
                  </a:lnTo>
                  <a:lnTo>
                    <a:pt x="7788" y="10081"/>
                  </a:lnTo>
                  <a:lnTo>
                    <a:pt x="7793" y="10072"/>
                  </a:lnTo>
                  <a:lnTo>
                    <a:pt x="7798" y="10063"/>
                  </a:lnTo>
                  <a:lnTo>
                    <a:pt x="7801" y="10053"/>
                  </a:lnTo>
                  <a:lnTo>
                    <a:pt x="7803" y="10042"/>
                  </a:lnTo>
                  <a:lnTo>
                    <a:pt x="7806" y="10031"/>
                  </a:lnTo>
                  <a:lnTo>
                    <a:pt x="7806" y="10021"/>
                  </a:lnTo>
                  <a:lnTo>
                    <a:pt x="7806" y="10011"/>
                  </a:lnTo>
                  <a:lnTo>
                    <a:pt x="7803" y="10000"/>
                  </a:lnTo>
                  <a:lnTo>
                    <a:pt x="7801" y="9990"/>
                  </a:lnTo>
                  <a:lnTo>
                    <a:pt x="7798" y="9978"/>
                  </a:lnTo>
                  <a:lnTo>
                    <a:pt x="7793" y="9968"/>
                  </a:lnTo>
                  <a:lnTo>
                    <a:pt x="7788" y="9959"/>
                  </a:lnTo>
                  <a:lnTo>
                    <a:pt x="7781" y="9950"/>
                  </a:lnTo>
                  <a:lnTo>
                    <a:pt x="7773" y="9943"/>
                  </a:lnTo>
                  <a:lnTo>
                    <a:pt x="7765" y="9935"/>
                  </a:lnTo>
                  <a:lnTo>
                    <a:pt x="7756" y="9929"/>
                  </a:lnTo>
                  <a:lnTo>
                    <a:pt x="7747" y="9924"/>
                  </a:lnTo>
                  <a:lnTo>
                    <a:pt x="7738" y="9919"/>
                  </a:lnTo>
                  <a:lnTo>
                    <a:pt x="7728" y="9916"/>
                  </a:lnTo>
                  <a:lnTo>
                    <a:pt x="7718" y="9912"/>
                  </a:lnTo>
                  <a:lnTo>
                    <a:pt x="7708" y="9911"/>
                  </a:lnTo>
                  <a:lnTo>
                    <a:pt x="7697" y="9910"/>
                  </a:lnTo>
                  <a:lnTo>
                    <a:pt x="7687" y="9911"/>
                  </a:lnTo>
                  <a:lnTo>
                    <a:pt x="7676" y="9912"/>
                  </a:lnTo>
                  <a:lnTo>
                    <a:pt x="7665" y="9915"/>
                  </a:lnTo>
                  <a:lnTo>
                    <a:pt x="7655" y="9919"/>
                  </a:lnTo>
                  <a:lnTo>
                    <a:pt x="7645" y="9924"/>
                  </a:lnTo>
                  <a:lnTo>
                    <a:pt x="7635" y="9929"/>
                  </a:lnTo>
                  <a:lnTo>
                    <a:pt x="7626" y="9936"/>
                  </a:lnTo>
                  <a:lnTo>
                    <a:pt x="7618" y="9943"/>
                  </a:lnTo>
                  <a:lnTo>
                    <a:pt x="7612" y="9950"/>
                  </a:lnTo>
                  <a:lnTo>
                    <a:pt x="7605" y="9959"/>
                  </a:lnTo>
                  <a:lnTo>
                    <a:pt x="7599" y="9968"/>
                  </a:lnTo>
                  <a:lnTo>
                    <a:pt x="7595" y="9978"/>
                  </a:lnTo>
                  <a:lnTo>
                    <a:pt x="7591" y="9989"/>
                  </a:lnTo>
                  <a:lnTo>
                    <a:pt x="7589" y="9999"/>
                  </a:lnTo>
                  <a:lnTo>
                    <a:pt x="7587" y="10009"/>
                  </a:lnTo>
                  <a:lnTo>
                    <a:pt x="7587" y="10019"/>
                  </a:lnTo>
                  <a:lnTo>
                    <a:pt x="7587" y="10030"/>
                  </a:lnTo>
                  <a:lnTo>
                    <a:pt x="7588" y="10040"/>
                  </a:lnTo>
                  <a:lnTo>
                    <a:pt x="7591" y="10051"/>
                  </a:lnTo>
                  <a:lnTo>
                    <a:pt x="7595" y="10062"/>
                  </a:lnTo>
                  <a:lnTo>
                    <a:pt x="7599" y="10072"/>
                  </a:lnTo>
                  <a:lnTo>
                    <a:pt x="7605" y="10082"/>
                  </a:lnTo>
                  <a:lnTo>
                    <a:pt x="7612" y="10090"/>
                  </a:lnTo>
                  <a:lnTo>
                    <a:pt x="7620" y="10097"/>
                  </a:lnTo>
                  <a:lnTo>
                    <a:pt x="7627" y="10105"/>
                  </a:lnTo>
                  <a:lnTo>
                    <a:pt x="7635" y="10112"/>
                  </a:lnTo>
                  <a:lnTo>
                    <a:pt x="7645" y="10117"/>
                  </a:lnTo>
                  <a:lnTo>
                    <a:pt x="7654" y="10121"/>
                  </a:lnTo>
                  <a:lnTo>
                    <a:pt x="7664" y="10124"/>
                  </a:lnTo>
                  <a:lnTo>
                    <a:pt x="7674" y="10128"/>
                  </a:lnTo>
                  <a:lnTo>
                    <a:pt x="7685" y="10129"/>
                  </a:lnTo>
                  <a:lnTo>
                    <a:pt x="7696" y="10130"/>
                  </a:lnTo>
                  <a:lnTo>
                    <a:pt x="7706" y="10129"/>
                  </a:lnTo>
                  <a:lnTo>
                    <a:pt x="7717" y="10128"/>
                  </a:lnTo>
                  <a:lnTo>
                    <a:pt x="7727" y="10125"/>
                  </a:lnTo>
                  <a:lnTo>
                    <a:pt x="7737" y="10122"/>
                  </a:lnTo>
                  <a:lnTo>
                    <a:pt x="7747" y="10117"/>
                  </a:lnTo>
                  <a:close/>
                  <a:moveTo>
                    <a:pt x="8975" y="9465"/>
                  </a:moveTo>
                  <a:lnTo>
                    <a:pt x="8984" y="9459"/>
                  </a:lnTo>
                  <a:lnTo>
                    <a:pt x="8992" y="9452"/>
                  </a:lnTo>
                  <a:lnTo>
                    <a:pt x="9000" y="9445"/>
                  </a:lnTo>
                  <a:lnTo>
                    <a:pt x="9008" y="9438"/>
                  </a:lnTo>
                  <a:lnTo>
                    <a:pt x="9014" y="9429"/>
                  </a:lnTo>
                  <a:lnTo>
                    <a:pt x="9019" y="9420"/>
                  </a:lnTo>
                  <a:lnTo>
                    <a:pt x="9024" y="9411"/>
                  </a:lnTo>
                  <a:lnTo>
                    <a:pt x="9027" y="9401"/>
                  </a:lnTo>
                  <a:lnTo>
                    <a:pt x="9029" y="9390"/>
                  </a:lnTo>
                  <a:lnTo>
                    <a:pt x="9032" y="9379"/>
                  </a:lnTo>
                  <a:lnTo>
                    <a:pt x="9032" y="9369"/>
                  </a:lnTo>
                  <a:lnTo>
                    <a:pt x="9032" y="9359"/>
                  </a:lnTo>
                  <a:lnTo>
                    <a:pt x="9031" y="9348"/>
                  </a:lnTo>
                  <a:lnTo>
                    <a:pt x="9028" y="9338"/>
                  </a:lnTo>
                  <a:lnTo>
                    <a:pt x="9024" y="9327"/>
                  </a:lnTo>
                  <a:lnTo>
                    <a:pt x="9019" y="9316"/>
                  </a:lnTo>
                  <a:lnTo>
                    <a:pt x="9014" y="9307"/>
                  </a:lnTo>
                  <a:lnTo>
                    <a:pt x="9007" y="9298"/>
                  </a:lnTo>
                  <a:lnTo>
                    <a:pt x="9000" y="9291"/>
                  </a:lnTo>
                  <a:lnTo>
                    <a:pt x="8991" y="9283"/>
                  </a:lnTo>
                  <a:lnTo>
                    <a:pt x="8984" y="9277"/>
                  </a:lnTo>
                  <a:lnTo>
                    <a:pt x="8975" y="9272"/>
                  </a:lnTo>
                  <a:lnTo>
                    <a:pt x="8964" y="9267"/>
                  </a:lnTo>
                  <a:lnTo>
                    <a:pt x="8954" y="9264"/>
                  </a:lnTo>
                  <a:lnTo>
                    <a:pt x="8944" y="9260"/>
                  </a:lnTo>
                  <a:lnTo>
                    <a:pt x="8934" y="9259"/>
                  </a:lnTo>
                  <a:lnTo>
                    <a:pt x="8924" y="9258"/>
                  </a:lnTo>
                  <a:lnTo>
                    <a:pt x="8913" y="9259"/>
                  </a:lnTo>
                  <a:lnTo>
                    <a:pt x="8903" y="9260"/>
                  </a:lnTo>
                  <a:lnTo>
                    <a:pt x="8892" y="9263"/>
                  </a:lnTo>
                  <a:lnTo>
                    <a:pt x="8882" y="9267"/>
                  </a:lnTo>
                  <a:lnTo>
                    <a:pt x="8871" y="9272"/>
                  </a:lnTo>
                  <a:lnTo>
                    <a:pt x="8861" y="9277"/>
                  </a:lnTo>
                  <a:lnTo>
                    <a:pt x="8854" y="9284"/>
                  </a:lnTo>
                  <a:lnTo>
                    <a:pt x="8845" y="9291"/>
                  </a:lnTo>
                  <a:lnTo>
                    <a:pt x="8838" y="9298"/>
                  </a:lnTo>
                  <a:lnTo>
                    <a:pt x="8831" y="9307"/>
                  </a:lnTo>
                  <a:lnTo>
                    <a:pt x="8827" y="9316"/>
                  </a:lnTo>
                  <a:lnTo>
                    <a:pt x="8822" y="9327"/>
                  </a:lnTo>
                  <a:lnTo>
                    <a:pt x="8818" y="9337"/>
                  </a:lnTo>
                  <a:lnTo>
                    <a:pt x="8815" y="9347"/>
                  </a:lnTo>
                  <a:lnTo>
                    <a:pt x="8814" y="9357"/>
                  </a:lnTo>
                  <a:lnTo>
                    <a:pt x="8813" y="9367"/>
                  </a:lnTo>
                  <a:lnTo>
                    <a:pt x="8814" y="9378"/>
                  </a:lnTo>
                  <a:lnTo>
                    <a:pt x="8815" y="9388"/>
                  </a:lnTo>
                  <a:lnTo>
                    <a:pt x="8818" y="9399"/>
                  </a:lnTo>
                  <a:lnTo>
                    <a:pt x="8821" y="9410"/>
                  </a:lnTo>
                  <a:lnTo>
                    <a:pt x="8827" y="9420"/>
                  </a:lnTo>
                  <a:lnTo>
                    <a:pt x="8832" y="9429"/>
                  </a:lnTo>
                  <a:lnTo>
                    <a:pt x="8839" y="9438"/>
                  </a:lnTo>
                  <a:lnTo>
                    <a:pt x="8846" y="9447"/>
                  </a:lnTo>
                  <a:lnTo>
                    <a:pt x="8854" y="9453"/>
                  </a:lnTo>
                  <a:lnTo>
                    <a:pt x="8862" y="9459"/>
                  </a:lnTo>
                  <a:lnTo>
                    <a:pt x="8871" y="9465"/>
                  </a:lnTo>
                  <a:lnTo>
                    <a:pt x="8880" y="9469"/>
                  </a:lnTo>
                  <a:lnTo>
                    <a:pt x="8890" y="9472"/>
                  </a:lnTo>
                  <a:lnTo>
                    <a:pt x="8901" y="9476"/>
                  </a:lnTo>
                  <a:lnTo>
                    <a:pt x="8912" y="9477"/>
                  </a:lnTo>
                  <a:lnTo>
                    <a:pt x="8922" y="9478"/>
                  </a:lnTo>
                  <a:lnTo>
                    <a:pt x="8932" y="9477"/>
                  </a:lnTo>
                  <a:lnTo>
                    <a:pt x="8943" y="9476"/>
                  </a:lnTo>
                  <a:lnTo>
                    <a:pt x="8953" y="9474"/>
                  </a:lnTo>
                  <a:lnTo>
                    <a:pt x="8964" y="9470"/>
                  </a:lnTo>
                  <a:lnTo>
                    <a:pt x="8975" y="9465"/>
                  </a:lnTo>
                  <a:close/>
                  <a:moveTo>
                    <a:pt x="10201" y="8813"/>
                  </a:moveTo>
                  <a:lnTo>
                    <a:pt x="10211" y="8807"/>
                  </a:lnTo>
                  <a:lnTo>
                    <a:pt x="10219" y="8800"/>
                  </a:lnTo>
                  <a:lnTo>
                    <a:pt x="10228" y="8793"/>
                  </a:lnTo>
                  <a:lnTo>
                    <a:pt x="10234" y="8786"/>
                  </a:lnTo>
                  <a:lnTo>
                    <a:pt x="10241" y="8777"/>
                  </a:lnTo>
                  <a:lnTo>
                    <a:pt x="10246" y="8768"/>
                  </a:lnTo>
                  <a:lnTo>
                    <a:pt x="10250" y="8759"/>
                  </a:lnTo>
                  <a:lnTo>
                    <a:pt x="10254" y="8749"/>
                  </a:lnTo>
                  <a:lnTo>
                    <a:pt x="10257" y="8738"/>
                  </a:lnTo>
                  <a:lnTo>
                    <a:pt x="10258" y="8727"/>
                  </a:lnTo>
                  <a:lnTo>
                    <a:pt x="10259" y="8717"/>
                  </a:lnTo>
                  <a:lnTo>
                    <a:pt x="10259" y="8707"/>
                  </a:lnTo>
                  <a:lnTo>
                    <a:pt x="10257" y="8696"/>
                  </a:lnTo>
                  <a:lnTo>
                    <a:pt x="10254" y="8686"/>
                  </a:lnTo>
                  <a:lnTo>
                    <a:pt x="10251" y="8675"/>
                  </a:lnTo>
                  <a:lnTo>
                    <a:pt x="10246" y="8664"/>
                  </a:lnTo>
                  <a:lnTo>
                    <a:pt x="10240" y="8655"/>
                  </a:lnTo>
                  <a:lnTo>
                    <a:pt x="10233" y="8646"/>
                  </a:lnTo>
                  <a:lnTo>
                    <a:pt x="10226" y="8639"/>
                  </a:lnTo>
                  <a:lnTo>
                    <a:pt x="10219" y="8631"/>
                  </a:lnTo>
                  <a:lnTo>
                    <a:pt x="10210" y="8625"/>
                  </a:lnTo>
                  <a:lnTo>
                    <a:pt x="10201" y="8620"/>
                  </a:lnTo>
                  <a:lnTo>
                    <a:pt x="10192" y="8615"/>
                  </a:lnTo>
                  <a:lnTo>
                    <a:pt x="10182" y="8612"/>
                  </a:lnTo>
                  <a:lnTo>
                    <a:pt x="10172" y="8608"/>
                  </a:lnTo>
                  <a:lnTo>
                    <a:pt x="10160" y="8607"/>
                  </a:lnTo>
                  <a:lnTo>
                    <a:pt x="10150" y="8606"/>
                  </a:lnTo>
                  <a:lnTo>
                    <a:pt x="10140" y="8607"/>
                  </a:lnTo>
                  <a:lnTo>
                    <a:pt x="10129" y="8608"/>
                  </a:lnTo>
                  <a:lnTo>
                    <a:pt x="10119" y="8611"/>
                  </a:lnTo>
                  <a:lnTo>
                    <a:pt x="10108" y="8615"/>
                  </a:lnTo>
                  <a:lnTo>
                    <a:pt x="10098" y="8620"/>
                  </a:lnTo>
                  <a:lnTo>
                    <a:pt x="10089" y="8625"/>
                  </a:lnTo>
                  <a:lnTo>
                    <a:pt x="10080" y="8632"/>
                  </a:lnTo>
                  <a:lnTo>
                    <a:pt x="10072" y="8639"/>
                  </a:lnTo>
                  <a:lnTo>
                    <a:pt x="10064" y="8646"/>
                  </a:lnTo>
                  <a:lnTo>
                    <a:pt x="10058" y="8655"/>
                  </a:lnTo>
                  <a:lnTo>
                    <a:pt x="10053" y="8664"/>
                  </a:lnTo>
                  <a:lnTo>
                    <a:pt x="10048" y="8675"/>
                  </a:lnTo>
                  <a:lnTo>
                    <a:pt x="10045" y="8685"/>
                  </a:lnTo>
                  <a:lnTo>
                    <a:pt x="10043" y="8695"/>
                  </a:lnTo>
                  <a:lnTo>
                    <a:pt x="10040" y="8705"/>
                  </a:lnTo>
                  <a:lnTo>
                    <a:pt x="10040" y="8715"/>
                  </a:lnTo>
                  <a:lnTo>
                    <a:pt x="10040" y="8726"/>
                  </a:lnTo>
                  <a:lnTo>
                    <a:pt x="10042" y="8736"/>
                  </a:lnTo>
                  <a:lnTo>
                    <a:pt x="10044" y="8747"/>
                  </a:lnTo>
                  <a:lnTo>
                    <a:pt x="10048" y="8758"/>
                  </a:lnTo>
                  <a:lnTo>
                    <a:pt x="10053" y="8768"/>
                  </a:lnTo>
                  <a:lnTo>
                    <a:pt x="10058" y="8778"/>
                  </a:lnTo>
                  <a:lnTo>
                    <a:pt x="10065" y="8786"/>
                  </a:lnTo>
                  <a:lnTo>
                    <a:pt x="10072" y="8793"/>
                  </a:lnTo>
                  <a:lnTo>
                    <a:pt x="10081" y="8801"/>
                  </a:lnTo>
                  <a:lnTo>
                    <a:pt x="10089" y="8808"/>
                  </a:lnTo>
                  <a:lnTo>
                    <a:pt x="10098" y="8813"/>
                  </a:lnTo>
                  <a:lnTo>
                    <a:pt x="10108" y="8817"/>
                  </a:lnTo>
                  <a:lnTo>
                    <a:pt x="10118" y="8820"/>
                  </a:lnTo>
                  <a:lnTo>
                    <a:pt x="10128" y="8824"/>
                  </a:lnTo>
                  <a:lnTo>
                    <a:pt x="10138" y="8825"/>
                  </a:lnTo>
                  <a:lnTo>
                    <a:pt x="10148" y="8826"/>
                  </a:lnTo>
                  <a:lnTo>
                    <a:pt x="10159" y="8825"/>
                  </a:lnTo>
                  <a:lnTo>
                    <a:pt x="10169" y="8824"/>
                  </a:lnTo>
                  <a:lnTo>
                    <a:pt x="10181" y="8822"/>
                  </a:lnTo>
                  <a:lnTo>
                    <a:pt x="10191" y="8818"/>
                  </a:lnTo>
                  <a:lnTo>
                    <a:pt x="10201" y="8813"/>
                  </a:lnTo>
                  <a:close/>
                  <a:moveTo>
                    <a:pt x="11427" y="8161"/>
                  </a:moveTo>
                  <a:lnTo>
                    <a:pt x="11437" y="8155"/>
                  </a:lnTo>
                  <a:lnTo>
                    <a:pt x="11446" y="8148"/>
                  </a:lnTo>
                  <a:lnTo>
                    <a:pt x="11454" y="8141"/>
                  </a:lnTo>
                  <a:lnTo>
                    <a:pt x="11460" y="8134"/>
                  </a:lnTo>
                  <a:lnTo>
                    <a:pt x="11467" y="8125"/>
                  </a:lnTo>
                  <a:lnTo>
                    <a:pt x="11473" y="8116"/>
                  </a:lnTo>
                  <a:lnTo>
                    <a:pt x="11477" y="8107"/>
                  </a:lnTo>
                  <a:lnTo>
                    <a:pt x="11481" y="8097"/>
                  </a:lnTo>
                  <a:lnTo>
                    <a:pt x="11483" y="8086"/>
                  </a:lnTo>
                  <a:lnTo>
                    <a:pt x="11485" y="8075"/>
                  </a:lnTo>
                  <a:lnTo>
                    <a:pt x="11485" y="8065"/>
                  </a:lnTo>
                  <a:lnTo>
                    <a:pt x="11485" y="8055"/>
                  </a:lnTo>
                  <a:lnTo>
                    <a:pt x="11484" y="8044"/>
                  </a:lnTo>
                  <a:lnTo>
                    <a:pt x="11481" y="8034"/>
                  </a:lnTo>
                  <a:lnTo>
                    <a:pt x="11477" y="8023"/>
                  </a:lnTo>
                  <a:lnTo>
                    <a:pt x="11473" y="8012"/>
                  </a:lnTo>
                  <a:lnTo>
                    <a:pt x="11467" y="8003"/>
                  </a:lnTo>
                  <a:lnTo>
                    <a:pt x="11460" y="7994"/>
                  </a:lnTo>
                  <a:lnTo>
                    <a:pt x="11453" y="7987"/>
                  </a:lnTo>
                  <a:lnTo>
                    <a:pt x="11445" y="7979"/>
                  </a:lnTo>
                  <a:lnTo>
                    <a:pt x="11437" y="7973"/>
                  </a:lnTo>
                  <a:lnTo>
                    <a:pt x="11428" y="7968"/>
                  </a:lnTo>
                  <a:lnTo>
                    <a:pt x="11418" y="7963"/>
                  </a:lnTo>
                  <a:lnTo>
                    <a:pt x="11408" y="7960"/>
                  </a:lnTo>
                  <a:lnTo>
                    <a:pt x="11398" y="7956"/>
                  </a:lnTo>
                  <a:lnTo>
                    <a:pt x="11388" y="7955"/>
                  </a:lnTo>
                  <a:lnTo>
                    <a:pt x="11376" y="7954"/>
                  </a:lnTo>
                  <a:lnTo>
                    <a:pt x="11366" y="7955"/>
                  </a:lnTo>
                  <a:lnTo>
                    <a:pt x="11356" y="7956"/>
                  </a:lnTo>
                  <a:lnTo>
                    <a:pt x="11345" y="7959"/>
                  </a:lnTo>
                  <a:lnTo>
                    <a:pt x="11335" y="7963"/>
                  </a:lnTo>
                  <a:lnTo>
                    <a:pt x="11325" y="7968"/>
                  </a:lnTo>
                  <a:lnTo>
                    <a:pt x="11315" y="7973"/>
                  </a:lnTo>
                  <a:lnTo>
                    <a:pt x="11306" y="7980"/>
                  </a:lnTo>
                  <a:lnTo>
                    <a:pt x="11298" y="7987"/>
                  </a:lnTo>
                  <a:lnTo>
                    <a:pt x="11291" y="7994"/>
                  </a:lnTo>
                  <a:lnTo>
                    <a:pt x="11284" y="8003"/>
                  </a:lnTo>
                  <a:lnTo>
                    <a:pt x="11279" y="8012"/>
                  </a:lnTo>
                  <a:lnTo>
                    <a:pt x="11274" y="8023"/>
                  </a:lnTo>
                  <a:lnTo>
                    <a:pt x="11271" y="8033"/>
                  </a:lnTo>
                  <a:lnTo>
                    <a:pt x="11269" y="8043"/>
                  </a:lnTo>
                  <a:lnTo>
                    <a:pt x="11267" y="8053"/>
                  </a:lnTo>
                  <a:lnTo>
                    <a:pt x="11267" y="8063"/>
                  </a:lnTo>
                  <a:lnTo>
                    <a:pt x="11267" y="8074"/>
                  </a:lnTo>
                  <a:lnTo>
                    <a:pt x="11269" y="8084"/>
                  </a:lnTo>
                  <a:lnTo>
                    <a:pt x="11271" y="8095"/>
                  </a:lnTo>
                  <a:lnTo>
                    <a:pt x="11274" y="8106"/>
                  </a:lnTo>
                  <a:lnTo>
                    <a:pt x="11279" y="8116"/>
                  </a:lnTo>
                  <a:lnTo>
                    <a:pt x="11286" y="8126"/>
                  </a:lnTo>
                  <a:lnTo>
                    <a:pt x="11291" y="8134"/>
                  </a:lnTo>
                  <a:lnTo>
                    <a:pt x="11299" y="8143"/>
                  </a:lnTo>
                  <a:lnTo>
                    <a:pt x="11307" y="8149"/>
                  </a:lnTo>
                  <a:lnTo>
                    <a:pt x="11316" y="8156"/>
                  </a:lnTo>
                  <a:lnTo>
                    <a:pt x="11325" y="8161"/>
                  </a:lnTo>
                  <a:lnTo>
                    <a:pt x="11334" y="8165"/>
                  </a:lnTo>
                  <a:lnTo>
                    <a:pt x="11344" y="8170"/>
                  </a:lnTo>
                  <a:lnTo>
                    <a:pt x="11354" y="8172"/>
                  </a:lnTo>
                  <a:lnTo>
                    <a:pt x="11364" y="8173"/>
                  </a:lnTo>
                  <a:lnTo>
                    <a:pt x="11375" y="8174"/>
                  </a:lnTo>
                  <a:lnTo>
                    <a:pt x="11385" y="8173"/>
                  </a:lnTo>
                  <a:lnTo>
                    <a:pt x="11397" y="8172"/>
                  </a:lnTo>
                  <a:lnTo>
                    <a:pt x="11407" y="8170"/>
                  </a:lnTo>
                  <a:lnTo>
                    <a:pt x="11417" y="8166"/>
                  </a:lnTo>
                  <a:lnTo>
                    <a:pt x="11427" y="8161"/>
                  </a:lnTo>
                  <a:close/>
                  <a:moveTo>
                    <a:pt x="12654" y="7509"/>
                  </a:moveTo>
                  <a:lnTo>
                    <a:pt x="12663" y="7503"/>
                  </a:lnTo>
                  <a:lnTo>
                    <a:pt x="12672" y="7496"/>
                  </a:lnTo>
                  <a:lnTo>
                    <a:pt x="12680" y="7489"/>
                  </a:lnTo>
                  <a:lnTo>
                    <a:pt x="12688" y="7482"/>
                  </a:lnTo>
                  <a:lnTo>
                    <a:pt x="12693" y="7473"/>
                  </a:lnTo>
                  <a:lnTo>
                    <a:pt x="12699" y="7464"/>
                  </a:lnTo>
                  <a:lnTo>
                    <a:pt x="12703" y="7455"/>
                  </a:lnTo>
                  <a:lnTo>
                    <a:pt x="12707" y="7445"/>
                  </a:lnTo>
                  <a:lnTo>
                    <a:pt x="12710" y="7434"/>
                  </a:lnTo>
                  <a:lnTo>
                    <a:pt x="12711" y="7423"/>
                  </a:lnTo>
                  <a:lnTo>
                    <a:pt x="12712" y="7413"/>
                  </a:lnTo>
                  <a:lnTo>
                    <a:pt x="12711" y="7403"/>
                  </a:lnTo>
                  <a:lnTo>
                    <a:pt x="12710" y="7392"/>
                  </a:lnTo>
                  <a:lnTo>
                    <a:pt x="12708" y="7382"/>
                  </a:lnTo>
                  <a:lnTo>
                    <a:pt x="12703" y="7371"/>
                  </a:lnTo>
                  <a:lnTo>
                    <a:pt x="12699" y="7360"/>
                  </a:lnTo>
                  <a:lnTo>
                    <a:pt x="12693" y="7351"/>
                  </a:lnTo>
                  <a:lnTo>
                    <a:pt x="12687" y="7342"/>
                  </a:lnTo>
                  <a:lnTo>
                    <a:pt x="12680" y="7335"/>
                  </a:lnTo>
                  <a:lnTo>
                    <a:pt x="12672" y="7327"/>
                  </a:lnTo>
                  <a:lnTo>
                    <a:pt x="12663" y="7321"/>
                  </a:lnTo>
                  <a:lnTo>
                    <a:pt x="12654" y="7316"/>
                  </a:lnTo>
                  <a:lnTo>
                    <a:pt x="12644" y="7311"/>
                  </a:lnTo>
                  <a:lnTo>
                    <a:pt x="12635" y="7308"/>
                  </a:lnTo>
                  <a:lnTo>
                    <a:pt x="12625" y="7304"/>
                  </a:lnTo>
                  <a:lnTo>
                    <a:pt x="12614" y="7303"/>
                  </a:lnTo>
                  <a:lnTo>
                    <a:pt x="12604" y="7302"/>
                  </a:lnTo>
                  <a:lnTo>
                    <a:pt x="12592" y="7303"/>
                  </a:lnTo>
                  <a:lnTo>
                    <a:pt x="12582" y="7304"/>
                  </a:lnTo>
                  <a:lnTo>
                    <a:pt x="12572" y="7307"/>
                  </a:lnTo>
                  <a:lnTo>
                    <a:pt x="12561" y="7311"/>
                  </a:lnTo>
                  <a:lnTo>
                    <a:pt x="12551" y="7316"/>
                  </a:lnTo>
                  <a:lnTo>
                    <a:pt x="12542" y="7321"/>
                  </a:lnTo>
                  <a:lnTo>
                    <a:pt x="12533" y="7328"/>
                  </a:lnTo>
                  <a:lnTo>
                    <a:pt x="12525" y="7335"/>
                  </a:lnTo>
                  <a:lnTo>
                    <a:pt x="12517" y="7342"/>
                  </a:lnTo>
                  <a:lnTo>
                    <a:pt x="12512" y="7351"/>
                  </a:lnTo>
                  <a:lnTo>
                    <a:pt x="12506" y="7360"/>
                  </a:lnTo>
                  <a:lnTo>
                    <a:pt x="12502" y="7371"/>
                  </a:lnTo>
                  <a:lnTo>
                    <a:pt x="12498" y="7381"/>
                  </a:lnTo>
                  <a:lnTo>
                    <a:pt x="12495" y="7391"/>
                  </a:lnTo>
                  <a:lnTo>
                    <a:pt x="12494" y="7401"/>
                  </a:lnTo>
                  <a:lnTo>
                    <a:pt x="12493" y="7411"/>
                  </a:lnTo>
                  <a:lnTo>
                    <a:pt x="12494" y="7422"/>
                  </a:lnTo>
                  <a:lnTo>
                    <a:pt x="12495" y="7432"/>
                  </a:lnTo>
                  <a:lnTo>
                    <a:pt x="12497" y="7443"/>
                  </a:lnTo>
                  <a:lnTo>
                    <a:pt x="12502" y="7454"/>
                  </a:lnTo>
                  <a:lnTo>
                    <a:pt x="12506" y="7464"/>
                  </a:lnTo>
                  <a:lnTo>
                    <a:pt x="12512" y="7474"/>
                  </a:lnTo>
                  <a:lnTo>
                    <a:pt x="12518" y="7482"/>
                  </a:lnTo>
                  <a:lnTo>
                    <a:pt x="12525" y="7491"/>
                  </a:lnTo>
                  <a:lnTo>
                    <a:pt x="12533" y="7497"/>
                  </a:lnTo>
                  <a:lnTo>
                    <a:pt x="12542" y="7504"/>
                  </a:lnTo>
                  <a:lnTo>
                    <a:pt x="12551" y="7509"/>
                  </a:lnTo>
                  <a:lnTo>
                    <a:pt x="12561" y="7513"/>
                  </a:lnTo>
                  <a:lnTo>
                    <a:pt x="12570" y="7516"/>
                  </a:lnTo>
                  <a:lnTo>
                    <a:pt x="12580" y="7520"/>
                  </a:lnTo>
                  <a:lnTo>
                    <a:pt x="12591" y="7521"/>
                  </a:lnTo>
                  <a:lnTo>
                    <a:pt x="12601" y="7522"/>
                  </a:lnTo>
                  <a:lnTo>
                    <a:pt x="12613" y="7521"/>
                  </a:lnTo>
                  <a:lnTo>
                    <a:pt x="12623" y="7520"/>
                  </a:lnTo>
                  <a:lnTo>
                    <a:pt x="12633" y="7518"/>
                  </a:lnTo>
                  <a:lnTo>
                    <a:pt x="12644" y="7514"/>
                  </a:lnTo>
                  <a:lnTo>
                    <a:pt x="12654" y="7509"/>
                  </a:lnTo>
                  <a:close/>
                  <a:moveTo>
                    <a:pt x="12078" y="9389"/>
                  </a:moveTo>
                  <a:lnTo>
                    <a:pt x="12088" y="9384"/>
                  </a:lnTo>
                  <a:lnTo>
                    <a:pt x="12097" y="9377"/>
                  </a:lnTo>
                  <a:lnTo>
                    <a:pt x="12105" y="9369"/>
                  </a:lnTo>
                  <a:lnTo>
                    <a:pt x="12112" y="9361"/>
                  </a:lnTo>
                  <a:lnTo>
                    <a:pt x="12118" y="9353"/>
                  </a:lnTo>
                  <a:lnTo>
                    <a:pt x="12124" y="9343"/>
                  </a:lnTo>
                  <a:lnTo>
                    <a:pt x="12128" y="9334"/>
                  </a:lnTo>
                  <a:lnTo>
                    <a:pt x="12132" y="9324"/>
                  </a:lnTo>
                  <a:lnTo>
                    <a:pt x="12134" y="9314"/>
                  </a:lnTo>
                  <a:lnTo>
                    <a:pt x="12136" y="9304"/>
                  </a:lnTo>
                  <a:lnTo>
                    <a:pt x="12136" y="9293"/>
                  </a:lnTo>
                  <a:lnTo>
                    <a:pt x="12136" y="9283"/>
                  </a:lnTo>
                  <a:lnTo>
                    <a:pt x="12135" y="9272"/>
                  </a:lnTo>
                  <a:lnTo>
                    <a:pt x="12132" y="9261"/>
                  </a:lnTo>
                  <a:lnTo>
                    <a:pt x="12128" y="9251"/>
                  </a:lnTo>
                  <a:lnTo>
                    <a:pt x="12124" y="9241"/>
                  </a:lnTo>
                  <a:lnTo>
                    <a:pt x="12118" y="9231"/>
                  </a:lnTo>
                  <a:lnTo>
                    <a:pt x="12112" y="9222"/>
                  </a:lnTo>
                  <a:lnTo>
                    <a:pt x="12104" y="9214"/>
                  </a:lnTo>
                  <a:lnTo>
                    <a:pt x="12096" y="9208"/>
                  </a:lnTo>
                  <a:lnTo>
                    <a:pt x="12088" y="9201"/>
                  </a:lnTo>
                  <a:lnTo>
                    <a:pt x="12079" y="9195"/>
                  </a:lnTo>
                  <a:lnTo>
                    <a:pt x="12069" y="9191"/>
                  </a:lnTo>
                  <a:lnTo>
                    <a:pt x="12059" y="9187"/>
                  </a:lnTo>
                  <a:lnTo>
                    <a:pt x="12049" y="9185"/>
                  </a:lnTo>
                  <a:lnTo>
                    <a:pt x="12039" y="9183"/>
                  </a:lnTo>
                  <a:lnTo>
                    <a:pt x="12028" y="9183"/>
                  </a:lnTo>
                  <a:lnTo>
                    <a:pt x="12017" y="9183"/>
                  </a:lnTo>
                  <a:lnTo>
                    <a:pt x="12007" y="9185"/>
                  </a:lnTo>
                  <a:lnTo>
                    <a:pt x="11996" y="9187"/>
                  </a:lnTo>
                  <a:lnTo>
                    <a:pt x="11986" y="9191"/>
                  </a:lnTo>
                  <a:lnTo>
                    <a:pt x="11976" y="9195"/>
                  </a:lnTo>
                  <a:lnTo>
                    <a:pt x="11966" y="9201"/>
                  </a:lnTo>
                  <a:lnTo>
                    <a:pt x="11957" y="9208"/>
                  </a:lnTo>
                  <a:lnTo>
                    <a:pt x="11949" y="9215"/>
                  </a:lnTo>
                  <a:lnTo>
                    <a:pt x="11942" y="9223"/>
                  </a:lnTo>
                  <a:lnTo>
                    <a:pt x="11936" y="9231"/>
                  </a:lnTo>
                  <a:lnTo>
                    <a:pt x="11930" y="9241"/>
                  </a:lnTo>
                  <a:lnTo>
                    <a:pt x="11926" y="9250"/>
                  </a:lnTo>
                  <a:lnTo>
                    <a:pt x="11922" y="9260"/>
                  </a:lnTo>
                  <a:lnTo>
                    <a:pt x="11920" y="9270"/>
                  </a:lnTo>
                  <a:lnTo>
                    <a:pt x="11919" y="9280"/>
                  </a:lnTo>
                  <a:lnTo>
                    <a:pt x="11918" y="9292"/>
                  </a:lnTo>
                  <a:lnTo>
                    <a:pt x="11918" y="9302"/>
                  </a:lnTo>
                  <a:lnTo>
                    <a:pt x="11920" y="9313"/>
                  </a:lnTo>
                  <a:lnTo>
                    <a:pt x="11922" y="9323"/>
                  </a:lnTo>
                  <a:lnTo>
                    <a:pt x="11926" y="9333"/>
                  </a:lnTo>
                  <a:lnTo>
                    <a:pt x="11930" y="9343"/>
                  </a:lnTo>
                  <a:lnTo>
                    <a:pt x="11937" y="9353"/>
                  </a:lnTo>
                  <a:lnTo>
                    <a:pt x="11942" y="9362"/>
                  </a:lnTo>
                  <a:lnTo>
                    <a:pt x="11950" y="9370"/>
                  </a:lnTo>
                  <a:lnTo>
                    <a:pt x="11958" y="9377"/>
                  </a:lnTo>
                  <a:lnTo>
                    <a:pt x="11967" y="9384"/>
                  </a:lnTo>
                  <a:lnTo>
                    <a:pt x="11976" y="9389"/>
                  </a:lnTo>
                  <a:lnTo>
                    <a:pt x="11985" y="9394"/>
                  </a:lnTo>
                  <a:lnTo>
                    <a:pt x="11995" y="9397"/>
                  </a:lnTo>
                  <a:lnTo>
                    <a:pt x="12005" y="9399"/>
                  </a:lnTo>
                  <a:lnTo>
                    <a:pt x="12015" y="9402"/>
                  </a:lnTo>
                  <a:lnTo>
                    <a:pt x="12026" y="9402"/>
                  </a:lnTo>
                  <a:lnTo>
                    <a:pt x="12037" y="9402"/>
                  </a:lnTo>
                  <a:lnTo>
                    <a:pt x="12048" y="9399"/>
                  </a:lnTo>
                  <a:lnTo>
                    <a:pt x="12058" y="9397"/>
                  </a:lnTo>
                  <a:lnTo>
                    <a:pt x="12068" y="9394"/>
                  </a:lnTo>
                  <a:lnTo>
                    <a:pt x="12078" y="9389"/>
                  </a:lnTo>
                  <a:close/>
                  <a:moveTo>
                    <a:pt x="13305" y="8737"/>
                  </a:moveTo>
                  <a:lnTo>
                    <a:pt x="13314" y="8732"/>
                  </a:lnTo>
                  <a:lnTo>
                    <a:pt x="13323" y="8725"/>
                  </a:lnTo>
                  <a:lnTo>
                    <a:pt x="13331" y="8717"/>
                  </a:lnTo>
                  <a:lnTo>
                    <a:pt x="13339" y="8709"/>
                  </a:lnTo>
                  <a:lnTo>
                    <a:pt x="13345" y="8701"/>
                  </a:lnTo>
                  <a:lnTo>
                    <a:pt x="13350" y="8691"/>
                  </a:lnTo>
                  <a:lnTo>
                    <a:pt x="13355" y="8682"/>
                  </a:lnTo>
                  <a:lnTo>
                    <a:pt x="13358" y="8672"/>
                  </a:lnTo>
                  <a:lnTo>
                    <a:pt x="13361" y="8662"/>
                  </a:lnTo>
                  <a:lnTo>
                    <a:pt x="13362" y="8652"/>
                  </a:lnTo>
                  <a:lnTo>
                    <a:pt x="13364" y="8641"/>
                  </a:lnTo>
                  <a:lnTo>
                    <a:pt x="13362" y="8631"/>
                  </a:lnTo>
                  <a:lnTo>
                    <a:pt x="13361" y="8620"/>
                  </a:lnTo>
                  <a:lnTo>
                    <a:pt x="13359" y="8609"/>
                  </a:lnTo>
                  <a:lnTo>
                    <a:pt x="13356" y="8599"/>
                  </a:lnTo>
                  <a:lnTo>
                    <a:pt x="13350" y="8589"/>
                  </a:lnTo>
                  <a:lnTo>
                    <a:pt x="13345" y="8579"/>
                  </a:lnTo>
                  <a:lnTo>
                    <a:pt x="13338" y="8570"/>
                  </a:lnTo>
                  <a:lnTo>
                    <a:pt x="13331" y="8562"/>
                  </a:lnTo>
                  <a:lnTo>
                    <a:pt x="13323" y="8556"/>
                  </a:lnTo>
                  <a:lnTo>
                    <a:pt x="13314" y="8549"/>
                  </a:lnTo>
                  <a:lnTo>
                    <a:pt x="13305" y="8543"/>
                  </a:lnTo>
                  <a:lnTo>
                    <a:pt x="13295" y="8539"/>
                  </a:lnTo>
                  <a:lnTo>
                    <a:pt x="13286" y="8535"/>
                  </a:lnTo>
                  <a:lnTo>
                    <a:pt x="13276" y="8533"/>
                  </a:lnTo>
                  <a:lnTo>
                    <a:pt x="13265" y="8531"/>
                  </a:lnTo>
                  <a:lnTo>
                    <a:pt x="13255" y="8531"/>
                  </a:lnTo>
                  <a:lnTo>
                    <a:pt x="13244" y="8531"/>
                  </a:lnTo>
                  <a:lnTo>
                    <a:pt x="13234" y="8533"/>
                  </a:lnTo>
                  <a:lnTo>
                    <a:pt x="13223" y="8535"/>
                  </a:lnTo>
                  <a:lnTo>
                    <a:pt x="13212" y="8539"/>
                  </a:lnTo>
                  <a:lnTo>
                    <a:pt x="13202" y="8543"/>
                  </a:lnTo>
                  <a:lnTo>
                    <a:pt x="13193" y="8549"/>
                  </a:lnTo>
                  <a:lnTo>
                    <a:pt x="13184" y="8556"/>
                  </a:lnTo>
                  <a:lnTo>
                    <a:pt x="13176" y="8563"/>
                  </a:lnTo>
                  <a:lnTo>
                    <a:pt x="13169" y="8571"/>
                  </a:lnTo>
                  <a:lnTo>
                    <a:pt x="13163" y="8579"/>
                  </a:lnTo>
                  <a:lnTo>
                    <a:pt x="13157" y="8589"/>
                  </a:lnTo>
                  <a:lnTo>
                    <a:pt x="13153" y="8598"/>
                  </a:lnTo>
                  <a:lnTo>
                    <a:pt x="13149" y="8608"/>
                  </a:lnTo>
                  <a:lnTo>
                    <a:pt x="13146" y="8618"/>
                  </a:lnTo>
                  <a:lnTo>
                    <a:pt x="13145" y="8628"/>
                  </a:lnTo>
                  <a:lnTo>
                    <a:pt x="13144" y="8640"/>
                  </a:lnTo>
                  <a:lnTo>
                    <a:pt x="13145" y="8650"/>
                  </a:lnTo>
                  <a:lnTo>
                    <a:pt x="13146" y="8661"/>
                  </a:lnTo>
                  <a:lnTo>
                    <a:pt x="13148" y="8671"/>
                  </a:lnTo>
                  <a:lnTo>
                    <a:pt x="13153" y="8681"/>
                  </a:lnTo>
                  <a:lnTo>
                    <a:pt x="13157" y="8691"/>
                  </a:lnTo>
                  <a:lnTo>
                    <a:pt x="13163" y="8701"/>
                  </a:lnTo>
                  <a:lnTo>
                    <a:pt x="13170" y="8710"/>
                  </a:lnTo>
                  <a:lnTo>
                    <a:pt x="13176" y="8718"/>
                  </a:lnTo>
                  <a:lnTo>
                    <a:pt x="13184" y="8725"/>
                  </a:lnTo>
                  <a:lnTo>
                    <a:pt x="13193" y="8732"/>
                  </a:lnTo>
                  <a:lnTo>
                    <a:pt x="13202" y="8737"/>
                  </a:lnTo>
                  <a:lnTo>
                    <a:pt x="13212" y="8742"/>
                  </a:lnTo>
                  <a:lnTo>
                    <a:pt x="13221" y="8745"/>
                  </a:lnTo>
                  <a:lnTo>
                    <a:pt x="13231" y="8747"/>
                  </a:lnTo>
                  <a:lnTo>
                    <a:pt x="13243" y="8750"/>
                  </a:lnTo>
                  <a:lnTo>
                    <a:pt x="13253" y="8750"/>
                  </a:lnTo>
                  <a:lnTo>
                    <a:pt x="13264" y="8750"/>
                  </a:lnTo>
                  <a:lnTo>
                    <a:pt x="13274" y="8747"/>
                  </a:lnTo>
                  <a:lnTo>
                    <a:pt x="13285" y="8745"/>
                  </a:lnTo>
                  <a:lnTo>
                    <a:pt x="13295" y="8742"/>
                  </a:lnTo>
                  <a:lnTo>
                    <a:pt x="13305" y="87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7768CF6-47A0-0AD0-EC15-58E0384E3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99499" y="1956320"/>
              <a:ext cx="377481" cy="377481"/>
            </a:xfrm>
            <a:prstGeom prst="rect">
              <a:avLst/>
            </a:prstGeom>
          </p:spPr>
        </p:pic>
      </p:grpSp>
      <p:pic>
        <p:nvPicPr>
          <p:cNvPr id="20" name="Obrázek 19" descr="Obsah obrázku Písmo, text, snímek obrazovky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70294A1D-63E5-8C79-0EA9-C9B32D5E0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618" y="5651810"/>
            <a:ext cx="3098165" cy="9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DC07E-050B-BB29-4017-7C95B76B9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9A538C98-5FDA-67EA-4272-66467E248992}"/>
              </a:ext>
            </a:extLst>
          </p:cNvPr>
          <p:cNvSpPr txBox="1"/>
          <p:nvPr/>
        </p:nvSpPr>
        <p:spPr>
          <a:xfrm>
            <a:off x="574583" y="863950"/>
            <a:ext cx="1090499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4000" b="1" dirty="0">
                <a:solidFill>
                  <a:srgbClr val="3566FC"/>
                </a:solidFill>
                <a:latin typeface="Georgia"/>
              </a:rPr>
              <a:t>Jak se připravit na studium a kariéru?</a:t>
            </a:r>
          </a:p>
        </p:txBody>
      </p:sp>
      <p:pic>
        <p:nvPicPr>
          <p:cNvPr id="39" name="Obrázek 38" descr="Obsah obrázku Písmo, snímek obrazovky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181346D8-741B-C2FB-E9F5-03587819F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89" y="6062358"/>
            <a:ext cx="2115820" cy="59385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612EEA2-D572-F8A2-DFEC-5E14C055FA75}"/>
              </a:ext>
            </a:extLst>
          </p:cNvPr>
          <p:cNvSpPr txBox="1"/>
          <p:nvPr/>
        </p:nvSpPr>
        <p:spPr>
          <a:xfrm>
            <a:off x="620333" y="1922202"/>
            <a:ext cx="762376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>
                <a:solidFill>
                  <a:srgbClr val="004B80"/>
                </a:solidFill>
                <a:latin typeface="Open sans"/>
                <a:ea typeface="Open sans"/>
                <a:cs typeface="Arial"/>
              </a:rPr>
              <a:t>E-portfolio </a:t>
            </a:r>
            <a:r>
              <a:rPr lang="cs-CZ" sz="2800" dirty="0">
                <a:latin typeface="Open sans"/>
                <a:ea typeface="Open sans"/>
                <a:cs typeface="Arial"/>
              </a:rPr>
              <a:t>prezentuje: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Open sans"/>
                <a:ea typeface="Open sans"/>
                <a:cs typeface="Arial"/>
              </a:rPr>
              <a:t>vaše vzdělání,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Open sans"/>
                <a:ea typeface="Open sans"/>
                <a:cs typeface="Arial"/>
              </a:rPr>
              <a:t>pracovní zkušenosti,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Open sans"/>
                <a:ea typeface="Open sans"/>
                <a:cs typeface="Arial"/>
              </a:rPr>
              <a:t>projekty,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Open sans"/>
                <a:ea typeface="Open sans"/>
                <a:cs typeface="Arial"/>
              </a:rPr>
              <a:t>motivaci,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Open sans"/>
                <a:ea typeface="Open sans"/>
                <a:cs typeface="Arial"/>
              </a:rPr>
              <a:t>dovednosti,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Open sans"/>
                <a:ea typeface="Open sans"/>
                <a:cs typeface="Arial"/>
              </a:rPr>
              <a:t>kvalifikaci,</a:t>
            </a:r>
            <a:endParaRPr lang="cs-CZ" sz="2800" dirty="0">
              <a:latin typeface="Open sans"/>
              <a:ea typeface="Open sans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Open sans"/>
                <a:ea typeface="Open sans"/>
                <a:cs typeface="Arial"/>
              </a:rPr>
              <a:t>dobrovolnickou činnost.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83E3295-DC60-3115-79E8-F6E8C7645550}"/>
              </a:ext>
            </a:extLst>
          </p:cNvPr>
          <p:cNvGrpSpPr/>
          <p:nvPr/>
        </p:nvGrpSpPr>
        <p:grpSpPr>
          <a:xfrm>
            <a:off x="7599978" y="1859279"/>
            <a:ext cx="3626822" cy="3464562"/>
            <a:chOff x="9073029" y="3697316"/>
            <a:chExt cx="2398058" cy="2218747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61096E08-B59D-FA3D-B3B6-18EA3D4E2BAA}"/>
                </a:ext>
              </a:extLst>
            </p:cNvPr>
            <p:cNvGrpSpPr/>
            <p:nvPr/>
          </p:nvGrpSpPr>
          <p:grpSpPr>
            <a:xfrm>
              <a:off x="9073029" y="3697316"/>
              <a:ext cx="2398058" cy="2218747"/>
              <a:chOff x="2468786" y="4448953"/>
              <a:chExt cx="2058174" cy="1904277"/>
            </a:xfrm>
          </p:grpSpPr>
          <p:sp>
            <p:nvSpPr>
              <p:cNvPr id="8" name="Line 5">
                <a:extLst>
                  <a:ext uri="{FF2B5EF4-FFF2-40B4-BE49-F238E27FC236}">
                    <a16:creationId xmlns:a16="http://schemas.microsoft.com/office/drawing/2014/main" id="{96F9A850-AD4B-FD5D-3CBE-90FE68E15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1964856" y="5239528"/>
                <a:ext cx="158115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A02E575A-4046-6DAC-5C8F-B001DED2F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191245" y="5332390"/>
                <a:ext cx="1616075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AC6666C3-788C-DAE9-CFF6-091F25671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441724" y="5409018"/>
                <a:ext cx="1616075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54E81581-2042-1D78-2707-7740238B4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697332" y="5481850"/>
                <a:ext cx="1608138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87C470AE-2C87-5935-0605-C8AAFF79E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953966" y="5553924"/>
                <a:ext cx="1598613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8B6B79CB-F99D-0BA5-7A4E-8E54E03D8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3512164" y="5620889"/>
                <a:ext cx="989081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ADD59F9B-C9A6-AA69-7342-0001C3998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4102715" y="5563345"/>
                <a:ext cx="387714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3E423725-3E42-DF5C-A615-1E5793A3B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102191" y="5404479"/>
                <a:ext cx="0" cy="1266809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E149FE74-93AD-EB07-F5A6-D2000B28C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203986" y="5143319"/>
                <a:ext cx="0" cy="1303572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E27CCFB2-E56A-E1A4-B9EE-609D02D15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397055" y="4809455"/>
                <a:ext cx="0" cy="1544906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6FB68128-588D-1AE9-DD8C-F40839C03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610179" y="4456406"/>
                <a:ext cx="0" cy="1833563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9F2DA95-F7C9-3FD5-39C7-3CA1F3445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553599" y="4315593"/>
                <a:ext cx="0" cy="153273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5B7C8EAC-26BF-A675-B7D7-7B434E82F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525641" y="4137312"/>
                <a:ext cx="0" cy="1327663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35E2853D-ADEE-915B-AB6C-9A06F736F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579821">
              <a:off x="10353766" y="4126910"/>
              <a:ext cx="474225" cy="430225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CFD99AF2-8C78-8DAF-7A97-54FF585F6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64662" y="5065836"/>
              <a:ext cx="393700" cy="357171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55389AFB-B24D-AFB9-15F4-EB03B6120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8377" y="4099449"/>
              <a:ext cx="311150" cy="288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58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FE8FD-FAF1-D429-EE0C-7444D402E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861B98F-7848-54F4-2875-7129ED0EA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494259"/>
            <a:ext cx="5134832" cy="50322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BDD9F72-DAF3-9C7B-0EFB-8A3DD8A39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744" y="1462091"/>
            <a:ext cx="5297788" cy="50644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E4BCF2D1-F1F6-6E84-FEE8-BC18E73223D5}"/>
              </a:ext>
            </a:extLst>
          </p:cNvPr>
          <p:cNvSpPr/>
          <p:nvPr/>
        </p:nvSpPr>
        <p:spPr>
          <a:xfrm>
            <a:off x="727113" y="562036"/>
            <a:ext cx="1207688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sk-SK" sz="4800" b="1" dirty="0">
                <a:solidFill>
                  <a:srgbClr val="3566FC"/>
                </a:solidFill>
                <a:latin typeface="Georgia"/>
              </a:rPr>
              <a:t>Druhy </a:t>
            </a:r>
            <a:r>
              <a:rPr lang="sk-SK" sz="4800" b="1" dirty="0" err="1">
                <a:solidFill>
                  <a:srgbClr val="3566FC"/>
                </a:solidFill>
                <a:latin typeface="Georgia"/>
              </a:rPr>
              <a:t>digitálních</a:t>
            </a:r>
            <a:r>
              <a:rPr lang="sk-SK" sz="2400" b="1" dirty="0">
                <a:solidFill>
                  <a:schemeClr val="bg2"/>
                </a:solidFill>
                <a:latin typeface="Open sans"/>
              </a:rPr>
              <a:t> </a:t>
            </a:r>
            <a:r>
              <a:rPr lang="sk-SK" sz="4800" b="1" dirty="0" err="1">
                <a:solidFill>
                  <a:srgbClr val="3566FC"/>
                </a:solidFill>
                <a:latin typeface="Georgia"/>
              </a:rPr>
              <a:t>portfolií</a:t>
            </a:r>
            <a:endParaRPr lang="sk-SK" sz="4800" b="1" dirty="0">
              <a:solidFill>
                <a:srgbClr val="3566FC"/>
              </a:solidFill>
              <a:latin typeface="Georgia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67CE28-BC37-F698-9E49-C0BC3B9F4680}"/>
              </a:ext>
            </a:extLst>
          </p:cNvPr>
          <p:cNvSpPr txBox="1"/>
          <p:nvPr/>
        </p:nvSpPr>
        <p:spPr>
          <a:xfrm>
            <a:off x="961168" y="1676815"/>
            <a:ext cx="4572091" cy="47089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Komerční</a:t>
            </a:r>
            <a:endParaRPr lang="en-US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sociální sítě</a:t>
            </a:r>
          </a:p>
          <a:p>
            <a:pPr marL="800100" lvl="1" indent="-342900">
              <a:buFont typeface="Courier New"/>
              <a:buChar char="o"/>
            </a:pPr>
            <a:r>
              <a:rPr lang="cs-CZ" sz="2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LinkedIn</a:t>
            </a:r>
          </a:p>
          <a:p>
            <a:pPr marL="800100" lvl="1" indent="-342900">
              <a:buFont typeface="Courier New"/>
              <a:buChar char="o"/>
            </a:pPr>
            <a:r>
              <a:rPr lang="cs-CZ" sz="2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YT</a:t>
            </a: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placená úložiště</a:t>
            </a:r>
          </a:p>
          <a:p>
            <a:pPr marL="342900" indent="-342900">
              <a:buFont typeface="Arial"/>
              <a:buChar char="•"/>
            </a:pPr>
            <a:r>
              <a:rPr lang="cs-CZ" sz="2400" dirty="0" err="1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Canva</a:t>
            </a:r>
            <a:r>
              <a:rPr lang="cs-CZ" sz="2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, Google </a:t>
            </a:r>
            <a:r>
              <a:rPr lang="cs-CZ" sz="2400" dirty="0" err="1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Sites</a:t>
            </a:r>
            <a:endParaRPr lang="cs-CZ" sz="2400" dirty="0">
              <a:solidFill>
                <a:schemeClr val="bg1"/>
              </a:solidFill>
              <a:latin typeface="Open sans"/>
              <a:ea typeface="Open sans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Teams, </a:t>
            </a:r>
            <a:r>
              <a:rPr lang="cs-CZ" sz="2400" dirty="0" err="1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Wordpress</a:t>
            </a:r>
            <a:endParaRPr lang="cs-CZ" sz="2400" dirty="0">
              <a:solidFill>
                <a:schemeClr val="bg1"/>
              </a:solidFill>
              <a:latin typeface="Open sans"/>
              <a:ea typeface="Open sans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cs-CZ" sz="2400" dirty="0">
              <a:solidFill>
                <a:schemeClr val="bg1"/>
              </a:solidFill>
              <a:latin typeface="Open sans"/>
              <a:ea typeface="Open sans"/>
              <a:cs typeface="Calibri" panose="020F0502020204030204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Pozor</a:t>
            </a:r>
            <a:r>
              <a:rPr lang="cs-CZ" sz="2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 – kdo je majitel dat soukromé x veřejné zobrazení</a:t>
            </a:r>
          </a:p>
          <a:p>
            <a:r>
              <a:rPr lang="cs-CZ" sz="2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udržitelnost</a:t>
            </a:r>
          </a:p>
          <a:p>
            <a:r>
              <a:rPr lang="cs-CZ" sz="2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reklamy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C0543-4582-5064-7EA5-928195F91843}"/>
              </a:ext>
            </a:extLst>
          </p:cNvPr>
          <p:cNvSpPr txBox="1"/>
          <p:nvPr/>
        </p:nvSpPr>
        <p:spPr>
          <a:xfrm>
            <a:off x="6515099" y="1771649"/>
            <a:ext cx="460057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Nekomerční</a:t>
            </a:r>
            <a:endParaRPr lang="en-US" sz="36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571500" indent="-5715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Open sans"/>
              <a:ea typeface="Open sans"/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cs-CZ" sz="2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š</a:t>
            </a:r>
            <a:r>
              <a:rPr lang="en-US" sz="2400" dirty="0" err="1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kolní</a:t>
            </a:r>
            <a:r>
              <a:rPr lang="en-US" sz="2400" dirty="0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úložiště</a:t>
            </a:r>
            <a:endParaRPr lang="en-US" sz="2400" dirty="0">
              <a:solidFill>
                <a:schemeClr val="bg1"/>
              </a:solidFill>
              <a:latin typeface="Open sans"/>
              <a:ea typeface="Open sans"/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Open sans"/>
                <a:ea typeface="Open sans"/>
                <a:cs typeface="Calibri" panose="020F0502020204030204"/>
              </a:rPr>
              <a:t>Europass</a:t>
            </a:r>
            <a:r>
              <a:rPr lang="en-US" sz="2400" dirty="0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 portfolio</a:t>
            </a:r>
          </a:p>
          <a:p>
            <a:pPr marL="571500" indent="-571500">
              <a:buFont typeface="Arial"/>
              <a:buChar char="•"/>
            </a:pPr>
            <a:r>
              <a:rPr lang="cs-CZ" sz="2400" dirty="0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v</a:t>
            </a:r>
            <a:r>
              <a:rPr lang="en-US" sz="2400" dirty="0" err="1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lastní</a:t>
            </a:r>
            <a:r>
              <a:rPr lang="en-US" sz="2400" dirty="0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úložiště</a:t>
            </a:r>
            <a:r>
              <a:rPr lang="en-US" sz="2400" dirty="0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, cloud</a:t>
            </a:r>
          </a:p>
          <a:p>
            <a:endParaRPr lang="en-US" sz="2400" dirty="0">
              <a:solidFill>
                <a:schemeClr val="bg1"/>
              </a:solidFill>
              <a:latin typeface="Open sans"/>
              <a:ea typeface="Open sans"/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Open sans"/>
              <a:ea typeface="Open sans"/>
              <a:cs typeface="Calibri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Pozor</a:t>
            </a:r>
            <a:r>
              <a:rPr lang="en-US" sz="2400" dirty="0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 - </a:t>
            </a:r>
            <a:r>
              <a:rPr lang="en-US" sz="2400" dirty="0" err="1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školní</a:t>
            </a:r>
            <a:r>
              <a:rPr lang="en-US" sz="2400" dirty="0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 e-</a:t>
            </a:r>
            <a:r>
              <a:rPr lang="en-US" sz="2400" dirty="0" err="1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maily</a:t>
            </a:r>
            <a:br>
              <a:rPr lang="en-US" sz="2400" dirty="0">
                <a:solidFill>
                  <a:schemeClr val="bg1"/>
                </a:solidFill>
                <a:latin typeface="Open sans"/>
                <a:ea typeface="Open sans"/>
                <a:cs typeface="Calibri"/>
              </a:rPr>
            </a:br>
            <a:r>
              <a:rPr lang="en-US" sz="2400" dirty="0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GDPR</a:t>
            </a:r>
          </a:p>
          <a:p>
            <a:r>
              <a:rPr lang="cs-CZ" sz="2400" dirty="0">
                <a:solidFill>
                  <a:schemeClr val="bg1"/>
                </a:solidFill>
                <a:ea typeface="+mn-lt"/>
                <a:cs typeface="+mn-lt"/>
              </a:rPr>
              <a:t>udržitelnost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36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2983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4E043-A921-B06C-469F-170F57E79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AD38E5-00E5-623F-9847-EB31D1C55B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7537" y="1253855"/>
            <a:ext cx="7474382" cy="78220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3000" b="1" dirty="0">
                <a:latin typeface="Open sans"/>
                <a:ea typeface="+mn-lt"/>
                <a:cs typeface="+mn-lt"/>
              </a:rPr>
              <a:t>Portfolio</a:t>
            </a:r>
            <a:endParaRPr lang="cs-CZ" sz="3000" dirty="0">
              <a:latin typeface="Open sans"/>
            </a:endParaRPr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ADE92C-51D8-EB7A-5E16-CF422DB48E03}"/>
              </a:ext>
            </a:extLst>
          </p:cNvPr>
          <p:cNvSpPr txBox="1"/>
          <p:nvPr/>
        </p:nvSpPr>
        <p:spPr>
          <a:xfrm>
            <a:off x="4344702" y="2231136"/>
            <a:ext cx="4163948" cy="28012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záznam dovedností, projektů, zkušeností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moderní online forma</a:t>
            </a:r>
            <a:endParaRPr lang="cs-CZ" sz="2400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jednoduché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ve více jazycích zároveň</a:t>
            </a:r>
            <a:endParaRPr lang="cs-CZ" sz="2400" dirty="0"/>
          </a:p>
        </p:txBody>
      </p:sp>
      <p:pic>
        <p:nvPicPr>
          <p:cNvPr id="7" name="Obrázek 6" descr="Obsah obrázku Grafika, snímek obrazovky, grafický design, Písmo&#10;&#10;Obsah vygenerovaný umělou inteligencí může být nesprávný.">
            <a:extLst>
              <a:ext uri="{FF2B5EF4-FFF2-40B4-BE49-F238E27FC236}">
                <a16:creationId xmlns:a16="http://schemas.microsoft.com/office/drawing/2014/main" id="{59D0E15D-932A-4A1D-F55F-7560EE4FF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45" y="2133964"/>
            <a:ext cx="2540000" cy="2540000"/>
          </a:xfrm>
          <a:prstGeom prst="rect">
            <a:avLst/>
          </a:prstGeom>
        </p:spPr>
      </p:pic>
      <p:sp>
        <p:nvSpPr>
          <p:cNvPr id="9" name="Zástupný text 1">
            <a:extLst>
              <a:ext uri="{FF2B5EF4-FFF2-40B4-BE49-F238E27FC236}">
                <a16:creationId xmlns:a16="http://schemas.microsoft.com/office/drawing/2014/main" id="{AEB71C9C-D2B5-2B85-691D-7AF241A92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746" y="1023756"/>
            <a:ext cx="3071386" cy="4552444"/>
          </a:xfrm>
        </p:spPr>
        <p:txBody>
          <a:bodyPr/>
          <a:lstStyle/>
          <a:p>
            <a:r>
              <a:rPr lang="sk-SK" sz="4400" b="1" dirty="0" err="1">
                <a:solidFill>
                  <a:schemeClr val="bg1"/>
                </a:solidFill>
                <a:latin typeface="+mj-lt"/>
              </a:rPr>
              <a:t>Europass</a:t>
            </a:r>
            <a:endParaRPr lang="sk-SK" sz="4400" b="1" dirty="0">
              <a:solidFill>
                <a:schemeClr val="bg1"/>
              </a:solidFill>
              <a:latin typeface="+mj-lt"/>
              <a:ea typeface="Open sans"/>
              <a:cs typeface="Open sans"/>
            </a:endParaRPr>
          </a:p>
          <a:p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1BD741-C445-3ADF-053E-21FAB5105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2231136"/>
            <a:ext cx="2218670" cy="22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9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DF366-2230-B58C-32F0-C5476E42C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>
            <a:extLst>
              <a:ext uri="{FF2B5EF4-FFF2-40B4-BE49-F238E27FC236}">
                <a16:creationId xmlns:a16="http://schemas.microsoft.com/office/drawing/2014/main" id="{9725AD78-B20D-FCEB-2FC8-8A3CE52C018E}"/>
              </a:ext>
            </a:extLst>
          </p:cNvPr>
          <p:cNvGrpSpPr/>
          <p:nvPr/>
        </p:nvGrpSpPr>
        <p:grpSpPr>
          <a:xfrm>
            <a:off x="1460" y="3830181"/>
            <a:ext cx="2663556" cy="2849518"/>
            <a:chOff x="9528444" y="2018180"/>
            <a:chExt cx="2663556" cy="2849518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A229C255-E7B9-24B6-2D9B-6C43BCE18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5863" y="3514463"/>
              <a:ext cx="2142861" cy="493515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5A868557-B32C-77F8-8416-E8F69AEA7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8444" y="3667524"/>
              <a:ext cx="2663556" cy="615107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F1304DCC-2775-B49D-6DBF-0603A1B080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1305" y="3894971"/>
              <a:ext cx="2660695" cy="613676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599A6423-D030-4701-1A8A-858155D7C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1452" y="4122417"/>
              <a:ext cx="2550548" cy="587927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2BDC8276-C14D-CA03-D500-D96F159891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1960" y="4348433"/>
              <a:ext cx="2170040" cy="500669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A131C1E9-705B-8A2D-697C-6BD8D9066C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3163" y="4587323"/>
              <a:ext cx="1220201" cy="280375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ACDC3E0-2189-EF8F-F9E5-EA0C1CD3F4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8711" y="2018180"/>
              <a:ext cx="2313088" cy="1725160"/>
            </a:xfrm>
            <a:custGeom>
              <a:avLst/>
              <a:gdLst>
                <a:gd name="T0" fmla="*/ 13812 w 14561"/>
                <a:gd name="T1" fmla="*/ 6652 h 10857"/>
                <a:gd name="T2" fmla="*/ 8618 w 14561"/>
                <a:gd name="T3" fmla="*/ 121 h 10857"/>
                <a:gd name="T4" fmla="*/ 7520 w 14561"/>
                <a:gd name="T5" fmla="*/ 792 h 10857"/>
                <a:gd name="T6" fmla="*/ 2667 w 14561"/>
                <a:gd name="T7" fmla="*/ 3336 h 10857"/>
                <a:gd name="T8" fmla="*/ 1437 w 14561"/>
                <a:gd name="T9" fmla="*/ 3914 h 10857"/>
                <a:gd name="T10" fmla="*/ 205 w 14561"/>
                <a:gd name="T11" fmla="*/ 4556 h 10857"/>
                <a:gd name="T12" fmla="*/ 3728 w 14561"/>
                <a:gd name="T13" fmla="*/ 2743 h 10857"/>
                <a:gd name="T14" fmla="*/ 4911 w 14561"/>
                <a:gd name="T15" fmla="*/ 2030 h 10857"/>
                <a:gd name="T16" fmla="*/ 6141 w 14561"/>
                <a:gd name="T17" fmla="*/ 1306 h 10857"/>
                <a:gd name="T18" fmla="*/ 709 w 14561"/>
                <a:gd name="T19" fmla="*/ 5739 h 10857"/>
                <a:gd name="T20" fmla="*/ 2009 w 14561"/>
                <a:gd name="T21" fmla="*/ 5077 h 10857"/>
                <a:gd name="T22" fmla="*/ 3298 w 14561"/>
                <a:gd name="T23" fmla="*/ 4462 h 10857"/>
                <a:gd name="T24" fmla="*/ 4550 w 14561"/>
                <a:gd name="T25" fmla="*/ 3881 h 10857"/>
                <a:gd name="T26" fmla="*/ 5752 w 14561"/>
                <a:gd name="T27" fmla="*/ 3297 h 10857"/>
                <a:gd name="T28" fmla="*/ 5697 w 14561"/>
                <a:gd name="T29" fmla="*/ 3333 h 10857"/>
                <a:gd name="T30" fmla="*/ 6852 w 14561"/>
                <a:gd name="T31" fmla="*/ 2676 h 10857"/>
                <a:gd name="T32" fmla="*/ 8023 w 14561"/>
                <a:gd name="T33" fmla="*/ 1975 h 10857"/>
                <a:gd name="T34" fmla="*/ 9239 w 14561"/>
                <a:gd name="T35" fmla="*/ 1250 h 10857"/>
                <a:gd name="T36" fmla="*/ 1342 w 14561"/>
                <a:gd name="T37" fmla="*/ 6979 h 10857"/>
                <a:gd name="T38" fmla="*/ 2639 w 14561"/>
                <a:gd name="T39" fmla="*/ 6302 h 10857"/>
                <a:gd name="T40" fmla="*/ 3934 w 14561"/>
                <a:gd name="T41" fmla="*/ 5675 h 10857"/>
                <a:gd name="T42" fmla="*/ 5199 w 14561"/>
                <a:gd name="T43" fmla="*/ 5088 h 10857"/>
                <a:gd name="T44" fmla="*/ 6415 w 14561"/>
                <a:gd name="T45" fmla="*/ 4508 h 10857"/>
                <a:gd name="T46" fmla="*/ 6370 w 14561"/>
                <a:gd name="T47" fmla="*/ 4553 h 10857"/>
                <a:gd name="T48" fmla="*/ 7523 w 14561"/>
                <a:gd name="T49" fmla="*/ 3911 h 10857"/>
                <a:gd name="T50" fmla="*/ 8687 w 14561"/>
                <a:gd name="T51" fmla="*/ 3222 h 10857"/>
                <a:gd name="T52" fmla="*/ 9888 w 14561"/>
                <a:gd name="T53" fmla="*/ 2499 h 10857"/>
                <a:gd name="T54" fmla="*/ 1977 w 14561"/>
                <a:gd name="T55" fmla="*/ 8222 h 10857"/>
                <a:gd name="T56" fmla="*/ 3270 w 14561"/>
                <a:gd name="T57" fmla="*/ 7532 h 10857"/>
                <a:gd name="T58" fmla="*/ 4568 w 14561"/>
                <a:gd name="T59" fmla="*/ 6891 h 10857"/>
                <a:gd name="T60" fmla="*/ 5844 w 14561"/>
                <a:gd name="T61" fmla="*/ 6294 h 10857"/>
                <a:gd name="T62" fmla="*/ 7074 w 14561"/>
                <a:gd name="T63" fmla="*/ 5716 h 10857"/>
                <a:gd name="T64" fmla="*/ 8257 w 14561"/>
                <a:gd name="T65" fmla="*/ 5123 h 10857"/>
                <a:gd name="T66" fmla="*/ 8194 w 14561"/>
                <a:gd name="T67" fmla="*/ 5142 h 10857"/>
                <a:gd name="T68" fmla="*/ 9353 w 14561"/>
                <a:gd name="T69" fmla="*/ 4465 h 10857"/>
                <a:gd name="T70" fmla="*/ 10541 w 14561"/>
                <a:gd name="T71" fmla="*/ 3748 h 10857"/>
                <a:gd name="T72" fmla="*/ 2617 w 14561"/>
                <a:gd name="T73" fmla="*/ 9468 h 10857"/>
                <a:gd name="T74" fmla="*/ 3900 w 14561"/>
                <a:gd name="T75" fmla="*/ 8767 h 10857"/>
                <a:gd name="T76" fmla="*/ 5200 w 14561"/>
                <a:gd name="T77" fmla="*/ 8111 h 10857"/>
                <a:gd name="T78" fmla="*/ 6485 w 14561"/>
                <a:gd name="T79" fmla="*/ 7503 h 10857"/>
                <a:gd name="T80" fmla="*/ 7729 w 14561"/>
                <a:gd name="T81" fmla="*/ 6924 h 10857"/>
                <a:gd name="T82" fmla="*/ 8925 w 14561"/>
                <a:gd name="T83" fmla="*/ 6337 h 10857"/>
                <a:gd name="T84" fmla="*/ 8867 w 14561"/>
                <a:gd name="T85" fmla="*/ 6367 h 10857"/>
                <a:gd name="T86" fmla="*/ 10022 w 14561"/>
                <a:gd name="T87" fmla="*/ 5705 h 10857"/>
                <a:gd name="T88" fmla="*/ 11199 w 14561"/>
                <a:gd name="T89" fmla="*/ 4997 h 10857"/>
                <a:gd name="T90" fmla="*/ 3261 w 14561"/>
                <a:gd name="T91" fmla="*/ 10716 h 10857"/>
                <a:gd name="T92" fmla="*/ 4531 w 14561"/>
                <a:gd name="T93" fmla="*/ 10005 h 10857"/>
                <a:gd name="T94" fmla="*/ 5830 w 14561"/>
                <a:gd name="T95" fmla="*/ 9335 h 10857"/>
                <a:gd name="T96" fmla="*/ 7122 w 14561"/>
                <a:gd name="T97" fmla="*/ 8714 h 10857"/>
                <a:gd name="T98" fmla="*/ 8381 w 14561"/>
                <a:gd name="T99" fmla="*/ 8130 h 10857"/>
                <a:gd name="T100" fmla="*/ 9590 w 14561"/>
                <a:gd name="T101" fmla="*/ 7549 h 10857"/>
                <a:gd name="T102" fmla="*/ 9539 w 14561"/>
                <a:gd name="T103" fmla="*/ 7589 h 10857"/>
                <a:gd name="T104" fmla="*/ 10693 w 14561"/>
                <a:gd name="T105" fmla="*/ 6941 h 10857"/>
                <a:gd name="T106" fmla="*/ 11861 w 14561"/>
                <a:gd name="T107" fmla="*/ 6245 h 10857"/>
                <a:gd name="T108" fmla="*/ 6361 w 14561"/>
                <a:gd name="T109" fmla="*/ 10661 h 10857"/>
                <a:gd name="T110" fmla="*/ 7618 w 14561"/>
                <a:gd name="T111" fmla="*/ 9943 h 10857"/>
                <a:gd name="T112" fmla="*/ 8913 w 14561"/>
                <a:gd name="T113" fmla="*/ 9259 h 10857"/>
                <a:gd name="T114" fmla="*/ 10210 w 14561"/>
                <a:gd name="T115" fmla="*/ 8625 h 10857"/>
                <a:gd name="T116" fmla="*/ 11481 w 14561"/>
                <a:gd name="T117" fmla="*/ 8034 h 10857"/>
                <a:gd name="T118" fmla="*/ 12703 w 14561"/>
                <a:gd name="T119" fmla="*/ 7455 h 10857"/>
                <a:gd name="T120" fmla="*/ 12078 w 14561"/>
                <a:gd name="T121" fmla="*/ 9389 h 10857"/>
                <a:gd name="T122" fmla="*/ 12015 w 14561"/>
                <a:gd name="T123" fmla="*/ 9402 h 10857"/>
                <a:gd name="T124" fmla="*/ 13176 w 14561"/>
                <a:gd name="T125" fmla="*/ 8718 h 1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1" h="10857">
                  <a:moveTo>
                    <a:pt x="14561" y="8063"/>
                  </a:moveTo>
                  <a:lnTo>
                    <a:pt x="14550" y="8039"/>
                  </a:lnTo>
                  <a:lnTo>
                    <a:pt x="14540" y="8016"/>
                  </a:lnTo>
                  <a:lnTo>
                    <a:pt x="14530" y="7993"/>
                  </a:lnTo>
                  <a:lnTo>
                    <a:pt x="14520" y="7970"/>
                  </a:lnTo>
                  <a:lnTo>
                    <a:pt x="14510" y="7947"/>
                  </a:lnTo>
                  <a:lnTo>
                    <a:pt x="14500" y="7924"/>
                  </a:lnTo>
                  <a:lnTo>
                    <a:pt x="14491" y="7901"/>
                  </a:lnTo>
                  <a:lnTo>
                    <a:pt x="14481" y="7879"/>
                  </a:lnTo>
                  <a:lnTo>
                    <a:pt x="14468" y="7880"/>
                  </a:lnTo>
                  <a:lnTo>
                    <a:pt x="14454" y="7882"/>
                  </a:lnTo>
                  <a:lnTo>
                    <a:pt x="14442" y="7886"/>
                  </a:lnTo>
                  <a:lnTo>
                    <a:pt x="14429" y="7891"/>
                  </a:lnTo>
                  <a:lnTo>
                    <a:pt x="14419" y="7897"/>
                  </a:lnTo>
                  <a:lnTo>
                    <a:pt x="14410" y="7904"/>
                  </a:lnTo>
                  <a:lnTo>
                    <a:pt x="14403" y="7911"/>
                  </a:lnTo>
                  <a:lnTo>
                    <a:pt x="14396" y="7919"/>
                  </a:lnTo>
                  <a:lnTo>
                    <a:pt x="14389" y="7927"/>
                  </a:lnTo>
                  <a:lnTo>
                    <a:pt x="14383" y="7937"/>
                  </a:lnTo>
                  <a:lnTo>
                    <a:pt x="14379" y="7946"/>
                  </a:lnTo>
                  <a:lnTo>
                    <a:pt x="14376" y="7956"/>
                  </a:lnTo>
                  <a:lnTo>
                    <a:pt x="14373" y="7966"/>
                  </a:lnTo>
                  <a:lnTo>
                    <a:pt x="14371" y="7977"/>
                  </a:lnTo>
                  <a:lnTo>
                    <a:pt x="14371" y="7988"/>
                  </a:lnTo>
                  <a:lnTo>
                    <a:pt x="14371" y="7998"/>
                  </a:lnTo>
                  <a:lnTo>
                    <a:pt x="14372" y="8009"/>
                  </a:lnTo>
                  <a:lnTo>
                    <a:pt x="14376" y="8019"/>
                  </a:lnTo>
                  <a:lnTo>
                    <a:pt x="14379" y="8029"/>
                  </a:lnTo>
                  <a:lnTo>
                    <a:pt x="14383" y="8039"/>
                  </a:lnTo>
                  <a:lnTo>
                    <a:pt x="14389" y="8049"/>
                  </a:lnTo>
                  <a:lnTo>
                    <a:pt x="14396" y="8058"/>
                  </a:lnTo>
                  <a:lnTo>
                    <a:pt x="14404" y="8066"/>
                  </a:lnTo>
                  <a:lnTo>
                    <a:pt x="14412" y="8073"/>
                  </a:lnTo>
                  <a:lnTo>
                    <a:pt x="14419" y="8080"/>
                  </a:lnTo>
                  <a:lnTo>
                    <a:pt x="14429" y="8085"/>
                  </a:lnTo>
                  <a:lnTo>
                    <a:pt x="14438" y="8090"/>
                  </a:lnTo>
                  <a:lnTo>
                    <a:pt x="14448" y="8093"/>
                  </a:lnTo>
                  <a:lnTo>
                    <a:pt x="14459" y="8095"/>
                  </a:lnTo>
                  <a:lnTo>
                    <a:pt x="14469" y="8098"/>
                  </a:lnTo>
                  <a:lnTo>
                    <a:pt x="14480" y="8098"/>
                  </a:lnTo>
                  <a:lnTo>
                    <a:pt x="14490" y="8098"/>
                  </a:lnTo>
                  <a:lnTo>
                    <a:pt x="14501" y="8095"/>
                  </a:lnTo>
                  <a:lnTo>
                    <a:pt x="14511" y="8093"/>
                  </a:lnTo>
                  <a:lnTo>
                    <a:pt x="14521" y="8090"/>
                  </a:lnTo>
                  <a:lnTo>
                    <a:pt x="14531" y="8085"/>
                  </a:lnTo>
                  <a:lnTo>
                    <a:pt x="14539" y="8081"/>
                  </a:lnTo>
                  <a:lnTo>
                    <a:pt x="14547" y="8075"/>
                  </a:lnTo>
                  <a:lnTo>
                    <a:pt x="14554" y="8070"/>
                  </a:lnTo>
                  <a:lnTo>
                    <a:pt x="14561" y="8063"/>
                  </a:lnTo>
                  <a:close/>
                  <a:moveTo>
                    <a:pt x="13930" y="6803"/>
                  </a:moveTo>
                  <a:lnTo>
                    <a:pt x="13909" y="6767"/>
                  </a:lnTo>
                  <a:lnTo>
                    <a:pt x="13888" y="6729"/>
                  </a:lnTo>
                  <a:lnTo>
                    <a:pt x="13867" y="6690"/>
                  </a:lnTo>
                  <a:lnTo>
                    <a:pt x="13846" y="6652"/>
                  </a:lnTo>
                  <a:lnTo>
                    <a:pt x="13837" y="6651"/>
                  </a:lnTo>
                  <a:lnTo>
                    <a:pt x="13829" y="6650"/>
                  </a:lnTo>
                  <a:lnTo>
                    <a:pt x="13820" y="6651"/>
                  </a:lnTo>
                  <a:lnTo>
                    <a:pt x="13812" y="6652"/>
                  </a:lnTo>
                  <a:lnTo>
                    <a:pt x="13803" y="6653"/>
                  </a:lnTo>
                  <a:lnTo>
                    <a:pt x="13794" y="6657"/>
                  </a:lnTo>
                  <a:lnTo>
                    <a:pt x="13786" y="6659"/>
                  </a:lnTo>
                  <a:lnTo>
                    <a:pt x="13778" y="6664"/>
                  </a:lnTo>
                  <a:lnTo>
                    <a:pt x="13768" y="6669"/>
                  </a:lnTo>
                  <a:lnTo>
                    <a:pt x="13759" y="6676"/>
                  </a:lnTo>
                  <a:lnTo>
                    <a:pt x="13751" y="6683"/>
                  </a:lnTo>
                  <a:lnTo>
                    <a:pt x="13745" y="6692"/>
                  </a:lnTo>
                  <a:lnTo>
                    <a:pt x="13738" y="6699"/>
                  </a:lnTo>
                  <a:lnTo>
                    <a:pt x="13732" y="6708"/>
                  </a:lnTo>
                  <a:lnTo>
                    <a:pt x="13728" y="6719"/>
                  </a:lnTo>
                  <a:lnTo>
                    <a:pt x="13724" y="6729"/>
                  </a:lnTo>
                  <a:lnTo>
                    <a:pt x="13722" y="6739"/>
                  </a:lnTo>
                  <a:lnTo>
                    <a:pt x="13720" y="6749"/>
                  </a:lnTo>
                  <a:lnTo>
                    <a:pt x="13720" y="6759"/>
                  </a:lnTo>
                  <a:lnTo>
                    <a:pt x="13720" y="6770"/>
                  </a:lnTo>
                  <a:lnTo>
                    <a:pt x="13721" y="6780"/>
                  </a:lnTo>
                  <a:lnTo>
                    <a:pt x="13724" y="6791"/>
                  </a:lnTo>
                  <a:lnTo>
                    <a:pt x="13728" y="6802"/>
                  </a:lnTo>
                  <a:lnTo>
                    <a:pt x="13732" y="6812"/>
                  </a:lnTo>
                  <a:lnTo>
                    <a:pt x="13738" y="6822"/>
                  </a:lnTo>
                  <a:lnTo>
                    <a:pt x="13745" y="6830"/>
                  </a:lnTo>
                  <a:lnTo>
                    <a:pt x="13752" y="6839"/>
                  </a:lnTo>
                  <a:lnTo>
                    <a:pt x="13760" y="6845"/>
                  </a:lnTo>
                  <a:lnTo>
                    <a:pt x="13768" y="6852"/>
                  </a:lnTo>
                  <a:lnTo>
                    <a:pt x="13777" y="6857"/>
                  </a:lnTo>
                  <a:lnTo>
                    <a:pt x="13787" y="6861"/>
                  </a:lnTo>
                  <a:lnTo>
                    <a:pt x="13797" y="6866"/>
                  </a:lnTo>
                  <a:lnTo>
                    <a:pt x="13807" y="6868"/>
                  </a:lnTo>
                  <a:lnTo>
                    <a:pt x="13817" y="6869"/>
                  </a:lnTo>
                  <a:lnTo>
                    <a:pt x="13829" y="6870"/>
                  </a:lnTo>
                  <a:lnTo>
                    <a:pt x="13839" y="6869"/>
                  </a:lnTo>
                  <a:lnTo>
                    <a:pt x="13849" y="6868"/>
                  </a:lnTo>
                  <a:lnTo>
                    <a:pt x="13860" y="6866"/>
                  </a:lnTo>
                  <a:lnTo>
                    <a:pt x="13870" y="6862"/>
                  </a:lnTo>
                  <a:lnTo>
                    <a:pt x="13880" y="6857"/>
                  </a:lnTo>
                  <a:lnTo>
                    <a:pt x="13889" y="6852"/>
                  </a:lnTo>
                  <a:lnTo>
                    <a:pt x="13897" y="6846"/>
                  </a:lnTo>
                  <a:lnTo>
                    <a:pt x="13904" y="6841"/>
                  </a:lnTo>
                  <a:lnTo>
                    <a:pt x="13911" y="6834"/>
                  </a:lnTo>
                  <a:lnTo>
                    <a:pt x="13916" y="6826"/>
                  </a:lnTo>
                  <a:lnTo>
                    <a:pt x="13922" y="6820"/>
                  </a:lnTo>
                  <a:lnTo>
                    <a:pt x="13926" y="6812"/>
                  </a:lnTo>
                  <a:lnTo>
                    <a:pt x="13930" y="6803"/>
                  </a:lnTo>
                  <a:close/>
                  <a:moveTo>
                    <a:pt x="8795" y="0"/>
                  </a:moveTo>
                  <a:lnTo>
                    <a:pt x="8772" y="10"/>
                  </a:lnTo>
                  <a:lnTo>
                    <a:pt x="8747" y="20"/>
                  </a:lnTo>
                  <a:lnTo>
                    <a:pt x="8722" y="30"/>
                  </a:lnTo>
                  <a:lnTo>
                    <a:pt x="8697" y="40"/>
                  </a:lnTo>
                  <a:lnTo>
                    <a:pt x="8671" y="52"/>
                  </a:lnTo>
                  <a:lnTo>
                    <a:pt x="8646" y="63"/>
                  </a:lnTo>
                  <a:lnTo>
                    <a:pt x="8620" y="73"/>
                  </a:lnTo>
                  <a:lnTo>
                    <a:pt x="8593" y="84"/>
                  </a:lnTo>
                  <a:lnTo>
                    <a:pt x="8596" y="90"/>
                  </a:lnTo>
                  <a:lnTo>
                    <a:pt x="8599" y="95"/>
                  </a:lnTo>
                  <a:lnTo>
                    <a:pt x="8605" y="104"/>
                  </a:lnTo>
                  <a:lnTo>
                    <a:pt x="8611" y="113"/>
                  </a:lnTo>
                  <a:lnTo>
                    <a:pt x="8618" y="121"/>
                  </a:lnTo>
                  <a:lnTo>
                    <a:pt x="8626" y="129"/>
                  </a:lnTo>
                  <a:lnTo>
                    <a:pt x="8635" y="135"/>
                  </a:lnTo>
                  <a:lnTo>
                    <a:pt x="8644" y="140"/>
                  </a:lnTo>
                  <a:lnTo>
                    <a:pt x="8654" y="145"/>
                  </a:lnTo>
                  <a:lnTo>
                    <a:pt x="8663" y="148"/>
                  </a:lnTo>
                  <a:lnTo>
                    <a:pt x="8673" y="151"/>
                  </a:lnTo>
                  <a:lnTo>
                    <a:pt x="8684" y="153"/>
                  </a:lnTo>
                  <a:lnTo>
                    <a:pt x="8694" y="154"/>
                  </a:lnTo>
                  <a:lnTo>
                    <a:pt x="8706" y="153"/>
                  </a:lnTo>
                  <a:lnTo>
                    <a:pt x="8716" y="151"/>
                  </a:lnTo>
                  <a:lnTo>
                    <a:pt x="8726" y="149"/>
                  </a:lnTo>
                  <a:lnTo>
                    <a:pt x="8737" y="145"/>
                  </a:lnTo>
                  <a:lnTo>
                    <a:pt x="8747" y="140"/>
                  </a:lnTo>
                  <a:lnTo>
                    <a:pt x="8756" y="135"/>
                  </a:lnTo>
                  <a:lnTo>
                    <a:pt x="8764" y="129"/>
                  </a:lnTo>
                  <a:lnTo>
                    <a:pt x="8772" y="122"/>
                  </a:lnTo>
                  <a:lnTo>
                    <a:pt x="8780" y="114"/>
                  </a:lnTo>
                  <a:lnTo>
                    <a:pt x="8785" y="107"/>
                  </a:lnTo>
                  <a:lnTo>
                    <a:pt x="8791" y="98"/>
                  </a:lnTo>
                  <a:lnTo>
                    <a:pt x="8795" y="89"/>
                  </a:lnTo>
                  <a:lnTo>
                    <a:pt x="8799" y="80"/>
                  </a:lnTo>
                  <a:lnTo>
                    <a:pt x="8802" y="70"/>
                  </a:lnTo>
                  <a:lnTo>
                    <a:pt x="8803" y="61"/>
                  </a:lnTo>
                  <a:lnTo>
                    <a:pt x="8804" y="50"/>
                  </a:lnTo>
                  <a:lnTo>
                    <a:pt x="8805" y="40"/>
                  </a:lnTo>
                  <a:lnTo>
                    <a:pt x="8804" y="30"/>
                  </a:lnTo>
                  <a:lnTo>
                    <a:pt x="8802" y="20"/>
                  </a:lnTo>
                  <a:lnTo>
                    <a:pt x="8800" y="10"/>
                  </a:lnTo>
                  <a:lnTo>
                    <a:pt x="8795" y="0"/>
                  </a:lnTo>
                  <a:close/>
                  <a:moveTo>
                    <a:pt x="7496" y="590"/>
                  </a:moveTo>
                  <a:lnTo>
                    <a:pt x="7465" y="605"/>
                  </a:lnTo>
                  <a:lnTo>
                    <a:pt x="7432" y="621"/>
                  </a:lnTo>
                  <a:lnTo>
                    <a:pt x="7401" y="636"/>
                  </a:lnTo>
                  <a:lnTo>
                    <a:pt x="7368" y="652"/>
                  </a:lnTo>
                  <a:lnTo>
                    <a:pt x="7364" y="663"/>
                  </a:lnTo>
                  <a:lnTo>
                    <a:pt x="7362" y="676"/>
                  </a:lnTo>
                  <a:lnTo>
                    <a:pt x="7359" y="687"/>
                  </a:lnTo>
                  <a:lnTo>
                    <a:pt x="7359" y="699"/>
                  </a:lnTo>
                  <a:lnTo>
                    <a:pt x="7361" y="711"/>
                  </a:lnTo>
                  <a:lnTo>
                    <a:pt x="7363" y="724"/>
                  </a:lnTo>
                  <a:lnTo>
                    <a:pt x="7367" y="735"/>
                  </a:lnTo>
                  <a:lnTo>
                    <a:pt x="7372" y="747"/>
                  </a:lnTo>
                  <a:lnTo>
                    <a:pt x="7377" y="756"/>
                  </a:lnTo>
                  <a:lnTo>
                    <a:pt x="7384" y="765"/>
                  </a:lnTo>
                  <a:lnTo>
                    <a:pt x="7392" y="773"/>
                  </a:lnTo>
                  <a:lnTo>
                    <a:pt x="7400" y="781"/>
                  </a:lnTo>
                  <a:lnTo>
                    <a:pt x="7409" y="787"/>
                  </a:lnTo>
                  <a:lnTo>
                    <a:pt x="7418" y="792"/>
                  </a:lnTo>
                  <a:lnTo>
                    <a:pt x="7427" y="797"/>
                  </a:lnTo>
                  <a:lnTo>
                    <a:pt x="7437" y="800"/>
                  </a:lnTo>
                  <a:lnTo>
                    <a:pt x="7447" y="803"/>
                  </a:lnTo>
                  <a:lnTo>
                    <a:pt x="7457" y="805"/>
                  </a:lnTo>
                  <a:lnTo>
                    <a:pt x="7468" y="806"/>
                  </a:lnTo>
                  <a:lnTo>
                    <a:pt x="7478" y="805"/>
                  </a:lnTo>
                  <a:lnTo>
                    <a:pt x="7489" y="803"/>
                  </a:lnTo>
                  <a:lnTo>
                    <a:pt x="7500" y="801"/>
                  </a:lnTo>
                  <a:lnTo>
                    <a:pt x="7510" y="797"/>
                  </a:lnTo>
                  <a:lnTo>
                    <a:pt x="7520" y="792"/>
                  </a:lnTo>
                  <a:lnTo>
                    <a:pt x="7530" y="787"/>
                  </a:lnTo>
                  <a:lnTo>
                    <a:pt x="7539" y="780"/>
                  </a:lnTo>
                  <a:lnTo>
                    <a:pt x="7547" y="773"/>
                  </a:lnTo>
                  <a:lnTo>
                    <a:pt x="7553" y="765"/>
                  </a:lnTo>
                  <a:lnTo>
                    <a:pt x="7560" y="756"/>
                  </a:lnTo>
                  <a:lnTo>
                    <a:pt x="7566" y="747"/>
                  </a:lnTo>
                  <a:lnTo>
                    <a:pt x="7570" y="737"/>
                  </a:lnTo>
                  <a:lnTo>
                    <a:pt x="7574" y="728"/>
                  </a:lnTo>
                  <a:lnTo>
                    <a:pt x="7576" y="717"/>
                  </a:lnTo>
                  <a:lnTo>
                    <a:pt x="7578" y="707"/>
                  </a:lnTo>
                  <a:lnTo>
                    <a:pt x="7578" y="697"/>
                  </a:lnTo>
                  <a:lnTo>
                    <a:pt x="7578" y="686"/>
                  </a:lnTo>
                  <a:lnTo>
                    <a:pt x="7577" y="676"/>
                  </a:lnTo>
                  <a:lnTo>
                    <a:pt x="7574" y="664"/>
                  </a:lnTo>
                  <a:lnTo>
                    <a:pt x="7570" y="654"/>
                  </a:lnTo>
                  <a:lnTo>
                    <a:pt x="7566" y="644"/>
                  </a:lnTo>
                  <a:lnTo>
                    <a:pt x="7559" y="634"/>
                  </a:lnTo>
                  <a:lnTo>
                    <a:pt x="7552" y="625"/>
                  </a:lnTo>
                  <a:lnTo>
                    <a:pt x="7544" y="617"/>
                  </a:lnTo>
                  <a:lnTo>
                    <a:pt x="7537" y="609"/>
                  </a:lnTo>
                  <a:lnTo>
                    <a:pt x="7526" y="603"/>
                  </a:lnTo>
                  <a:lnTo>
                    <a:pt x="7518" y="597"/>
                  </a:lnTo>
                  <a:lnTo>
                    <a:pt x="7507" y="594"/>
                  </a:lnTo>
                  <a:lnTo>
                    <a:pt x="7496" y="590"/>
                  </a:lnTo>
                  <a:close/>
                  <a:moveTo>
                    <a:pt x="2558" y="3194"/>
                  </a:moveTo>
                  <a:lnTo>
                    <a:pt x="2472" y="3242"/>
                  </a:lnTo>
                  <a:lnTo>
                    <a:pt x="2465" y="3254"/>
                  </a:lnTo>
                  <a:lnTo>
                    <a:pt x="2459" y="3268"/>
                  </a:lnTo>
                  <a:lnTo>
                    <a:pt x="2455" y="3282"/>
                  </a:lnTo>
                  <a:lnTo>
                    <a:pt x="2454" y="3297"/>
                  </a:lnTo>
                  <a:lnTo>
                    <a:pt x="2454" y="3312"/>
                  </a:lnTo>
                  <a:lnTo>
                    <a:pt x="2455" y="3326"/>
                  </a:lnTo>
                  <a:lnTo>
                    <a:pt x="2459" y="3341"/>
                  </a:lnTo>
                  <a:lnTo>
                    <a:pt x="2466" y="3355"/>
                  </a:lnTo>
                  <a:lnTo>
                    <a:pt x="2472" y="3364"/>
                  </a:lnTo>
                  <a:lnTo>
                    <a:pt x="2478" y="3373"/>
                  </a:lnTo>
                  <a:lnTo>
                    <a:pt x="2485" y="3381"/>
                  </a:lnTo>
                  <a:lnTo>
                    <a:pt x="2493" y="3389"/>
                  </a:lnTo>
                  <a:lnTo>
                    <a:pt x="2502" y="3395"/>
                  </a:lnTo>
                  <a:lnTo>
                    <a:pt x="2511" y="3400"/>
                  </a:lnTo>
                  <a:lnTo>
                    <a:pt x="2521" y="3405"/>
                  </a:lnTo>
                  <a:lnTo>
                    <a:pt x="2530" y="3408"/>
                  </a:lnTo>
                  <a:lnTo>
                    <a:pt x="2540" y="3411"/>
                  </a:lnTo>
                  <a:lnTo>
                    <a:pt x="2551" y="3413"/>
                  </a:lnTo>
                  <a:lnTo>
                    <a:pt x="2561" y="3414"/>
                  </a:lnTo>
                  <a:lnTo>
                    <a:pt x="2573" y="3413"/>
                  </a:lnTo>
                  <a:lnTo>
                    <a:pt x="2583" y="3411"/>
                  </a:lnTo>
                  <a:lnTo>
                    <a:pt x="2593" y="3409"/>
                  </a:lnTo>
                  <a:lnTo>
                    <a:pt x="2604" y="3405"/>
                  </a:lnTo>
                  <a:lnTo>
                    <a:pt x="2614" y="3400"/>
                  </a:lnTo>
                  <a:lnTo>
                    <a:pt x="2623" y="3395"/>
                  </a:lnTo>
                  <a:lnTo>
                    <a:pt x="2632" y="3388"/>
                  </a:lnTo>
                  <a:lnTo>
                    <a:pt x="2640" y="3381"/>
                  </a:lnTo>
                  <a:lnTo>
                    <a:pt x="2648" y="3373"/>
                  </a:lnTo>
                  <a:lnTo>
                    <a:pt x="2653" y="3364"/>
                  </a:lnTo>
                  <a:lnTo>
                    <a:pt x="2659" y="3355"/>
                  </a:lnTo>
                  <a:lnTo>
                    <a:pt x="2663" y="3345"/>
                  </a:lnTo>
                  <a:lnTo>
                    <a:pt x="2667" y="3336"/>
                  </a:lnTo>
                  <a:lnTo>
                    <a:pt x="2670" y="3325"/>
                  </a:lnTo>
                  <a:lnTo>
                    <a:pt x="2671" y="3315"/>
                  </a:lnTo>
                  <a:lnTo>
                    <a:pt x="2672" y="3305"/>
                  </a:lnTo>
                  <a:lnTo>
                    <a:pt x="2671" y="3294"/>
                  </a:lnTo>
                  <a:lnTo>
                    <a:pt x="2670" y="3284"/>
                  </a:lnTo>
                  <a:lnTo>
                    <a:pt x="2668" y="3272"/>
                  </a:lnTo>
                  <a:lnTo>
                    <a:pt x="2663" y="3262"/>
                  </a:lnTo>
                  <a:lnTo>
                    <a:pt x="2659" y="3252"/>
                  </a:lnTo>
                  <a:lnTo>
                    <a:pt x="2656" y="3245"/>
                  </a:lnTo>
                  <a:lnTo>
                    <a:pt x="2651" y="3239"/>
                  </a:lnTo>
                  <a:lnTo>
                    <a:pt x="2645" y="3232"/>
                  </a:lnTo>
                  <a:lnTo>
                    <a:pt x="2640" y="3226"/>
                  </a:lnTo>
                  <a:lnTo>
                    <a:pt x="2629" y="3216"/>
                  </a:lnTo>
                  <a:lnTo>
                    <a:pt x="2616" y="3208"/>
                  </a:lnTo>
                  <a:lnTo>
                    <a:pt x="2603" y="3202"/>
                  </a:lnTo>
                  <a:lnTo>
                    <a:pt x="2588" y="3197"/>
                  </a:lnTo>
                  <a:lnTo>
                    <a:pt x="2573" y="3195"/>
                  </a:lnTo>
                  <a:lnTo>
                    <a:pt x="2558" y="3194"/>
                  </a:lnTo>
                  <a:close/>
                  <a:moveTo>
                    <a:pt x="1382" y="3856"/>
                  </a:moveTo>
                  <a:lnTo>
                    <a:pt x="1332" y="3886"/>
                  </a:lnTo>
                  <a:lnTo>
                    <a:pt x="1288" y="3911"/>
                  </a:lnTo>
                  <a:lnTo>
                    <a:pt x="1253" y="3932"/>
                  </a:lnTo>
                  <a:lnTo>
                    <a:pt x="1227" y="3948"/>
                  </a:lnTo>
                  <a:lnTo>
                    <a:pt x="1227" y="3962"/>
                  </a:lnTo>
                  <a:lnTo>
                    <a:pt x="1229" y="3978"/>
                  </a:lnTo>
                  <a:lnTo>
                    <a:pt x="1233" y="3993"/>
                  </a:lnTo>
                  <a:lnTo>
                    <a:pt x="1239" y="4007"/>
                  </a:lnTo>
                  <a:lnTo>
                    <a:pt x="1244" y="4016"/>
                  </a:lnTo>
                  <a:lnTo>
                    <a:pt x="1251" y="4025"/>
                  </a:lnTo>
                  <a:lnTo>
                    <a:pt x="1259" y="4033"/>
                  </a:lnTo>
                  <a:lnTo>
                    <a:pt x="1267" y="4041"/>
                  </a:lnTo>
                  <a:lnTo>
                    <a:pt x="1276" y="4047"/>
                  </a:lnTo>
                  <a:lnTo>
                    <a:pt x="1285" y="4052"/>
                  </a:lnTo>
                  <a:lnTo>
                    <a:pt x="1294" y="4057"/>
                  </a:lnTo>
                  <a:lnTo>
                    <a:pt x="1304" y="4060"/>
                  </a:lnTo>
                  <a:lnTo>
                    <a:pt x="1314" y="4063"/>
                  </a:lnTo>
                  <a:lnTo>
                    <a:pt x="1324" y="4065"/>
                  </a:lnTo>
                  <a:lnTo>
                    <a:pt x="1335" y="4066"/>
                  </a:lnTo>
                  <a:lnTo>
                    <a:pt x="1345" y="4065"/>
                  </a:lnTo>
                  <a:lnTo>
                    <a:pt x="1357" y="4063"/>
                  </a:lnTo>
                  <a:lnTo>
                    <a:pt x="1367" y="4061"/>
                  </a:lnTo>
                  <a:lnTo>
                    <a:pt x="1377" y="4057"/>
                  </a:lnTo>
                  <a:lnTo>
                    <a:pt x="1387" y="4052"/>
                  </a:lnTo>
                  <a:lnTo>
                    <a:pt x="1397" y="4047"/>
                  </a:lnTo>
                  <a:lnTo>
                    <a:pt x="1406" y="4040"/>
                  </a:lnTo>
                  <a:lnTo>
                    <a:pt x="1414" y="4033"/>
                  </a:lnTo>
                  <a:lnTo>
                    <a:pt x="1420" y="4025"/>
                  </a:lnTo>
                  <a:lnTo>
                    <a:pt x="1427" y="4016"/>
                  </a:lnTo>
                  <a:lnTo>
                    <a:pt x="1433" y="4007"/>
                  </a:lnTo>
                  <a:lnTo>
                    <a:pt x="1437" y="3997"/>
                  </a:lnTo>
                  <a:lnTo>
                    <a:pt x="1441" y="3988"/>
                  </a:lnTo>
                  <a:lnTo>
                    <a:pt x="1443" y="3977"/>
                  </a:lnTo>
                  <a:lnTo>
                    <a:pt x="1445" y="3967"/>
                  </a:lnTo>
                  <a:lnTo>
                    <a:pt x="1445" y="3957"/>
                  </a:lnTo>
                  <a:lnTo>
                    <a:pt x="1445" y="3946"/>
                  </a:lnTo>
                  <a:lnTo>
                    <a:pt x="1444" y="3936"/>
                  </a:lnTo>
                  <a:lnTo>
                    <a:pt x="1441" y="3924"/>
                  </a:lnTo>
                  <a:lnTo>
                    <a:pt x="1437" y="3914"/>
                  </a:lnTo>
                  <a:lnTo>
                    <a:pt x="1433" y="3904"/>
                  </a:lnTo>
                  <a:lnTo>
                    <a:pt x="1428" y="3896"/>
                  </a:lnTo>
                  <a:lnTo>
                    <a:pt x="1423" y="3888"/>
                  </a:lnTo>
                  <a:lnTo>
                    <a:pt x="1417" y="3882"/>
                  </a:lnTo>
                  <a:lnTo>
                    <a:pt x="1410" y="3876"/>
                  </a:lnTo>
                  <a:lnTo>
                    <a:pt x="1405" y="3870"/>
                  </a:lnTo>
                  <a:lnTo>
                    <a:pt x="1397" y="3865"/>
                  </a:lnTo>
                  <a:lnTo>
                    <a:pt x="1390" y="3860"/>
                  </a:lnTo>
                  <a:lnTo>
                    <a:pt x="1382" y="3856"/>
                  </a:lnTo>
                  <a:close/>
                  <a:moveTo>
                    <a:pt x="168" y="4516"/>
                  </a:moveTo>
                  <a:lnTo>
                    <a:pt x="147" y="4525"/>
                  </a:lnTo>
                  <a:lnTo>
                    <a:pt x="126" y="4534"/>
                  </a:lnTo>
                  <a:lnTo>
                    <a:pt x="106" y="4544"/>
                  </a:lnTo>
                  <a:lnTo>
                    <a:pt x="84" y="4553"/>
                  </a:lnTo>
                  <a:lnTo>
                    <a:pt x="63" y="4563"/>
                  </a:lnTo>
                  <a:lnTo>
                    <a:pt x="43" y="4572"/>
                  </a:lnTo>
                  <a:lnTo>
                    <a:pt x="22" y="4582"/>
                  </a:lnTo>
                  <a:lnTo>
                    <a:pt x="1" y="4591"/>
                  </a:lnTo>
                  <a:lnTo>
                    <a:pt x="0" y="4600"/>
                  </a:lnTo>
                  <a:lnTo>
                    <a:pt x="0" y="4609"/>
                  </a:lnTo>
                  <a:lnTo>
                    <a:pt x="0" y="4617"/>
                  </a:lnTo>
                  <a:lnTo>
                    <a:pt x="1" y="4626"/>
                  </a:lnTo>
                  <a:lnTo>
                    <a:pt x="3" y="4634"/>
                  </a:lnTo>
                  <a:lnTo>
                    <a:pt x="6" y="4642"/>
                  </a:lnTo>
                  <a:lnTo>
                    <a:pt x="8" y="4650"/>
                  </a:lnTo>
                  <a:lnTo>
                    <a:pt x="13" y="4659"/>
                  </a:lnTo>
                  <a:lnTo>
                    <a:pt x="18" y="4668"/>
                  </a:lnTo>
                  <a:lnTo>
                    <a:pt x="25" y="4677"/>
                  </a:lnTo>
                  <a:lnTo>
                    <a:pt x="32" y="4685"/>
                  </a:lnTo>
                  <a:lnTo>
                    <a:pt x="41" y="4693"/>
                  </a:lnTo>
                  <a:lnTo>
                    <a:pt x="49" y="4699"/>
                  </a:lnTo>
                  <a:lnTo>
                    <a:pt x="58" y="4704"/>
                  </a:lnTo>
                  <a:lnTo>
                    <a:pt x="68" y="4709"/>
                  </a:lnTo>
                  <a:lnTo>
                    <a:pt x="78" y="4712"/>
                  </a:lnTo>
                  <a:lnTo>
                    <a:pt x="88" y="4715"/>
                  </a:lnTo>
                  <a:lnTo>
                    <a:pt x="98" y="4717"/>
                  </a:lnTo>
                  <a:lnTo>
                    <a:pt x="108" y="4718"/>
                  </a:lnTo>
                  <a:lnTo>
                    <a:pt x="119" y="4717"/>
                  </a:lnTo>
                  <a:lnTo>
                    <a:pt x="129" y="4715"/>
                  </a:lnTo>
                  <a:lnTo>
                    <a:pt x="140" y="4713"/>
                  </a:lnTo>
                  <a:lnTo>
                    <a:pt x="151" y="4709"/>
                  </a:lnTo>
                  <a:lnTo>
                    <a:pt x="161" y="4704"/>
                  </a:lnTo>
                  <a:lnTo>
                    <a:pt x="171" y="4699"/>
                  </a:lnTo>
                  <a:lnTo>
                    <a:pt x="179" y="4692"/>
                  </a:lnTo>
                  <a:lnTo>
                    <a:pt x="188" y="4685"/>
                  </a:lnTo>
                  <a:lnTo>
                    <a:pt x="194" y="4677"/>
                  </a:lnTo>
                  <a:lnTo>
                    <a:pt x="201" y="4668"/>
                  </a:lnTo>
                  <a:lnTo>
                    <a:pt x="205" y="4659"/>
                  </a:lnTo>
                  <a:lnTo>
                    <a:pt x="210" y="4649"/>
                  </a:lnTo>
                  <a:lnTo>
                    <a:pt x="214" y="4640"/>
                  </a:lnTo>
                  <a:lnTo>
                    <a:pt x="217" y="4629"/>
                  </a:lnTo>
                  <a:lnTo>
                    <a:pt x="218" y="4619"/>
                  </a:lnTo>
                  <a:lnTo>
                    <a:pt x="219" y="4609"/>
                  </a:lnTo>
                  <a:lnTo>
                    <a:pt x="218" y="4598"/>
                  </a:lnTo>
                  <a:lnTo>
                    <a:pt x="217" y="4588"/>
                  </a:lnTo>
                  <a:lnTo>
                    <a:pt x="214" y="4576"/>
                  </a:lnTo>
                  <a:lnTo>
                    <a:pt x="211" y="4566"/>
                  </a:lnTo>
                  <a:lnTo>
                    <a:pt x="205" y="4556"/>
                  </a:lnTo>
                  <a:lnTo>
                    <a:pt x="199" y="4544"/>
                  </a:lnTo>
                  <a:lnTo>
                    <a:pt x="190" y="4533"/>
                  </a:lnTo>
                  <a:lnTo>
                    <a:pt x="180" y="4524"/>
                  </a:lnTo>
                  <a:lnTo>
                    <a:pt x="168" y="4516"/>
                  </a:lnTo>
                  <a:close/>
                  <a:moveTo>
                    <a:pt x="3840" y="2748"/>
                  </a:moveTo>
                  <a:lnTo>
                    <a:pt x="3850" y="2743"/>
                  </a:lnTo>
                  <a:lnTo>
                    <a:pt x="3859" y="2736"/>
                  </a:lnTo>
                  <a:lnTo>
                    <a:pt x="3867" y="2729"/>
                  </a:lnTo>
                  <a:lnTo>
                    <a:pt x="3874" y="2721"/>
                  </a:lnTo>
                  <a:lnTo>
                    <a:pt x="3881" y="2712"/>
                  </a:lnTo>
                  <a:lnTo>
                    <a:pt x="3886" y="2703"/>
                  </a:lnTo>
                  <a:lnTo>
                    <a:pt x="3891" y="2693"/>
                  </a:lnTo>
                  <a:lnTo>
                    <a:pt x="3894" y="2684"/>
                  </a:lnTo>
                  <a:lnTo>
                    <a:pt x="3896" y="2673"/>
                  </a:lnTo>
                  <a:lnTo>
                    <a:pt x="3897" y="2663"/>
                  </a:lnTo>
                  <a:lnTo>
                    <a:pt x="3898" y="2653"/>
                  </a:lnTo>
                  <a:lnTo>
                    <a:pt x="3898" y="2642"/>
                  </a:lnTo>
                  <a:lnTo>
                    <a:pt x="3896" y="2632"/>
                  </a:lnTo>
                  <a:lnTo>
                    <a:pt x="3894" y="2620"/>
                  </a:lnTo>
                  <a:lnTo>
                    <a:pt x="3891" y="2610"/>
                  </a:lnTo>
                  <a:lnTo>
                    <a:pt x="3886" y="2600"/>
                  </a:lnTo>
                  <a:lnTo>
                    <a:pt x="3879" y="2591"/>
                  </a:lnTo>
                  <a:lnTo>
                    <a:pt x="3874" y="2582"/>
                  </a:lnTo>
                  <a:lnTo>
                    <a:pt x="3866" y="2574"/>
                  </a:lnTo>
                  <a:lnTo>
                    <a:pt x="3858" y="2566"/>
                  </a:lnTo>
                  <a:lnTo>
                    <a:pt x="3849" y="2561"/>
                  </a:lnTo>
                  <a:lnTo>
                    <a:pt x="3840" y="2555"/>
                  </a:lnTo>
                  <a:lnTo>
                    <a:pt x="3831" y="2551"/>
                  </a:lnTo>
                  <a:lnTo>
                    <a:pt x="3821" y="2547"/>
                  </a:lnTo>
                  <a:lnTo>
                    <a:pt x="3811" y="2544"/>
                  </a:lnTo>
                  <a:lnTo>
                    <a:pt x="3801" y="2543"/>
                  </a:lnTo>
                  <a:lnTo>
                    <a:pt x="3790" y="2542"/>
                  </a:lnTo>
                  <a:lnTo>
                    <a:pt x="3780" y="2543"/>
                  </a:lnTo>
                  <a:lnTo>
                    <a:pt x="3768" y="2544"/>
                  </a:lnTo>
                  <a:lnTo>
                    <a:pt x="3758" y="2546"/>
                  </a:lnTo>
                  <a:lnTo>
                    <a:pt x="3748" y="2550"/>
                  </a:lnTo>
                  <a:lnTo>
                    <a:pt x="3738" y="2555"/>
                  </a:lnTo>
                  <a:lnTo>
                    <a:pt x="3728" y="2561"/>
                  </a:lnTo>
                  <a:lnTo>
                    <a:pt x="3719" y="2568"/>
                  </a:lnTo>
                  <a:lnTo>
                    <a:pt x="3711" y="2574"/>
                  </a:lnTo>
                  <a:lnTo>
                    <a:pt x="3705" y="2582"/>
                  </a:lnTo>
                  <a:lnTo>
                    <a:pt x="3698" y="2591"/>
                  </a:lnTo>
                  <a:lnTo>
                    <a:pt x="3692" y="2600"/>
                  </a:lnTo>
                  <a:lnTo>
                    <a:pt x="3688" y="2610"/>
                  </a:lnTo>
                  <a:lnTo>
                    <a:pt x="3684" y="2619"/>
                  </a:lnTo>
                  <a:lnTo>
                    <a:pt x="3682" y="2629"/>
                  </a:lnTo>
                  <a:lnTo>
                    <a:pt x="3680" y="2641"/>
                  </a:lnTo>
                  <a:lnTo>
                    <a:pt x="3680" y="2651"/>
                  </a:lnTo>
                  <a:lnTo>
                    <a:pt x="3680" y="2662"/>
                  </a:lnTo>
                  <a:lnTo>
                    <a:pt x="3681" y="2672"/>
                  </a:lnTo>
                  <a:lnTo>
                    <a:pt x="3684" y="2682"/>
                  </a:lnTo>
                  <a:lnTo>
                    <a:pt x="3688" y="2693"/>
                  </a:lnTo>
                  <a:lnTo>
                    <a:pt x="3692" y="2703"/>
                  </a:lnTo>
                  <a:lnTo>
                    <a:pt x="3698" y="2712"/>
                  </a:lnTo>
                  <a:lnTo>
                    <a:pt x="3705" y="2721"/>
                  </a:lnTo>
                  <a:lnTo>
                    <a:pt x="3712" y="2729"/>
                  </a:lnTo>
                  <a:lnTo>
                    <a:pt x="3720" y="2737"/>
                  </a:lnTo>
                  <a:lnTo>
                    <a:pt x="3728" y="2743"/>
                  </a:lnTo>
                  <a:lnTo>
                    <a:pt x="3737" y="2748"/>
                  </a:lnTo>
                  <a:lnTo>
                    <a:pt x="3747" y="2753"/>
                  </a:lnTo>
                  <a:lnTo>
                    <a:pt x="3757" y="2756"/>
                  </a:lnTo>
                  <a:lnTo>
                    <a:pt x="3767" y="2759"/>
                  </a:lnTo>
                  <a:lnTo>
                    <a:pt x="3777" y="2761"/>
                  </a:lnTo>
                  <a:lnTo>
                    <a:pt x="3789" y="2762"/>
                  </a:lnTo>
                  <a:lnTo>
                    <a:pt x="3799" y="2761"/>
                  </a:lnTo>
                  <a:lnTo>
                    <a:pt x="3809" y="2759"/>
                  </a:lnTo>
                  <a:lnTo>
                    <a:pt x="3820" y="2757"/>
                  </a:lnTo>
                  <a:lnTo>
                    <a:pt x="3830" y="2753"/>
                  </a:lnTo>
                  <a:lnTo>
                    <a:pt x="3840" y="2748"/>
                  </a:lnTo>
                  <a:close/>
                  <a:moveTo>
                    <a:pt x="5067" y="2096"/>
                  </a:moveTo>
                  <a:lnTo>
                    <a:pt x="5076" y="2091"/>
                  </a:lnTo>
                  <a:lnTo>
                    <a:pt x="5085" y="2084"/>
                  </a:lnTo>
                  <a:lnTo>
                    <a:pt x="5093" y="2077"/>
                  </a:lnTo>
                  <a:lnTo>
                    <a:pt x="5101" y="2069"/>
                  </a:lnTo>
                  <a:lnTo>
                    <a:pt x="5107" y="2060"/>
                  </a:lnTo>
                  <a:lnTo>
                    <a:pt x="5112" y="2051"/>
                  </a:lnTo>
                  <a:lnTo>
                    <a:pt x="5117" y="2041"/>
                  </a:lnTo>
                  <a:lnTo>
                    <a:pt x="5120" y="2032"/>
                  </a:lnTo>
                  <a:lnTo>
                    <a:pt x="5122" y="2021"/>
                  </a:lnTo>
                  <a:lnTo>
                    <a:pt x="5125" y="2011"/>
                  </a:lnTo>
                  <a:lnTo>
                    <a:pt x="5125" y="2001"/>
                  </a:lnTo>
                  <a:lnTo>
                    <a:pt x="5125" y="1990"/>
                  </a:lnTo>
                  <a:lnTo>
                    <a:pt x="5124" y="1980"/>
                  </a:lnTo>
                  <a:lnTo>
                    <a:pt x="5120" y="1968"/>
                  </a:lnTo>
                  <a:lnTo>
                    <a:pt x="5117" y="1958"/>
                  </a:lnTo>
                  <a:lnTo>
                    <a:pt x="5112" y="1948"/>
                  </a:lnTo>
                  <a:lnTo>
                    <a:pt x="5107" y="1939"/>
                  </a:lnTo>
                  <a:lnTo>
                    <a:pt x="5100" y="1930"/>
                  </a:lnTo>
                  <a:lnTo>
                    <a:pt x="5093" y="1922"/>
                  </a:lnTo>
                  <a:lnTo>
                    <a:pt x="5084" y="1914"/>
                  </a:lnTo>
                  <a:lnTo>
                    <a:pt x="5076" y="1909"/>
                  </a:lnTo>
                  <a:lnTo>
                    <a:pt x="5067" y="1903"/>
                  </a:lnTo>
                  <a:lnTo>
                    <a:pt x="5057" y="1899"/>
                  </a:lnTo>
                  <a:lnTo>
                    <a:pt x="5047" y="1895"/>
                  </a:lnTo>
                  <a:lnTo>
                    <a:pt x="5037" y="1892"/>
                  </a:lnTo>
                  <a:lnTo>
                    <a:pt x="5027" y="1891"/>
                  </a:lnTo>
                  <a:lnTo>
                    <a:pt x="5017" y="1890"/>
                  </a:lnTo>
                  <a:lnTo>
                    <a:pt x="5006" y="1891"/>
                  </a:lnTo>
                  <a:lnTo>
                    <a:pt x="4996" y="1892"/>
                  </a:lnTo>
                  <a:lnTo>
                    <a:pt x="4985" y="1894"/>
                  </a:lnTo>
                  <a:lnTo>
                    <a:pt x="4974" y="1898"/>
                  </a:lnTo>
                  <a:lnTo>
                    <a:pt x="4964" y="1903"/>
                  </a:lnTo>
                  <a:lnTo>
                    <a:pt x="4954" y="1909"/>
                  </a:lnTo>
                  <a:lnTo>
                    <a:pt x="4946" y="1916"/>
                  </a:lnTo>
                  <a:lnTo>
                    <a:pt x="4937" y="1922"/>
                  </a:lnTo>
                  <a:lnTo>
                    <a:pt x="4931" y="1930"/>
                  </a:lnTo>
                  <a:lnTo>
                    <a:pt x="4924" y="1939"/>
                  </a:lnTo>
                  <a:lnTo>
                    <a:pt x="4920" y="1948"/>
                  </a:lnTo>
                  <a:lnTo>
                    <a:pt x="4915" y="1957"/>
                  </a:lnTo>
                  <a:lnTo>
                    <a:pt x="4911" y="1967"/>
                  </a:lnTo>
                  <a:lnTo>
                    <a:pt x="4908" y="1977"/>
                  </a:lnTo>
                  <a:lnTo>
                    <a:pt x="4907" y="1989"/>
                  </a:lnTo>
                  <a:lnTo>
                    <a:pt x="4906" y="1999"/>
                  </a:lnTo>
                  <a:lnTo>
                    <a:pt x="4906" y="2010"/>
                  </a:lnTo>
                  <a:lnTo>
                    <a:pt x="4908" y="2020"/>
                  </a:lnTo>
                  <a:lnTo>
                    <a:pt x="4911" y="2030"/>
                  </a:lnTo>
                  <a:lnTo>
                    <a:pt x="4914" y="2041"/>
                  </a:lnTo>
                  <a:lnTo>
                    <a:pt x="4918" y="2051"/>
                  </a:lnTo>
                  <a:lnTo>
                    <a:pt x="4925" y="2060"/>
                  </a:lnTo>
                  <a:lnTo>
                    <a:pt x="4931" y="2069"/>
                  </a:lnTo>
                  <a:lnTo>
                    <a:pt x="4939" y="2077"/>
                  </a:lnTo>
                  <a:lnTo>
                    <a:pt x="4946" y="2085"/>
                  </a:lnTo>
                  <a:lnTo>
                    <a:pt x="4955" y="2091"/>
                  </a:lnTo>
                  <a:lnTo>
                    <a:pt x="4964" y="2096"/>
                  </a:lnTo>
                  <a:lnTo>
                    <a:pt x="4973" y="2101"/>
                  </a:lnTo>
                  <a:lnTo>
                    <a:pt x="4983" y="2104"/>
                  </a:lnTo>
                  <a:lnTo>
                    <a:pt x="4993" y="2107"/>
                  </a:lnTo>
                  <a:lnTo>
                    <a:pt x="5005" y="2109"/>
                  </a:lnTo>
                  <a:lnTo>
                    <a:pt x="5015" y="2110"/>
                  </a:lnTo>
                  <a:lnTo>
                    <a:pt x="5025" y="2109"/>
                  </a:lnTo>
                  <a:lnTo>
                    <a:pt x="5036" y="2107"/>
                  </a:lnTo>
                  <a:lnTo>
                    <a:pt x="5046" y="2105"/>
                  </a:lnTo>
                  <a:lnTo>
                    <a:pt x="5056" y="2101"/>
                  </a:lnTo>
                  <a:lnTo>
                    <a:pt x="5067" y="2096"/>
                  </a:lnTo>
                  <a:close/>
                  <a:moveTo>
                    <a:pt x="6294" y="1444"/>
                  </a:moveTo>
                  <a:lnTo>
                    <a:pt x="6304" y="1439"/>
                  </a:lnTo>
                  <a:lnTo>
                    <a:pt x="6312" y="1432"/>
                  </a:lnTo>
                  <a:lnTo>
                    <a:pt x="6321" y="1425"/>
                  </a:lnTo>
                  <a:lnTo>
                    <a:pt x="6327" y="1417"/>
                  </a:lnTo>
                  <a:lnTo>
                    <a:pt x="6334" y="1408"/>
                  </a:lnTo>
                  <a:lnTo>
                    <a:pt x="6338" y="1399"/>
                  </a:lnTo>
                  <a:lnTo>
                    <a:pt x="6343" y="1389"/>
                  </a:lnTo>
                  <a:lnTo>
                    <a:pt x="6346" y="1380"/>
                  </a:lnTo>
                  <a:lnTo>
                    <a:pt x="6350" y="1369"/>
                  </a:lnTo>
                  <a:lnTo>
                    <a:pt x="6351" y="1359"/>
                  </a:lnTo>
                  <a:lnTo>
                    <a:pt x="6352" y="1349"/>
                  </a:lnTo>
                  <a:lnTo>
                    <a:pt x="6351" y="1338"/>
                  </a:lnTo>
                  <a:lnTo>
                    <a:pt x="6350" y="1328"/>
                  </a:lnTo>
                  <a:lnTo>
                    <a:pt x="6347" y="1316"/>
                  </a:lnTo>
                  <a:lnTo>
                    <a:pt x="6344" y="1306"/>
                  </a:lnTo>
                  <a:lnTo>
                    <a:pt x="6338" y="1296"/>
                  </a:lnTo>
                  <a:lnTo>
                    <a:pt x="6333" y="1287"/>
                  </a:lnTo>
                  <a:lnTo>
                    <a:pt x="6326" y="1278"/>
                  </a:lnTo>
                  <a:lnTo>
                    <a:pt x="6319" y="1270"/>
                  </a:lnTo>
                  <a:lnTo>
                    <a:pt x="6312" y="1262"/>
                  </a:lnTo>
                  <a:lnTo>
                    <a:pt x="6303" y="1257"/>
                  </a:lnTo>
                  <a:lnTo>
                    <a:pt x="6294" y="1251"/>
                  </a:lnTo>
                  <a:lnTo>
                    <a:pt x="6285" y="1247"/>
                  </a:lnTo>
                  <a:lnTo>
                    <a:pt x="6275" y="1243"/>
                  </a:lnTo>
                  <a:lnTo>
                    <a:pt x="6264" y="1240"/>
                  </a:lnTo>
                  <a:lnTo>
                    <a:pt x="6253" y="1239"/>
                  </a:lnTo>
                  <a:lnTo>
                    <a:pt x="6243" y="1238"/>
                  </a:lnTo>
                  <a:lnTo>
                    <a:pt x="6233" y="1239"/>
                  </a:lnTo>
                  <a:lnTo>
                    <a:pt x="6222" y="1240"/>
                  </a:lnTo>
                  <a:lnTo>
                    <a:pt x="6212" y="1242"/>
                  </a:lnTo>
                  <a:lnTo>
                    <a:pt x="6201" y="1246"/>
                  </a:lnTo>
                  <a:lnTo>
                    <a:pt x="6191" y="1251"/>
                  </a:lnTo>
                  <a:lnTo>
                    <a:pt x="6182" y="1257"/>
                  </a:lnTo>
                  <a:lnTo>
                    <a:pt x="6173" y="1264"/>
                  </a:lnTo>
                  <a:lnTo>
                    <a:pt x="6165" y="1270"/>
                  </a:lnTo>
                  <a:lnTo>
                    <a:pt x="6157" y="1278"/>
                  </a:lnTo>
                  <a:lnTo>
                    <a:pt x="6151" y="1287"/>
                  </a:lnTo>
                  <a:lnTo>
                    <a:pt x="6146" y="1296"/>
                  </a:lnTo>
                  <a:lnTo>
                    <a:pt x="6141" y="1306"/>
                  </a:lnTo>
                  <a:lnTo>
                    <a:pt x="6138" y="1315"/>
                  </a:lnTo>
                  <a:lnTo>
                    <a:pt x="6134" y="1325"/>
                  </a:lnTo>
                  <a:lnTo>
                    <a:pt x="6133" y="1337"/>
                  </a:lnTo>
                  <a:lnTo>
                    <a:pt x="6132" y="1347"/>
                  </a:lnTo>
                  <a:lnTo>
                    <a:pt x="6133" y="1358"/>
                  </a:lnTo>
                  <a:lnTo>
                    <a:pt x="6134" y="1368"/>
                  </a:lnTo>
                  <a:lnTo>
                    <a:pt x="6137" y="1378"/>
                  </a:lnTo>
                  <a:lnTo>
                    <a:pt x="6141" y="1389"/>
                  </a:lnTo>
                  <a:lnTo>
                    <a:pt x="6146" y="1399"/>
                  </a:lnTo>
                  <a:lnTo>
                    <a:pt x="6151" y="1408"/>
                  </a:lnTo>
                  <a:lnTo>
                    <a:pt x="6158" y="1417"/>
                  </a:lnTo>
                  <a:lnTo>
                    <a:pt x="6165" y="1425"/>
                  </a:lnTo>
                  <a:lnTo>
                    <a:pt x="6173" y="1433"/>
                  </a:lnTo>
                  <a:lnTo>
                    <a:pt x="6182" y="1439"/>
                  </a:lnTo>
                  <a:lnTo>
                    <a:pt x="6191" y="1444"/>
                  </a:lnTo>
                  <a:lnTo>
                    <a:pt x="6201" y="1449"/>
                  </a:lnTo>
                  <a:lnTo>
                    <a:pt x="6211" y="1452"/>
                  </a:lnTo>
                  <a:lnTo>
                    <a:pt x="6221" y="1455"/>
                  </a:lnTo>
                  <a:lnTo>
                    <a:pt x="6231" y="1457"/>
                  </a:lnTo>
                  <a:lnTo>
                    <a:pt x="6241" y="1458"/>
                  </a:lnTo>
                  <a:lnTo>
                    <a:pt x="6252" y="1457"/>
                  </a:lnTo>
                  <a:lnTo>
                    <a:pt x="6262" y="1455"/>
                  </a:lnTo>
                  <a:lnTo>
                    <a:pt x="6273" y="1453"/>
                  </a:lnTo>
                  <a:lnTo>
                    <a:pt x="6284" y="1449"/>
                  </a:lnTo>
                  <a:lnTo>
                    <a:pt x="6294" y="1444"/>
                  </a:lnTo>
                  <a:close/>
                  <a:moveTo>
                    <a:pt x="812" y="5933"/>
                  </a:moveTo>
                  <a:lnTo>
                    <a:pt x="822" y="5926"/>
                  </a:lnTo>
                  <a:lnTo>
                    <a:pt x="830" y="5921"/>
                  </a:lnTo>
                  <a:lnTo>
                    <a:pt x="839" y="5913"/>
                  </a:lnTo>
                  <a:lnTo>
                    <a:pt x="845" y="5905"/>
                  </a:lnTo>
                  <a:lnTo>
                    <a:pt x="852" y="5896"/>
                  </a:lnTo>
                  <a:lnTo>
                    <a:pt x="857" y="5887"/>
                  </a:lnTo>
                  <a:lnTo>
                    <a:pt x="861" y="5878"/>
                  </a:lnTo>
                  <a:lnTo>
                    <a:pt x="866" y="5868"/>
                  </a:lnTo>
                  <a:lnTo>
                    <a:pt x="868" y="5858"/>
                  </a:lnTo>
                  <a:lnTo>
                    <a:pt x="869" y="5848"/>
                  </a:lnTo>
                  <a:lnTo>
                    <a:pt x="870" y="5836"/>
                  </a:lnTo>
                  <a:lnTo>
                    <a:pt x="869" y="5826"/>
                  </a:lnTo>
                  <a:lnTo>
                    <a:pt x="868" y="5815"/>
                  </a:lnTo>
                  <a:lnTo>
                    <a:pt x="866" y="5805"/>
                  </a:lnTo>
                  <a:lnTo>
                    <a:pt x="862" y="5795"/>
                  </a:lnTo>
                  <a:lnTo>
                    <a:pt x="857" y="5784"/>
                  </a:lnTo>
                  <a:lnTo>
                    <a:pt x="851" y="5775"/>
                  </a:lnTo>
                  <a:lnTo>
                    <a:pt x="844" y="5766"/>
                  </a:lnTo>
                  <a:lnTo>
                    <a:pt x="838" y="5758"/>
                  </a:lnTo>
                  <a:lnTo>
                    <a:pt x="830" y="5751"/>
                  </a:lnTo>
                  <a:lnTo>
                    <a:pt x="821" y="5744"/>
                  </a:lnTo>
                  <a:lnTo>
                    <a:pt x="812" y="5739"/>
                  </a:lnTo>
                  <a:lnTo>
                    <a:pt x="803" y="5734"/>
                  </a:lnTo>
                  <a:lnTo>
                    <a:pt x="793" y="5731"/>
                  </a:lnTo>
                  <a:lnTo>
                    <a:pt x="783" y="5729"/>
                  </a:lnTo>
                  <a:lnTo>
                    <a:pt x="771" y="5727"/>
                  </a:lnTo>
                  <a:lnTo>
                    <a:pt x="761" y="5727"/>
                  </a:lnTo>
                  <a:lnTo>
                    <a:pt x="751" y="5727"/>
                  </a:lnTo>
                  <a:lnTo>
                    <a:pt x="740" y="5728"/>
                  </a:lnTo>
                  <a:lnTo>
                    <a:pt x="730" y="5731"/>
                  </a:lnTo>
                  <a:lnTo>
                    <a:pt x="719" y="5734"/>
                  </a:lnTo>
                  <a:lnTo>
                    <a:pt x="709" y="5739"/>
                  </a:lnTo>
                  <a:lnTo>
                    <a:pt x="700" y="5744"/>
                  </a:lnTo>
                  <a:lnTo>
                    <a:pt x="691" y="5751"/>
                  </a:lnTo>
                  <a:lnTo>
                    <a:pt x="683" y="5759"/>
                  </a:lnTo>
                  <a:lnTo>
                    <a:pt x="675" y="5767"/>
                  </a:lnTo>
                  <a:lnTo>
                    <a:pt x="669" y="5775"/>
                  </a:lnTo>
                  <a:lnTo>
                    <a:pt x="664" y="5784"/>
                  </a:lnTo>
                  <a:lnTo>
                    <a:pt x="659" y="5794"/>
                  </a:lnTo>
                  <a:lnTo>
                    <a:pt x="656" y="5804"/>
                  </a:lnTo>
                  <a:lnTo>
                    <a:pt x="654" y="5814"/>
                  </a:lnTo>
                  <a:lnTo>
                    <a:pt x="652" y="5824"/>
                  </a:lnTo>
                  <a:lnTo>
                    <a:pt x="652" y="5834"/>
                  </a:lnTo>
                  <a:lnTo>
                    <a:pt x="652" y="5845"/>
                  </a:lnTo>
                  <a:lnTo>
                    <a:pt x="653" y="5856"/>
                  </a:lnTo>
                  <a:lnTo>
                    <a:pt x="655" y="5867"/>
                  </a:lnTo>
                  <a:lnTo>
                    <a:pt x="659" y="5877"/>
                  </a:lnTo>
                  <a:lnTo>
                    <a:pt x="664" y="5887"/>
                  </a:lnTo>
                  <a:lnTo>
                    <a:pt x="669" y="5897"/>
                  </a:lnTo>
                  <a:lnTo>
                    <a:pt x="676" y="5906"/>
                  </a:lnTo>
                  <a:lnTo>
                    <a:pt x="683" y="5914"/>
                  </a:lnTo>
                  <a:lnTo>
                    <a:pt x="692" y="5921"/>
                  </a:lnTo>
                  <a:lnTo>
                    <a:pt x="700" y="5927"/>
                  </a:lnTo>
                  <a:lnTo>
                    <a:pt x="709" y="5932"/>
                  </a:lnTo>
                  <a:lnTo>
                    <a:pt x="719" y="5936"/>
                  </a:lnTo>
                  <a:lnTo>
                    <a:pt x="729" y="5941"/>
                  </a:lnTo>
                  <a:lnTo>
                    <a:pt x="739" y="5943"/>
                  </a:lnTo>
                  <a:lnTo>
                    <a:pt x="749" y="5944"/>
                  </a:lnTo>
                  <a:lnTo>
                    <a:pt x="759" y="5945"/>
                  </a:lnTo>
                  <a:lnTo>
                    <a:pt x="770" y="5945"/>
                  </a:lnTo>
                  <a:lnTo>
                    <a:pt x="780" y="5943"/>
                  </a:lnTo>
                  <a:lnTo>
                    <a:pt x="792" y="5941"/>
                  </a:lnTo>
                  <a:lnTo>
                    <a:pt x="802" y="5937"/>
                  </a:lnTo>
                  <a:lnTo>
                    <a:pt x="812" y="5933"/>
                  </a:lnTo>
                  <a:close/>
                  <a:moveTo>
                    <a:pt x="2038" y="5281"/>
                  </a:moveTo>
                  <a:lnTo>
                    <a:pt x="2048" y="5274"/>
                  </a:lnTo>
                  <a:lnTo>
                    <a:pt x="2057" y="5269"/>
                  </a:lnTo>
                  <a:lnTo>
                    <a:pt x="2065" y="5261"/>
                  </a:lnTo>
                  <a:lnTo>
                    <a:pt x="2072" y="5253"/>
                  </a:lnTo>
                  <a:lnTo>
                    <a:pt x="2078" y="5244"/>
                  </a:lnTo>
                  <a:lnTo>
                    <a:pt x="2084" y="5235"/>
                  </a:lnTo>
                  <a:lnTo>
                    <a:pt x="2088" y="5226"/>
                  </a:lnTo>
                  <a:lnTo>
                    <a:pt x="2092" y="5216"/>
                  </a:lnTo>
                  <a:lnTo>
                    <a:pt x="2094" y="5206"/>
                  </a:lnTo>
                  <a:lnTo>
                    <a:pt x="2096" y="5196"/>
                  </a:lnTo>
                  <a:lnTo>
                    <a:pt x="2096" y="5185"/>
                  </a:lnTo>
                  <a:lnTo>
                    <a:pt x="2096" y="5174"/>
                  </a:lnTo>
                  <a:lnTo>
                    <a:pt x="2095" y="5163"/>
                  </a:lnTo>
                  <a:lnTo>
                    <a:pt x="2092" y="5153"/>
                  </a:lnTo>
                  <a:lnTo>
                    <a:pt x="2088" y="5143"/>
                  </a:lnTo>
                  <a:lnTo>
                    <a:pt x="2084" y="5133"/>
                  </a:lnTo>
                  <a:lnTo>
                    <a:pt x="2078" y="5123"/>
                  </a:lnTo>
                  <a:lnTo>
                    <a:pt x="2072" y="5114"/>
                  </a:lnTo>
                  <a:lnTo>
                    <a:pt x="2064" y="5106"/>
                  </a:lnTo>
                  <a:lnTo>
                    <a:pt x="2056" y="5099"/>
                  </a:lnTo>
                  <a:lnTo>
                    <a:pt x="2048" y="5092"/>
                  </a:lnTo>
                  <a:lnTo>
                    <a:pt x="2038" y="5087"/>
                  </a:lnTo>
                  <a:lnTo>
                    <a:pt x="2029" y="5082"/>
                  </a:lnTo>
                  <a:lnTo>
                    <a:pt x="2019" y="5079"/>
                  </a:lnTo>
                  <a:lnTo>
                    <a:pt x="2009" y="5077"/>
                  </a:lnTo>
                  <a:lnTo>
                    <a:pt x="1999" y="5075"/>
                  </a:lnTo>
                  <a:lnTo>
                    <a:pt x="1988" y="5075"/>
                  </a:lnTo>
                  <a:lnTo>
                    <a:pt x="1977" y="5075"/>
                  </a:lnTo>
                  <a:lnTo>
                    <a:pt x="1966" y="5076"/>
                  </a:lnTo>
                  <a:lnTo>
                    <a:pt x="1956" y="5079"/>
                  </a:lnTo>
                  <a:lnTo>
                    <a:pt x="1946" y="5082"/>
                  </a:lnTo>
                  <a:lnTo>
                    <a:pt x="1936" y="5087"/>
                  </a:lnTo>
                  <a:lnTo>
                    <a:pt x="1926" y="5092"/>
                  </a:lnTo>
                  <a:lnTo>
                    <a:pt x="1917" y="5099"/>
                  </a:lnTo>
                  <a:lnTo>
                    <a:pt x="1909" y="5107"/>
                  </a:lnTo>
                  <a:lnTo>
                    <a:pt x="1902" y="5115"/>
                  </a:lnTo>
                  <a:lnTo>
                    <a:pt x="1896" y="5123"/>
                  </a:lnTo>
                  <a:lnTo>
                    <a:pt x="1890" y="5132"/>
                  </a:lnTo>
                  <a:lnTo>
                    <a:pt x="1886" y="5142"/>
                  </a:lnTo>
                  <a:lnTo>
                    <a:pt x="1882" y="5152"/>
                  </a:lnTo>
                  <a:lnTo>
                    <a:pt x="1880" y="5162"/>
                  </a:lnTo>
                  <a:lnTo>
                    <a:pt x="1878" y="5172"/>
                  </a:lnTo>
                  <a:lnTo>
                    <a:pt x="1878" y="5182"/>
                  </a:lnTo>
                  <a:lnTo>
                    <a:pt x="1878" y="5193"/>
                  </a:lnTo>
                  <a:lnTo>
                    <a:pt x="1880" y="5204"/>
                  </a:lnTo>
                  <a:lnTo>
                    <a:pt x="1882" y="5215"/>
                  </a:lnTo>
                  <a:lnTo>
                    <a:pt x="1886" y="5225"/>
                  </a:lnTo>
                  <a:lnTo>
                    <a:pt x="1890" y="5235"/>
                  </a:lnTo>
                  <a:lnTo>
                    <a:pt x="1896" y="5245"/>
                  </a:lnTo>
                  <a:lnTo>
                    <a:pt x="1902" y="5254"/>
                  </a:lnTo>
                  <a:lnTo>
                    <a:pt x="1910" y="5262"/>
                  </a:lnTo>
                  <a:lnTo>
                    <a:pt x="1918" y="5269"/>
                  </a:lnTo>
                  <a:lnTo>
                    <a:pt x="1927" y="5275"/>
                  </a:lnTo>
                  <a:lnTo>
                    <a:pt x="1936" y="5280"/>
                  </a:lnTo>
                  <a:lnTo>
                    <a:pt x="1945" y="5284"/>
                  </a:lnTo>
                  <a:lnTo>
                    <a:pt x="1955" y="5289"/>
                  </a:lnTo>
                  <a:lnTo>
                    <a:pt x="1965" y="5291"/>
                  </a:lnTo>
                  <a:lnTo>
                    <a:pt x="1975" y="5292"/>
                  </a:lnTo>
                  <a:lnTo>
                    <a:pt x="1986" y="5293"/>
                  </a:lnTo>
                  <a:lnTo>
                    <a:pt x="1997" y="5293"/>
                  </a:lnTo>
                  <a:lnTo>
                    <a:pt x="2008" y="5291"/>
                  </a:lnTo>
                  <a:lnTo>
                    <a:pt x="2018" y="5289"/>
                  </a:lnTo>
                  <a:lnTo>
                    <a:pt x="2028" y="5286"/>
                  </a:lnTo>
                  <a:lnTo>
                    <a:pt x="2038" y="5281"/>
                  </a:lnTo>
                  <a:close/>
                  <a:moveTo>
                    <a:pt x="3265" y="4629"/>
                  </a:moveTo>
                  <a:lnTo>
                    <a:pt x="3274" y="4622"/>
                  </a:lnTo>
                  <a:lnTo>
                    <a:pt x="3283" y="4617"/>
                  </a:lnTo>
                  <a:lnTo>
                    <a:pt x="3291" y="4609"/>
                  </a:lnTo>
                  <a:lnTo>
                    <a:pt x="3299" y="4601"/>
                  </a:lnTo>
                  <a:lnTo>
                    <a:pt x="3304" y="4592"/>
                  </a:lnTo>
                  <a:lnTo>
                    <a:pt x="3310" y="4583"/>
                  </a:lnTo>
                  <a:lnTo>
                    <a:pt x="3315" y="4574"/>
                  </a:lnTo>
                  <a:lnTo>
                    <a:pt x="3318" y="4564"/>
                  </a:lnTo>
                  <a:lnTo>
                    <a:pt x="3321" y="4554"/>
                  </a:lnTo>
                  <a:lnTo>
                    <a:pt x="3322" y="4544"/>
                  </a:lnTo>
                  <a:lnTo>
                    <a:pt x="3324" y="4533"/>
                  </a:lnTo>
                  <a:lnTo>
                    <a:pt x="3322" y="4522"/>
                  </a:lnTo>
                  <a:lnTo>
                    <a:pt x="3321" y="4511"/>
                  </a:lnTo>
                  <a:lnTo>
                    <a:pt x="3319" y="4501"/>
                  </a:lnTo>
                  <a:lnTo>
                    <a:pt x="3315" y="4491"/>
                  </a:lnTo>
                  <a:lnTo>
                    <a:pt x="3310" y="4481"/>
                  </a:lnTo>
                  <a:lnTo>
                    <a:pt x="3304" y="4471"/>
                  </a:lnTo>
                  <a:lnTo>
                    <a:pt x="3298" y="4462"/>
                  </a:lnTo>
                  <a:lnTo>
                    <a:pt x="3291" y="4454"/>
                  </a:lnTo>
                  <a:lnTo>
                    <a:pt x="3283" y="4447"/>
                  </a:lnTo>
                  <a:lnTo>
                    <a:pt x="3274" y="4440"/>
                  </a:lnTo>
                  <a:lnTo>
                    <a:pt x="3265" y="4435"/>
                  </a:lnTo>
                  <a:lnTo>
                    <a:pt x="3255" y="4430"/>
                  </a:lnTo>
                  <a:lnTo>
                    <a:pt x="3246" y="4427"/>
                  </a:lnTo>
                  <a:lnTo>
                    <a:pt x="3235" y="4425"/>
                  </a:lnTo>
                  <a:lnTo>
                    <a:pt x="3225" y="4423"/>
                  </a:lnTo>
                  <a:lnTo>
                    <a:pt x="3215" y="4423"/>
                  </a:lnTo>
                  <a:lnTo>
                    <a:pt x="3204" y="4423"/>
                  </a:lnTo>
                  <a:lnTo>
                    <a:pt x="3194" y="4424"/>
                  </a:lnTo>
                  <a:lnTo>
                    <a:pt x="3182" y="4427"/>
                  </a:lnTo>
                  <a:lnTo>
                    <a:pt x="3172" y="4430"/>
                  </a:lnTo>
                  <a:lnTo>
                    <a:pt x="3162" y="4435"/>
                  </a:lnTo>
                  <a:lnTo>
                    <a:pt x="3153" y="4440"/>
                  </a:lnTo>
                  <a:lnTo>
                    <a:pt x="3144" y="4447"/>
                  </a:lnTo>
                  <a:lnTo>
                    <a:pt x="3136" y="4455"/>
                  </a:lnTo>
                  <a:lnTo>
                    <a:pt x="3129" y="4463"/>
                  </a:lnTo>
                  <a:lnTo>
                    <a:pt x="3123" y="4471"/>
                  </a:lnTo>
                  <a:lnTo>
                    <a:pt x="3117" y="4480"/>
                  </a:lnTo>
                  <a:lnTo>
                    <a:pt x="3113" y="4490"/>
                  </a:lnTo>
                  <a:lnTo>
                    <a:pt x="3109" y="4500"/>
                  </a:lnTo>
                  <a:lnTo>
                    <a:pt x="3106" y="4510"/>
                  </a:lnTo>
                  <a:lnTo>
                    <a:pt x="3105" y="4520"/>
                  </a:lnTo>
                  <a:lnTo>
                    <a:pt x="3104" y="4530"/>
                  </a:lnTo>
                  <a:lnTo>
                    <a:pt x="3105" y="4541"/>
                  </a:lnTo>
                  <a:lnTo>
                    <a:pt x="3106" y="4552"/>
                  </a:lnTo>
                  <a:lnTo>
                    <a:pt x="3108" y="4563"/>
                  </a:lnTo>
                  <a:lnTo>
                    <a:pt x="3112" y="4573"/>
                  </a:lnTo>
                  <a:lnTo>
                    <a:pt x="3117" y="4583"/>
                  </a:lnTo>
                  <a:lnTo>
                    <a:pt x="3123" y="4593"/>
                  </a:lnTo>
                  <a:lnTo>
                    <a:pt x="3130" y="4602"/>
                  </a:lnTo>
                  <a:lnTo>
                    <a:pt x="3136" y="4610"/>
                  </a:lnTo>
                  <a:lnTo>
                    <a:pt x="3144" y="4617"/>
                  </a:lnTo>
                  <a:lnTo>
                    <a:pt x="3153" y="4623"/>
                  </a:lnTo>
                  <a:lnTo>
                    <a:pt x="3162" y="4628"/>
                  </a:lnTo>
                  <a:lnTo>
                    <a:pt x="3172" y="4632"/>
                  </a:lnTo>
                  <a:lnTo>
                    <a:pt x="3181" y="4637"/>
                  </a:lnTo>
                  <a:lnTo>
                    <a:pt x="3191" y="4639"/>
                  </a:lnTo>
                  <a:lnTo>
                    <a:pt x="3202" y="4640"/>
                  </a:lnTo>
                  <a:lnTo>
                    <a:pt x="3213" y="4641"/>
                  </a:lnTo>
                  <a:lnTo>
                    <a:pt x="3224" y="4641"/>
                  </a:lnTo>
                  <a:lnTo>
                    <a:pt x="3234" y="4639"/>
                  </a:lnTo>
                  <a:lnTo>
                    <a:pt x="3244" y="4637"/>
                  </a:lnTo>
                  <a:lnTo>
                    <a:pt x="3255" y="4634"/>
                  </a:lnTo>
                  <a:lnTo>
                    <a:pt x="3265" y="4629"/>
                  </a:lnTo>
                  <a:close/>
                  <a:moveTo>
                    <a:pt x="4491" y="3977"/>
                  </a:moveTo>
                  <a:lnTo>
                    <a:pt x="4501" y="3970"/>
                  </a:lnTo>
                  <a:lnTo>
                    <a:pt x="4510" y="3965"/>
                  </a:lnTo>
                  <a:lnTo>
                    <a:pt x="4518" y="3957"/>
                  </a:lnTo>
                  <a:lnTo>
                    <a:pt x="4525" y="3949"/>
                  </a:lnTo>
                  <a:lnTo>
                    <a:pt x="4532" y="3940"/>
                  </a:lnTo>
                  <a:lnTo>
                    <a:pt x="4537" y="3931"/>
                  </a:lnTo>
                  <a:lnTo>
                    <a:pt x="4542" y="3922"/>
                  </a:lnTo>
                  <a:lnTo>
                    <a:pt x="4545" y="3912"/>
                  </a:lnTo>
                  <a:lnTo>
                    <a:pt x="4547" y="3902"/>
                  </a:lnTo>
                  <a:lnTo>
                    <a:pt x="4549" y="3892"/>
                  </a:lnTo>
                  <a:lnTo>
                    <a:pt x="4550" y="3881"/>
                  </a:lnTo>
                  <a:lnTo>
                    <a:pt x="4550" y="3870"/>
                  </a:lnTo>
                  <a:lnTo>
                    <a:pt x="4547" y="3859"/>
                  </a:lnTo>
                  <a:lnTo>
                    <a:pt x="4545" y="3849"/>
                  </a:lnTo>
                  <a:lnTo>
                    <a:pt x="4542" y="3839"/>
                  </a:lnTo>
                  <a:lnTo>
                    <a:pt x="4537" y="3829"/>
                  </a:lnTo>
                  <a:lnTo>
                    <a:pt x="4531" y="3819"/>
                  </a:lnTo>
                  <a:lnTo>
                    <a:pt x="4525" y="3810"/>
                  </a:lnTo>
                  <a:lnTo>
                    <a:pt x="4517" y="3802"/>
                  </a:lnTo>
                  <a:lnTo>
                    <a:pt x="4509" y="3795"/>
                  </a:lnTo>
                  <a:lnTo>
                    <a:pt x="4500" y="3789"/>
                  </a:lnTo>
                  <a:lnTo>
                    <a:pt x="4491" y="3783"/>
                  </a:lnTo>
                  <a:lnTo>
                    <a:pt x="4482" y="3778"/>
                  </a:lnTo>
                  <a:lnTo>
                    <a:pt x="4472" y="3775"/>
                  </a:lnTo>
                  <a:lnTo>
                    <a:pt x="4462" y="3773"/>
                  </a:lnTo>
                  <a:lnTo>
                    <a:pt x="4452" y="3771"/>
                  </a:lnTo>
                  <a:lnTo>
                    <a:pt x="4441" y="3771"/>
                  </a:lnTo>
                  <a:lnTo>
                    <a:pt x="4431" y="3771"/>
                  </a:lnTo>
                  <a:lnTo>
                    <a:pt x="4420" y="3772"/>
                  </a:lnTo>
                  <a:lnTo>
                    <a:pt x="4410" y="3775"/>
                  </a:lnTo>
                  <a:lnTo>
                    <a:pt x="4399" y="3778"/>
                  </a:lnTo>
                  <a:lnTo>
                    <a:pt x="4389" y="3783"/>
                  </a:lnTo>
                  <a:lnTo>
                    <a:pt x="4379" y="3789"/>
                  </a:lnTo>
                  <a:lnTo>
                    <a:pt x="4370" y="3795"/>
                  </a:lnTo>
                  <a:lnTo>
                    <a:pt x="4362" y="3803"/>
                  </a:lnTo>
                  <a:lnTo>
                    <a:pt x="4356" y="3811"/>
                  </a:lnTo>
                  <a:lnTo>
                    <a:pt x="4349" y="3819"/>
                  </a:lnTo>
                  <a:lnTo>
                    <a:pt x="4343" y="3828"/>
                  </a:lnTo>
                  <a:lnTo>
                    <a:pt x="4339" y="3838"/>
                  </a:lnTo>
                  <a:lnTo>
                    <a:pt x="4336" y="3848"/>
                  </a:lnTo>
                  <a:lnTo>
                    <a:pt x="4333" y="3858"/>
                  </a:lnTo>
                  <a:lnTo>
                    <a:pt x="4331" y="3868"/>
                  </a:lnTo>
                  <a:lnTo>
                    <a:pt x="4331" y="3878"/>
                  </a:lnTo>
                  <a:lnTo>
                    <a:pt x="4331" y="3890"/>
                  </a:lnTo>
                  <a:lnTo>
                    <a:pt x="4332" y="3900"/>
                  </a:lnTo>
                  <a:lnTo>
                    <a:pt x="4336" y="3911"/>
                  </a:lnTo>
                  <a:lnTo>
                    <a:pt x="4339" y="3921"/>
                  </a:lnTo>
                  <a:lnTo>
                    <a:pt x="4343" y="3931"/>
                  </a:lnTo>
                  <a:lnTo>
                    <a:pt x="4349" y="3941"/>
                  </a:lnTo>
                  <a:lnTo>
                    <a:pt x="4356" y="3950"/>
                  </a:lnTo>
                  <a:lnTo>
                    <a:pt x="4364" y="3958"/>
                  </a:lnTo>
                  <a:lnTo>
                    <a:pt x="4371" y="3965"/>
                  </a:lnTo>
                  <a:lnTo>
                    <a:pt x="4379" y="3971"/>
                  </a:lnTo>
                  <a:lnTo>
                    <a:pt x="4388" y="3976"/>
                  </a:lnTo>
                  <a:lnTo>
                    <a:pt x="4398" y="3980"/>
                  </a:lnTo>
                  <a:lnTo>
                    <a:pt x="4408" y="3985"/>
                  </a:lnTo>
                  <a:lnTo>
                    <a:pt x="4419" y="3987"/>
                  </a:lnTo>
                  <a:lnTo>
                    <a:pt x="4429" y="3988"/>
                  </a:lnTo>
                  <a:lnTo>
                    <a:pt x="4440" y="3989"/>
                  </a:lnTo>
                  <a:lnTo>
                    <a:pt x="4450" y="3989"/>
                  </a:lnTo>
                  <a:lnTo>
                    <a:pt x="4460" y="3987"/>
                  </a:lnTo>
                  <a:lnTo>
                    <a:pt x="4471" y="3985"/>
                  </a:lnTo>
                  <a:lnTo>
                    <a:pt x="4481" y="3982"/>
                  </a:lnTo>
                  <a:lnTo>
                    <a:pt x="4491" y="3977"/>
                  </a:lnTo>
                  <a:close/>
                  <a:moveTo>
                    <a:pt x="5719" y="3325"/>
                  </a:moveTo>
                  <a:lnTo>
                    <a:pt x="5728" y="3318"/>
                  </a:lnTo>
                  <a:lnTo>
                    <a:pt x="5737" y="3313"/>
                  </a:lnTo>
                  <a:lnTo>
                    <a:pt x="5744" y="3305"/>
                  </a:lnTo>
                  <a:lnTo>
                    <a:pt x="5752" y="3297"/>
                  </a:lnTo>
                  <a:lnTo>
                    <a:pt x="5758" y="3288"/>
                  </a:lnTo>
                  <a:lnTo>
                    <a:pt x="5763" y="3279"/>
                  </a:lnTo>
                  <a:lnTo>
                    <a:pt x="5768" y="3270"/>
                  </a:lnTo>
                  <a:lnTo>
                    <a:pt x="5771" y="3260"/>
                  </a:lnTo>
                  <a:lnTo>
                    <a:pt x="5774" y="3250"/>
                  </a:lnTo>
                  <a:lnTo>
                    <a:pt x="5776" y="3240"/>
                  </a:lnTo>
                  <a:lnTo>
                    <a:pt x="5776" y="3229"/>
                  </a:lnTo>
                  <a:lnTo>
                    <a:pt x="5776" y="3218"/>
                  </a:lnTo>
                  <a:lnTo>
                    <a:pt x="5775" y="3207"/>
                  </a:lnTo>
                  <a:lnTo>
                    <a:pt x="5771" y="3197"/>
                  </a:lnTo>
                  <a:lnTo>
                    <a:pt x="5768" y="3187"/>
                  </a:lnTo>
                  <a:lnTo>
                    <a:pt x="5763" y="3177"/>
                  </a:lnTo>
                  <a:lnTo>
                    <a:pt x="5758" y="3167"/>
                  </a:lnTo>
                  <a:lnTo>
                    <a:pt x="5751" y="3158"/>
                  </a:lnTo>
                  <a:lnTo>
                    <a:pt x="5744" y="3150"/>
                  </a:lnTo>
                  <a:lnTo>
                    <a:pt x="5735" y="3143"/>
                  </a:lnTo>
                  <a:lnTo>
                    <a:pt x="5728" y="3137"/>
                  </a:lnTo>
                  <a:lnTo>
                    <a:pt x="5719" y="3131"/>
                  </a:lnTo>
                  <a:lnTo>
                    <a:pt x="5709" y="3126"/>
                  </a:lnTo>
                  <a:lnTo>
                    <a:pt x="5698" y="3123"/>
                  </a:lnTo>
                  <a:lnTo>
                    <a:pt x="5688" y="3121"/>
                  </a:lnTo>
                  <a:lnTo>
                    <a:pt x="5678" y="3119"/>
                  </a:lnTo>
                  <a:lnTo>
                    <a:pt x="5668" y="3119"/>
                  </a:lnTo>
                  <a:lnTo>
                    <a:pt x="5657" y="3119"/>
                  </a:lnTo>
                  <a:lnTo>
                    <a:pt x="5647" y="3120"/>
                  </a:lnTo>
                  <a:lnTo>
                    <a:pt x="5636" y="3123"/>
                  </a:lnTo>
                  <a:lnTo>
                    <a:pt x="5626" y="3126"/>
                  </a:lnTo>
                  <a:lnTo>
                    <a:pt x="5616" y="3131"/>
                  </a:lnTo>
                  <a:lnTo>
                    <a:pt x="5605" y="3137"/>
                  </a:lnTo>
                  <a:lnTo>
                    <a:pt x="5598" y="3143"/>
                  </a:lnTo>
                  <a:lnTo>
                    <a:pt x="5589" y="3151"/>
                  </a:lnTo>
                  <a:lnTo>
                    <a:pt x="5582" y="3159"/>
                  </a:lnTo>
                  <a:lnTo>
                    <a:pt x="5575" y="3167"/>
                  </a:lnTo>
                  <a:lnTo>
                    <a:pt x="5571" y="3176"/>
                  </a:lnTo>
                  <a:lnTo>
                    <a:pt x="5566" y="3186"/>
                  </a:lnTo>
                  <a:lnTo>
                    <a:pt x="5562" y="3196"/>
                  </a:lnTo>
                  <a:lnTo>
                    <a:pt x="5559" y="3206"/>
                  </a:lnTo>
                  <a:lnTo>
                    <a:pt x="5558" y="3216"/>
                  </a:lnTo>
                  <a:lnTo>
                    <a:pt x="5557" y="3226"/>
                  </a:lnTo>
                  <a:lnTo>
                    <a:pt x="5557" y="3238"/>
                  </a:lnTo>
                  <a:lnTo>
                    <a:pt x="5559" y="3248"/>
                  </a:lnTo>
                  <a:lnTo>
                    <a:pt x="5562" y="3259"/>
                  </a:lnTo>
                  <a:lnTo>
                    <a:pt x="5565" y="3269"/>
                  </a:lnTo>
                  <a:lnTo>
                    <a:pt x="5571" y="3279"/>
                  </a:lnTo>
                  <a:lnTo>
                    <a:pt x="5576" y="3289"/>
                  </a:lnTo>
                  <a:lnTo>
                    <a:pt x="5583" y="3298"/>
                  </a:lnTo>
                  <a:lnTo>
                    <a:pt x="5590" y="3306"/>
                  </a:lnTo>
                  <a:lnTo>
                    <a:pt x="5598" y="3313"/>
                  </a:lnTo>
                  <a:lnTo>
                    <a:pt x="5607" y="3319"/>
                  </a:lnTo>
                  <a:lnTo>
                    <a:pt x="5616" y="3324"/>
                  </a:lnTo>
                  <a:lnTo>
                    <a:pt x="5625" y="3328"/>
                  </a:lnTo>
                  <a:lnTo>
                    <a:pt x="5635" y="3333"/>
                  </a:lnTo>
                  <a:lnTo>
                    <a:pt x="5645" y="3335"/>
                  </a:lnTo>
                  <a:lnTo>
                    <a:pt x="5656" y="3336"/>
                  </a:lnTo>
                  <a:lnTo>
                    <a:pt x="5666" y="3337"/>
                  </a:lnTo>
                  <a:lnTo>
                    <a:pt x="5676" y="3337"/>
                  </a:lnTo>
                  <a:lnTo>
                    <a:pt x="5687" y="3335"/>
                  </a:lnTo>
                  <a:lnTo>
                    <a:pt x="5697" y="3333"/>
                  </a:lnTo>
                  <a:lnTo>
                    <a:pt x="5709" y="3330"/>
                  </a:lnTo>
                  <a:lnTo>
                    <a:pt x="5719" y="3325"/>
                  </a:lnTo>
                  <a:close/>
                  <a:moveTo>
                    <a:pt x="6945" y="2673"/>
                  </a:moveTo>
                  <a:lnTo>
                    <a:pt x="6955" y="2666"/>
                  </a:lnTo>
                  <a:lnTo>
                    <a:pt x="6963" y="2661"/>
                  </a:lnTo>
                  <a:lnTo>
                    <a:pt x="6972" y="2653"/>
                  </a:lnTo>
                  <a:lnTo>
                    <a:pt x="6978" y="2645"/>
                  </a:lnTo>
                  <a:lnTo>
                    <a:pt x="6985" y="2636"/>
                  </a:lnTo>
                  <a:lnTo>
                    <a:pt x="6990" y="2627"/>
                  </a:lnTo>
                  <a:lnTo>
                    <a:pt x="6994" y="2618"/>
                  </a:lnTo>
                  <a:lnTo>
                    <a:pt x="6999" y="2608"/>
                  </a:lnTo>
                  <a:lnTo>
                    <a:pt x="7001" y="2598"/>
                  </a:lnTo>
                  <a:lnTo>
                    <a:pt x="7002" y="2588"/>
                  </a:lnTo>
                  <a:lnTo>
                    <a:pt x="7003" y="2577"/>
                  </a:lnTo>
                  <a:lnTo>
                    <a:pt x="7002" y="2566"/>
                  </a:lnTo>
                  <a:lnTo>
                    <a:pt x="7001" y="2555"/>
                  </a:lnTo>
                  <a:lnTo>
                    <a:pt x="6999" y="2545"/>
                  </a:lnTo>
                  <a:lnTo>
                    <a:pt x="6995" y="2535"/>
                  </a:lnTo>
                  <a:lnTo>
                    <a:pt x="6990" y="2525"/>
                  </a:lnTo>
                  <a:lnTo>
                    <a:pt x="6984" y="2515"/>
                  </a:lnTo>
                  <a:lnTo>
                    <a:pt x="6977" y="2506"/>
                  </a:lnTo>
                  <a:lnTo>
                    <a:pt x="6971" y="2498"/>
                  </a:lnTo>
                  <a:lnTo>
                    <a:pt x="6963" y="2491"/>
                  </a:lnTo>
                  <a:lnTo>
                    <a:pt x="6954" y="2485"/>
                  </a:lnTo>
                  <a:lnTo>
                    <a:pt x="6945" y="2479"/>
                  </a:lnTo>
                  <a:lnTo>
                    <a:pt x="6936" y="2474"/>
                  </a:lnTo>
                  <a:lnTo>
                    <a:pt x="6926" y="2471"/>
                  </a:lnTo>
                  <a:lnTo>
                    <a:pt x="6916" y="2469"/>
                  </a:lnTo>
                  <a:lnTo>
                    <a:pt x="6904" y="2467"/>
                  </a:lnTo>
                  <a:lnTo>
                    <a:pt x="6894" y="2467"/>
                  </a:lnTo>
                  <a:lnTo>
                    <a:pt x="6884" y="2467"/>
                  </a:lnTo>
                  <a:lnTo>
                    <a:pt x="6873" y="2468"/>
                  </a:lnTo>
                  <a:lnTo>
                    <a:pt x="6863" y="2471"/>
                  </a:lnTo>
                  <a:lnTo>
                    <a:pt x="6852" y="2474"/>
                  </a:lnTo>
                  <a:lnTo>
                    <a:pt x="6842" y="2479"/>
                  </a:lnTo>
                  <a:lnTo>
                    <a:pt x="6833" y="2485"/>
                  </a:lnTo>
                  <a:lnTo>
                    <a:pt x="6824" y="2491"/>
                  </a:lnTo>
                  <a:lnTo>
                    <a:pt x="6816" y="2499"/>
                  </a:lnTo>
                  <a:lnTo>
                    <a:pt x="6808" y="2507"/>
                  </a:lnTo>
                  <a:lnTo>
                    <a:pt x="6802" y="2515"/>
                  </a:lnTo>
                  <a:lnTo>
                    <a:pt x="6797" y="2524"/>
                  </a:lnTo>
                  <a:lnTo>
                    <a:pt x="6792" y="2534"/>
                  </a:lnTo>
                  <a:lnTo>
                    <a:pt x="6789" y="2544"/>
                  </a:lnTo>
                  <a:lnTo>
                    <a:pt x="6786" y="2554"/>
                  </a:lnTo>
                  <a:lnTo>
                    <a:pt x="6785" y="2564"/>
                  </a:lnTo>
                  <a:lnTo>
                    <a:pt x="6783" y="2574"/>
                  </a:lnTo>
                  <a:lnTo>
                    <a:pt x="6785" y="2586"/>
                  </a:lnTo>
                  <a:lnTo>
                    <a:pt x="6786" y="2596"/>
                  </a:lnTo>
                  <a:lnTo>
                    <a:pt x="6788" y="2607"/>
                  </a:lnTo>
                  <a:lnTo>
                    <a:pt x="6792" y="2617"/>
                  </a:lnTo>
                  <a:lnTo>
                    <a:pt x="6797" y="2627"/>
                  </a:lnTo>
                  <a:lnTo>
                    <a:pt x="6802" y="2637"/>
                  </a:lnTo>
                  <a:lnTo>
                    <a:pt x="6809" y="2646"/>
                  </a:lnTo>
                  <a:lnTo>
                    <a:pt x="6816" y="2654"/>
                  </a:lnTo>
                  <a:lnTo>
                    <a:pt x="6825" y="2661"/>
                  </a:lnTo>
                  <a:lnTo>
                    <a:pt x="6833" y="2667"/>
                  </a:lnTo>
                  <a:lnTo>
                    <a:pt x="6842" y="2672"/>
                  </a:lnTo>
                  <a:lnTo>
                    <a:pt x="6852" y="2676"/>
                  </a:lnTo>
                  <a:lnTo>
                    <a:pt x="6862" y="2681"/>
                  </a:lnTo>
                  <a:lnTo>
                    <a:pt x="6872" y="2683"/>
                  </a:lnTo>
                  <a:lnTo>
                    <a:pt x="6882" y="2684"/>
                  </a:lnTo>
                  <a:lnTo>
                    <a:pt x="6892" y="2685"/>
                  </a:lnTo>
                  <a:lnTo>
                    <a:pt x="6903" y="2685"/>
                  </a:lnTo>
                  <a:lnTo>
                    <a:pt x="6913" y="2683"/>
                  </a:lnTo>
                  <a:lnTo>
                    <a:pt x="6925" y="2681"/>
                  </a:lnTo>
                  <a:lnTo>
                    <a:pt x="6935" y="2678"/>
                  </a:lnTo>
                  <a:lnTo>
                    <a:pt x="6945" y="2673"/>
                  </a:lnTo>
                  <a:close/>
                  <a:moveTo>
                    <a:pt x="8171" y="2021"/>
                  </a:moveTo>
                  <a:lnTo>
                    <a:pt x="8181" y="2014"/>
                  </a:lnTo>
                  <a:lnTo>
                    <a:pt x="8190" y="2009"/>
                  </a:lnTo>
                  <a:lnTo>
                    <a:pt x="8198" y="2001"/>
                  </a:lnTo>
                  <a:lnTo>
                    <a:pt x="8205" y="1993"/>
                  </a:lnTo>
                  <a:lnTo>
                    <a:pt x="8211" y="1984"/>
                  </a:lnTo>
                  <a:lnTo>
                    <a:pt x="8217" y="1975"/>
                  </a:lnTo>
                  <a:lnTo>
                    <a:pt x="8221" y="1966"/>
                  </a:lnTo>
                  <a:lnTo>
                    <a:pt x="8225" y="1956"/>
                  </a:lnTo>
                  <a:lnTo>
                    <a:pt x="8227" y="1946"/>
                  </a:lnTo>
                  <a:lnTo>
                    <a:pt x="8229" y="1936"/>
                  </a:lnTo>
                  <a:lnTo>
                    <a:pt x="8229" y="1925"/>
                  </a:lnTo>
                  <a:lnTo>
                    <a:pt x="8229" y="1914"/>
                  </a:lnTo>
                  <a:lnTo>
                    <a:pt x="8228" y="1903"/>
                  </a:lnTo>
                  <a:lnTo>
                    <a:pt x="8225" y="1893"/>
                  </a:lnTo>
                  <a:lnTo>
                    <a:pt x="8221" y="1883"/>
                  </a:lnTo>
                  <a:lnTo>
                    <a:pt x="8217" y="1873"/>
                  </a:lnTo>
                  <a:lnTo>
                    <a:pt x="8211" y="1863"/>
                  </a:lnTo>
                  <a:lnTo>
                    <a:pt x="8205" y="1854"/>
                  </a:lnTo>
                  <a:lnTo>
                    <a:pt x="8197" y="1846"/>
                  </a:lnTo>
                  <a:lnTo>
                    <a:pt x="8189" y="1839"/>
                  </a:lnTo>
                  <a:lnTo>
                    <a:pt x="8181" y="1833"/>
                  </a:lnTo>
                  <a:lnTo>
                    <a:pt x="8171" y="1827"/>
                  </a:lnTo>
                  <a:lnTo>
                    <a:pt x="8162" y="1822"/>
                  </a:lnTo>
                  <a:lnTo>
                    <a:pt x="8152" y="1819"/>
                  </a:lnTo>
                  <a:lnTo>
                    <a:pt x="8142" y="1817"/>
                  </a:lnTo>
                  <a:lnTo>
                    <a:pt x="8132" y="1815"/>
                  </a:lnTo>
                  <a:lnTo>
                    <a:pt x="8121" y="1815"/>
                  </a:lnTo>
                  <a:lnTo>
                    <a:pt x="8110" y="1815"/>
                  </a:lnTo>
                  <a:lnTo>
                    <a:pt x="8099" y="1816"/>
                  </a:lnTo>
                  <a:lnTo>
                    <a:pt x="8089" y="1819"/>
                  </a:lnTo>
                  <a:lnTo>
                    <a:pt x="8079" y="1822"/>
                  </a:lnTo>
                  <a:lnTo>
                    <a:pt x="8069" y="1827"/>
                  </a:lnTo>
                  <a:lnTo>
                    <a:pt x="8059" y="1833"/>
                  </a:lnTo>
                  <a:lnTo>
                    <a:pt x="8050" y="1839"/>
                  </a:lnTo>
                  <a:lnTo>
                    <a:pt x="8042" y="1847"/>
                  </a:lnTo>
                  <a:lnTo>
                    <a:pt x="8035" y="1855"/>
                  </a:lnTo>
                  <a:lnTo>
                    <a:pt x="8029" y="1863"/>
                  </a:lnTo>
                  <a:lnTo>
                    <a:pt x="8023" y="1872"/>
                  </a:lnTo>
                  <a:lnTo>
                    <a:pt x="8019" y="1882"/>
                  </a:lnTo>
                  <a:lnTo>
                    <a:pt x="8015" y="1892"/>
                  </a:lnTo>
                  <a:lnTo>
                    <a:pt x="8013" y="1902"/>
                  </a:lnTo>
                  <a:lnTo>
                    <a:pt x="8011" y="1912"/>
                  </a:lnTo>
                  <a:lnTo>
                    <a:pt x="8011" y="1922"/>
                  </a:lnTo>
                  <a:lnTo>
                    <a:pt x="8011" y="1934"/>
                  </a:lnTo>
                  <a:lnTo>
                    <a:pt x="8013" y="1944"/>
                  </a:lnTo>
                  <a:lnTo>
                    <a:pt x="8015" y="1955"/>
                  </a:lnTo>
                  <a:lnTo>
                    <a:pt x="8019" y="1965"/>
                  </a:lnTo>
                  <a:lnTo>
                    <a:pt x="8023" y="1975"/>
                  </a:lnTo>
                  <a:lnTo>
                    <a:pt x="8029" y="1985"/>
                  </a:lnTo>
                  <a:lnTo>
                    <a:pt x="8035" y="1994"/>
                  </a:lnTo>
                  <a:lnTo>
                    <a:pt x="8043" y="2002"/>
                  </a:lnTo>
                  <a:lnTo>
                    <a:pt x="8051" y="2009"/>
                  </a:lnTo>
                  <a:lnTo>
                    <a:pt x="8060" y="2015"/>
                  </a:lnTo>
                  <a:lnTo>
                    <a:pt x="8069" y="2020"/>
                  </a:lnTo>
                  <a:lnTo>
                    <a:pt x="8078" y="2024"/>
                  </a:lnTo>
                  <a:lnTo>
                    <a:pt x="8088" y="2029"/>
                  </a:lnTo>
                  <a:lnTo>
                    <a:pt x="8098" y="2031"/>
                  </a:lnTo>
                  <a:lnTo>
                    <a:pt x="8108" y="2032"/>
                  </a:lnTo>
                  <a:lnTo>
                    <a:pt x="8119" y="2033"/>
                  </a:lnTo>
                  <a:lnTo>
                    <a:pt x="8129" y="2033"/>
                  </a:lnTo>
                  <a:lnTo>
                    <a:pt x="8141" y="2031"/>
                  </a:lnTo>
                  <a:lnTo>
                    <a:pt x="8151" y="2029"/>
                  </a:lnTo>
                  <a:lnTo>
                    <a:pt x="8161" y="2026"/>
                  </a:lnTo>
                  <a:lnTo>
                    <a:pt x="8171" y="2021"/>
                  </a:lnTo>
                  <a:close/>
                  <a:moveTo>
                    <a:pt x="9398" y="1369"/>
                  </a:moveTo>
                  <a:lnTo>
                    <a:pt x="9407" y="1362"/>
                  </a:lnTo>
                  <a:lnTo>
                    <a:pt x="9416" y="1357"/>
                  </a:lnTo>
                  <a:lnTo>
                    <a:pt x="9424" y="1349"/>
                  </a:lnTo>
                  <a:lnTo>
                    <a:pt x="9432" y="1341"/>
                  </a:lnTo>
                  <a:lnTo>
                    <a:pt x="9437" y="1332"/>
                  </a:lnTo>
                  <a:lnTo>
                    <a:pt x="9443" y="1323"/>
                  </a:lnTo>
                  <a:lnTo>
                    <a:pt x="9448" y="1314"/>
                  </a:lnTo>
                  <a:lnTo>
                    <a:pt x="9451" y="1304"/>
                  </a:lnTo>
                  <a:lnTo>
                    <a:pt x="9454" y="1294"/>
                  </a:lnTo>
                  <a:lnTo>
                    <a:pt x="9455" y="1284"/>
                  </a:lnTo>
                  <a:lnTo>
                    <a:pt x="9456" y="1273"/>
                  </a:lnTo>
                  <a:lnTo>
                    <a:pt x="9455" y="1262"/>
                  </a:lnTo>
                  <a:lnTo>
                    <a:pt x="9454" y="1251"/>
                  </a:lnTo>
                  <a:lnTo>
                    <a:pt x="9452" y="1241"/>
                  </a:lnTo>
                  <a:lnTo>
                    <a:pt x="9448" y="1231"/>
                  </a:lnTo>
                  <a:lnTo>
                    <a:pt x="9443" y="1221"/>
                  </a:lnTo>
                  <a:lnTo>
                    <a:pt x="9437" y="1211"/>
                  </a:lnTo>
                  <a:lnTo>
                    <a:pt x="9431" y="1202"/>
                  </a:lnTo>
                  <a:lnTo>
                    <a:pt x="9424" y="1194"/>
                  </a:lnTo>
                  <a:lnTo>
                    <a:pt x="9416" y="1187"/>
                  </a:lnTo>
                  <a:lnTo>
                    <a:pt x="9407" y="1181"/>
                  </a:lnTo>
                  <a:lnTo>
                    <a:pt x="9398" y="1175"/>
                  </a:lnTo>
                  <a:lnTo>
                    <a:pt x="9388" y="1170"/>
                  </a:lnTo>
                  <a:lnTo>
                    <a:pt x="9379" y="1167"/>
                  </a:lnTo>
                  <a:lnTo>
                    <a:pt x="9368" y="1165"/>
                  </a:lnTo>
                  <a:lnTo>
                    <a:pt x="9358" y="1163"/>
                  </a:lnTo>
                  <a:lnTo>
                    <a:pt x="9348" y="1163"/>
                  </a:lnTo>
                  <a:lnTo>
                    <a:pt x="9337" y="1163"/>
                  </a:lnTo>
                  <a:lnTo>
                    <a:pt x="9326" y="1164"/>
                  </a:lnTo>
                  <a:lnTo>
                    <a:pt x="9315" y="1167"/>
                  </a:lnTo>
                  <a:lnTo>
                    <a:pt x="9305" y="1170"/>
                  </a:lnTo>
                  <a:lnTo>
                    <a:pt x="9295" y="1175"/>
                  </a:lnTo>
                  <a:lnTo>
                    <a:pt x="9286" y="1181"/>
                  </a:lnTo>
                  <a:lnTo>
                    <a:pt x="9277" y="1187"/>
                  </a:lnTo>
                  <a:lnTo>
                    <a:pt x="9269" y="1195"/>
                  </a:lnTo>
                  <a:lnTo>
                    <a:pt x="9261" y="1203"/>
                  </a:lnTo>
                  <a:lnTo>
                    <a:pt x="9256" y="1211"/>
                  </a:lnTo>
                  <a:lnTo>
                    <a:pt x="9250" y="1220"/>
                  </a:lnTo>
                  <a:lnTo>
                    <a:pt x="9246" y="1230"/>
                  </a:lnTo>
                  <a:lnTo>
                    <a:pt x="9242" y="1240"/>
                  </a:lnTo>
                  <a:lnTo>
                    <a:pt x="9239" y="1250"/>
                  </a:lnTo>
                  <a:lnTo>
                    <a:pt x="9238" y="1260"/>
                  </a:lnTo>
                  <a:lnTo>
                    <a:pt x="9237" y="1270"/>
                  </a:lnTo>
                  <a:lnTo>
                    <a:pt x="9238" y="1282"/>
                  </a:lnTo>
                  <a:lnTo>
                    <a:pt x="9239" y="1292"/>
                  </a:lnTo>
                  <a:lnTo>
                    <a:pt x="9241" y="1303"/>
                  </a:lnTo>
                  <a:lnTo>
                    <a:pt x="9245" y="1313"/>
                  </a:lnTo>
                  <a:lnTo>
                    <a:pt x="9250" y="1323"/>
                  </a:lnTo>
                  <a:lnTo>
                    <a:pt x="9256" y="1333"/>
                  </a:lnTo>
                  <a:lnTo>
                    <a:pt x="9263" y="1342"/>
                  </a:lnTo>
                  <a:lnTo>
                    <a:pt x="9269" y="1350"/>
                  </a:lnTo>
                  <a:lnTo>
                    <a:pt x="9277" y="1357"/>
                  </a:lnTo>
                  <a:lnTo>
                    <a:pt x="9286" y="1363"/>
                  </a:lnTo>
                  <a:lnTo>
                    <a:pt x="9295" y="1368"/>
                  </a:lnTo>
                  <a:lnTo>
                    <a:pt x="9305" y="1374"/>
                  </a:lnTo>
                  <a:lnTo>
                    <a:pt x="9314" y="1377"/>
                  </a:lnTo>
                  <a:lnTo>
                    <a:pt x="9324" y="1379"/>
                  </a:lnTo>
                  <a:lnTo>
                    <a:pt x="9335" y="1380"/>
                  </a:lnTo>
                  <a:lnTo>
                    <a:pt x="9346" y="1381"/>
                  </a:lnTo>
                  <a:lnTo>
                    <a:pt x="9357" y="1381"/>
                  </a:lnTo>
                  <a:lnTo>
                    <a:pt x="9367" y="1379"/>
                  </a:lnTo>
                  <a:lnTo>
                    <a:pt x="9377" y="1377"/>
                  </a:lnTo>
                  <a:lnTo>
                    <a:pt x="9388" y="1374"/>
                  </a:lnTo>
                  <a:lnTo>
                    <a:pt x="9398" y="1369"/>
                  </a:lnTo>
                  <a:close/>
                  <a:moveTo>
                    <a:pt x="1463" y="7161"/>
                  </a:moveTo>
                  <a:lnTo>
                    <a:pt x="1473" y="7155"/>
                  </a:lnTo>
                  <a:lnTo>
                    <a:pt x="1481" y="7148"/>
                  </a:lnTo>
                  <a:lnTo>
                    <a:pt x="1490" y="7140"/>
                  </a:lnTo>
                  <a:lnTo>
                    <a:pt x="1497" y="7133"/>
                  </a:lnTo>
                  <a:lnTo>
                    <a:pt x="1503" y="7125"/>
                  </a:lnTo>
                  <a:lnTo>
                    <a:pt x="1508" y="7116"/>
                  </a:lnTo>
                  <a:lnTo>
                    <a:pt x="1512" y="7106"/>
                  </a:lnTo>
                  <a:lnTo>
                    <a:pt x="1517" y="7096"/>
                  </a:lnTo>
                  <a:lnTo>
                    <a:pt x="1519" y="7085"/>
                  </a:lnTo>
                  <a:lnTo>
                    <a:pt x="1520" y="7075"/>
                  </a:lnTo>
                  <a:lnTo>
                    <a:pt x="1521" y="7065"/>
                  </a:lnTo>
                  <a:lnTo>
                    <a:pt x="1520" y="7054"/>
                  </a:lnTo>
                  <a:lnTo>
                    <a:pt x="1519" y="7044"/>
                  </a:lnTo>
                  <a:lnTo>
                    <a:pt x="1517" y="7033"/>
                  </a:lnTo>
                  <a:lnTo>
                    <a:pt x="1513" y="7023"/>
                  </a:lnTo>
                  <a:lnTo>
                    <a:pt x="1508" y="7013"/>
                  </a:lnTo>
                  <a:lnTo>
                    <a:pt x="1502" y="7002"/>
                  </a:lnTo>
                  <a:lnTo>
                    <a:pt x="1496" y="6993"/>
                  </a:lnTo>
                  <a:lnTo>
                    <a:pt x="1489" y="6986"/>
                  </a:lnTo>
                  <a:lnTo>
                    <a:pt x="1481" y="6979"/>
                  </a:lnTo>
                  <a:lnTo>
                    <a:pt x="1472" y="6972"/>
                  </a:lnTo>
                  <a:lnTo>
                    <a:pt x="1463" y="6967"/>
                  </a:lnTo>
                  <a:lnTo>
                    <a:pt x="1454" y="6962"/>
                  </a:lnTo>
                  <a:lnTo>
                    <a:pt x="1444" y="6959"/>
                  </a:lnTo>
                  <a:lnTo>
                    <a:pt x="1434" y="6956"/>
                  </a:lnTo>
                  <a:lnTo>
                    <a:pt x="1423" y="6955"/>
                  </a:lnTo>
                  <a:lnTo>
                    <a:pt x="1413" y="6954"/>
                  </a:lnTo>
                  <a:lnTo>
                    <a:pt x="1402" y="6954"/>
                  </a:lnTo>
                  <a:lnTo>
                    <a:pt x="1391" y="6956"/>
                  </a:lnTo>
                  <a:lnTo>
                    <a:pt x="1381" y="6959"/>
                  </a:lnTo>
                  <a:lnTo>
                    <a:pt x="1370" y="6962"/>
                  </a:lnTo>
                  <a:lnTo>
                    <a:pt x="1360" y="6967"/>
                  </a:lnTo>
                  <a:lnTo>
                    <a:pt x="1351" y="6973"/>
                  </a:lnTo>
                  <a:lnTo>
                    <a:pt x="1342" y="6979"/>
                  </a:lnTo>
                  <a:lnTo>
                    <a:pt x="1334" y="6987"/>
                  </a:lnTo>
                  <a:lnTo>
                    <a:pt x="1326" y="6995"/>
                  </a:lnTo>
                  <a:lnTo>
                    <a:pt x="1321" y="7004"/>
                  </a:lnTo>
                  <a:lnTo>
                    <a:pt x="1315" y="7013"/>
                  </a:lnTo>
                  <a:lnTo>
                    <a:pt x="1311" y="7022"/>
                  </a:lnTo>
                  <a:lnTo>
                    <a:pt x="1307" y="7032"/>
                  </a:lnTo>
                  <a:lnTo>
                    <a:pt x="1305" y="7042"/>
                  </a:lnTo>
                  <a:lnTo>
                    <a:pt x="1303" y="7052"/>
                  </a:lnTo>
                  <a:lnTo>
                    <a:pt x="1303" y="7063"/>
                  </a:lnTo>
                  <a:lnTo>
                    <a:pt x="1303" y="7073"/>
                  </a:lnTo>
                  <a:lnTo>
                    <a:pt x="1304" y="7084"/>
                  </a:lnTo>
                  <a:lnTo>
                    <a:pt x="1306" y="7094"/>
                  </a:lnTo>
                  <a:lnTo>
                    <a:pt x="1311" y="7105"/>
                  </a:lnTo>
                  <a:lnTo>
                    <a:pt x="1315" y="7115"/>
                  </a:lnTo>
                  <a:lnTo>
                    <a:pt x="1321" y="7125"/>
                  </a:lnTo>
                  <a:lnTo>
                    <a:pt x="1327" y="7134"/>
                  </a:lnTo>
                  <a:lnTo>
                    <a:pt x="1334" y="7142"/>
                  </a:lnTo>
                  <a:lnTo>
                    <a:pt x="1343" y="7148"/>
                  </a:lnTo>
                  <a:lnTo>
                    <a:pt x="1351" y="7155"/>
                  </a:lnTo>
                  <a:lnTo>
                    <a:pt x="1360" y="7161"/>
                  </a:lnTo>
                  <a:lnTo>
                    <a:pt x="1370" y="7165"/>
                  </a:lnTo>
                  <a:lnTo>
                    <a:pt x="1380" y="7169"/>
                  </a:lnTo>
                  <a:lnTo>
                    <a:pt x="1390" y="7171"/>
                  </a:lnTo>
                  <a:lnTo>
                    <a:pt x="1400" y="7173"/>
                  </a:lnTo>
                  <a:lnTo>
                    <a:pt x="1410" y="7173"/>
                  </a:lnTo>
                  <a:lnTo>
                    <a:pt x="1422" y="7173"/>
                  </a:lnTo>
                  <a:lnTo>
                    <a:pt x="1432" y="7172"/>
                  </a:lnTo>
                  <a:lnTo>
                    <a:pt x="1443" y="7169"/>
                  </a:lnTo>
                  <a:lnTo>
                    <a:pt x="1453" y="7165"/>
                  </a:lnTo>
                  <a:lnTo>
                    <a:pt x="1463" y="7161"/>
                  </a:lnTo>
                  <a:close/>
                  <a:moveTo>
                    <a:pt x="2689" y="6509"/>
                  </a:moveTo>
                  <a:lnTo>
                    <a:pt x="2699" y="6503"/>
                  </a:lnTo>
                  <a:lnTo>
                    <a:pt x="2708" y="6496"/>
                  </a:lnTo>
                  <a:lnTo>
                    <a:pt x="2716" y="6488"/>
                  </a:lnTo>
                  <a:lnTo>
                    <a:pt x="2723" y="6481"/>
                  </a:lnTo>
                  <a:lnTo>
                    <a:pt x="2729" y="6473"/>
                  </a:lnTo>
                  <a:lnTo>
                    <a:pt x="2735" y="6464"/>
                  </a:lnTo>
                  <a:lnTo>
                    <a:pt x="2740" y="6454"/>
                  </a:lnTo>
                  <a:lnTo>
                    <a:pt x="2743" y="6444"/>
                  </a:lnTo>
                  <a:lnTo>
                    <a:pt x="2745" y="6434"/>
                  </a:lnTo>
                  <a:lnTo>
                    <a:pt x="2747" y="6423"/>
                  </a:lnTo>
                  <a:lnTo>
                    <a:pt x="2747" y="6412"/>
                  </a:lnTo>
                  <a:lnTo>
                    <a:pt x="2747" y="6402"/>
                  </a:lnTo>
                  <a:lnTo>
                    <a:pt x="2746" y="6392"/>
                  </a:lnTo>
                  <a:lnTo>
                    <a:pt x="2743" y="6381"/>
                  </a:lnTo>
                  <a:lnTo>
                    <a:pt x="2740" y="6371"/>
                  </a:lnTo>
                  <a:lnTo>
                    <a:pt x="2735" y="6361"/>
                  </a:lnTo>
                  <a:lnTo>
                    <a:pt x="2729" y="6350"/>
                  </a:lnTo>
                  <a:lnTo>
                    <a:pt x="2723" y="6341"/>
                  </a:lnTo>
                  <a:lnTo>
                    <a:pt x="2715" y="6334"/>
                  </a:lnTo>
                  <a:lnTo>
                    <a:pt x="2707" y="6327"/>
                  </a:lnTo>
                  <a:lnTo>
                    <a:pt x="2699" y="6320"/>
                  </a:lnTo>
                  <a:lnTo>
                    <a:pt x="2690" y="6315"/>
                  </a:lnTo>
                  <a:lnTo>
                    <a:pt x="2680" y="6310"/>
                  </a:lnTo>
                  <a:lnTo>
                    <a:pt x="2670" y="6307"/>
                  </a:lnTo>
                  <a:lnTo>
                    <a:pt x="2660" y="6304"/>
                  </a:lnTo>
                  <a:lnTo>
                    <a:pt x="2650" y="6303"/>
                  </a:lnTo>
                  <a:lnTo>
                    <a:pt x="2639" y="6302"/>
                  </a:lnTo>
                  <a:lnTo>
                    <a:pt x="2629" y="6302"/>
                  </a:lnTo>
                  <a:lnTo>
                    <a:pt x="2619" y="6304"/>
                  </a:lnTo>
                  <a:lnTo>
                    <a:pt x="2607" y="6307"/>
                  </a:lnTo>
                  <a:lnTo>
                    <a:pt x="2597" y="6310"/>
                  </a:lnTo>
                  <a:lnTo>
                    <a:pt x="2587" y="6315"/>
                  </a:lnTo>
                  <a:lnTo>
                    <a:pt x="2577" y="6321"/>
                  </a:lnTo>
                  <a:lnTo>
                    <a:pt x="2568" y="6327"/>
                  </a:lnTo>
                  <a:lnTo>
                    <a:pt x="2560" y="6335"/>
                  </a:lnTo>
                  <a:lnTo>
                    <a:pt x="2554" y="6343"/>
                  </a:lnTo>
                  <a:lnTo>
                    <a:pt x="2547" y="6352"/>
                  </a:lnTo>
                  <a:lnTo>
                    <a:pt x="2541" y="6361"/>
                  </a:lnTo>
                  <a:lnTo>
                    <a:pt x="2537" y="6370"/>
                  </a:lnTo>
                  <a:lnTo>
                    <a:pt x="2533" y="6380"/>
                  </a:lnTo>
                  <a:lnTo>
                    <a:pt x="2531" y="6390"/>
                  </a:lnTo>
                  <a:lnTo>
                    <a:pt x="2529" y="6400"/>
                  </a:lnTo>
                  <a:lnTo>
                    <a:pt x="2529" y="6411"/>
                  </a:lnTo>
                  <a:lnTo>
                    <a:pt x="2529" y="6421"/>
                  </a:lnTo>
                  <a:lnTo>
                    <a:pt x="2531" y="6432"/>
                  </a:lnTo>
                  <a:lnTo>
                    <a:pt x="2533" y="6442"/>
                  </a:lnTo>
                  <a:lnTo>
                    <a:pt x="2537" y="6453"/>
                  </a:lnTo>
                  <a:lnTo>
                    <a:pt x="2541" y="6463"/>
                  </a:lnTo>
                  <a:lnTo>
                    <a:pt x="2547" y="6473"/>
                  </a:lnTo>
                  <a:lnTo>
                    <a:pt x="2554" y="6482"/>
                  </a:lnTo>
                  <a:lnTo>
                    <a:pt x="2561" y="6490"/>
                  </a:lnTo>
                  <a:lnTo>
                    <a:pt x="2569" y="6496"/>
                  </a:lnTo>
                  <a:lnTo>
                    <a:pt x="2578" y="6503"/>
                  </a:lnTo>
                  <a:lnTo>
                    <a:pt x="2587" y="6509"/>
                  </a:lnTo>
                  <a:lnTo>
                    <a:pt x="2596" y="6513"/>
                  </a:lnTo>
                  <a:lnTo>
                    <a:pt x="2606" y="6517"/>
                  </a:lnTo>
                  <a:lnTo>
                    <a:pt x="2616" y="6519"/>
                  </a:lnTo>
                  <a:lnTo>
                    <a:pt x="2626" y="6521"/>
                  </a:lnTo>
                  <a:lnTo>
                    <a:pt x="2638" y="6521"/>
                  </a:lnTo>
                  <a:lnTo>
                    <a:pt x="2648" y="6521"/>
                  </a:lnTo>
                  <a:lnTo>
                    <a:pt x="2659" y="6520"/>
                  </a:lnTo>
                  <a:lnTo>
                    <a:pt x="2669" y="6517"/>
                  </a:lnTo>
                  <a:lnTo>
                    <a:pt x="2679" y="6513"/>
                  </a:lnTo>
                  <a:lnTo>
                    <a:pt x="2689" y="6509"/>
                  </a:lnTo>
                  <a:close/>
                  <a:moveTo>
                    <a:pt x="3916" y="5857"/>
                  </a:moveTo>
                  <a:lnTo>
                    <a:pt x="3925" y="5851"/>
                  </a:lnTo>
                  <a:lnTo>
                    <a:pt x="3934" y="5844"/>
                  </a:lnTo>
                  <a:lnTo>
                    <a:pt x="3942" y="5836"/>
                  </a:lnTo>
                  <a:lnTo>
                    <a:pt x="3950" y="5829"/>
                  </a:lnTo>
                  <a:lnTo>
                    <a:pt x="3956" y="5821"/>
                  </a:lnTo>
                  <a:lnTo>
                    <a:pt x="3961" y="5812"/>
                  </a:lnTo>
                  <a:lnTo>
                    <a:pt x="3966" y="5802"/>
                  </a:lnTo>
                  <a:lnTo>
                    <a:pt x="3969" y="5792"/>
                  </a:lnTo>
                  <a:lnTo>
                    <a:pt x="3972" y="5782"/>
                  </a:lnTo>
                  <a:lnTo>
                    <a:pt x="3974" y="5771"/>
                  </a:lnTo>
                  <a:lnTo>
                    <a:pt x="3975" y="5761"/>
                  </a:lnTo>
                  <a:lnTo>
                    <a:pt x="3974" y="5750"/>
                  </a:lnTo>
                  <a:lnTo>
                    <a:pt x="3972" y="5740"/>
                  </a:lnTo>
                  <a:lnTo>
                    <a:pt x="3970" y="5729"/>
                  </a:lnTo>
                  <a:lnTo>
                    <a:pt x="3966" y="5719"/>
                  </a:lnTo>
                  <a:lnTo>
                    <a:pt x="3961" y="5709"/>
                  </a:lnTo>
                  <a:lnTo>
                    <a:pt x="3956" y="5698"/>
                  </a:lnTo>
                  <a:lnTo>
                    <a:pt x="3949" y="5689"/>
                  </a:lnTo>
                  <a:lnTo>
                    <a:pt x="3942" y="5682"/>
                  </a:lnTo>
                  <a:lnTo>
                    <a:pt x="3934" y="5675"/>
                  </a:lnTo>
                  <a:lnTo>
                    <a:pt x="3925" y="5668"/>
                  </a:lnTo>
                  <a:lnTo>
                    <a:pt x="3916" y="5663"/>
                  </a:lnTo>
                  <a:lnTo>
                    <a:pt x="3906" y="5658"/>
                  </a:lnTo>
                  <a:lnTo>
                    <a:pt x="3897" y="5655"/>
                  </a:lnTo>
                  <a:lnTo>
                    <a:pt x="3887" y="5652"/>
                  </a:lnTo>
                  <a:lnTo>
                    <a:pt x="3876" y="5651"/>
                  </a:lnTo>
                  <a:lnTo>
                    <a:pt x="3866" y="5650"/>
                  </a:lnTo>
                  <a:lnTo>
                    <a:pt x="3855" y="5650"/>
                  </a:lnTo>
                  <a:lnTo>
                    <a:pt x="3845" y="5652"/>
                  </a:lnTo>
                  <a:lnTo>
                    <a:pt x="3835" y="5655"/>
                  </a:lnTo>
                  <a:lnTo>
                    <a:pt x="3823" y="5658"/>
                  </a:lnTo>
                  <a:lnTo>
                    <a:pt x="3813" y="5663"/>
                  </a:lnTo>
                  <a:lnTo>
                    <a:pt x="3804" y="5669"/>
                  </a:lnTo>
                  <a:lnTo>
                    <a:pt x="3795" y="5675"/>
                  </a:lnTo>
                  <a:lnTo>
                    <a:pt x="3788" y="5683"/>
                  </a:lnTo>
                  <a:lnTo>
                    <a:pt x="3780" y="5691"/>
                  </a:lnTo>
                  <a:lnTo>
                    <a:pt x="3774" y="5700"/>
                  </a:lnTo>
                  <a:lnTo>
                    <a:pt x="3768" y="5709"/>
                  </a:lnTo>
                  <a:lnTo>
                    <a:pt x="3764" y="5718"/>
                  </a:lnTo>
                  <a:lnTo>
                    <a:pt x="3761" y="5728"/>
                  </a:lnTo>
                  <a:lnTo>
                    <a:pt x="3757" y="5738"/>
                  </a:lnTo>
                  <a:lnTo>
                    <a:pt x="3756" y="5748"/>
                  </a:lnTo>
                  <a:lnTo>
                    <a:pt x="3755" y="5759"/>
                  </a:lnTo>
                  <a:lnTo>
                    <a:pt x="3756" y="5769"/>
                  </a:lnTo>
                  <a:lnTo>
                    <a:pt x="3757" y="5780"/>
                  </a:lnTo>
                  <a:lnTo>
                    <a:pt x="3760" y="5790"/>
                  </a:lnTo>
                  <a:lnTo>
                    <a:pt x="3764" y="5801"/>
                  </a:lnTo>
                  <a:lnTo>
                    <a:pt x="3768" y="5811"/>
                  </a:lnTo>
                  <a:lnTo>
                    <a:pt x="3774" y="5821"/>
                  </a:lnTo>
                  <a:lnTo>
                    <a:pt x="3781" y="5830"/>
                  </a:lnTo>
                  <a:lnTo>
                    <a:pt x="3788" y="5838"/>
                  </a:lnTo>
                  <a:lnTo>
                    <a:pt x="3795" y="5844"/>
                  </a:lnTo>
                  <a:lnTo>
                    <a:pt x="3804" y="5851"/>
                  </a:lnTo>
                  <a:lnTo>
                    <a:pt x="3813" y="5857"/>
                  </a:lnTo>
                  <a:lnTo>
                    <a:pt x="3823" y="5861"/>
                  </a:lnTo>
                  <a:lnTo>
                    <a:pt x="3832" y="5865"/>
                  </a:lnTo>
                  <a:lnTo>
                    <a:pt x="3842" y="5867"/>
                  </a:lnTo>
                  <a:lnTo>
                    <a:pt x="3854" y="5869"/>
                  </a:lnTo>
                  <a:lnTo>
                    <a:pt x="3864" y="5869"/>
                  </a:lnTo>
                  <a:lnTo>
                    <a:pt x="3875" y="5869"/>
                  </a:lnTo>
                  <a:lnTo>
                    <a:pt x="3885" y="5868"/>
                  </a:lnTo>
                  <a:lnTo>
                    <a:pt x="3895" y="5865"/>
                  </a:lnTo>
                  <a:lnTo>
                    <a:pt x="3906" y="5861"/>
                  </a:lnTo>
                  <a:lnTo>
                    <a:pt x="3916" y="5857"/>
                  </a:lnTo>
                  <a:close/>
                  <a:moveTo>
                    <a:pt x="5143" y="5205"/>
                  </a:moveTo>
                  <a:lnTo>
                    <a:pt x="5153" y="5199"/>
                  </a:lnTo>
                  <a:lnTo>
                    <a:pt x="5162" y="5192"/>
                  </a:lnTo>
                  <a:lnTo>
                    <a:pt x="5169" y="5185"/>
                  </a:lnTo>
                  <a:lnTo>
                    <a:pt x="5176" y="5177"/>
                  </a:lnTo>
                  <a:lnTo>
                    <a:pt x="5183" y="5169"/>
                  </a:lnTo>
                  <a:lnTo>
                    <a:pt x="5189" y="5160"/>
                  </a:lnTo>
                  <a:lnTo>
                    <a:pt x="5193" y="5150"/>
                  </a:lnTo>
                  <a:lnTo>
                    <a:pt x="5196" y="5140"/>
                  </a:lnTo>
                  <a:lnTo>
                    <a:pt x="5199" y="5130"/>
                  </a:lnTo>
                  <a:lnTo>
                    <a:pt x="5201" y="5119"/>
                  </a:lnTo>
                  <a:lnTo>
                    <a:pt x="5201" y="5109"/>
                  </a:lnTo>
                  <a:lnTo>
                    <a:pt x="5201" y="5098"/>
                  </a:lnTo>
                  <a:lnTo>
                    <a:pt x="5199" y="5088"/>
                  </a:lnTo>
                  <a:lnTo>
                    <a:pt x="5196" y="5077"/>
                  </a:lnTo>
                  <a:lnTo>
                    <a:pt x="5193" y="5067"/>
                  </a:lnTo>
                  <a:lnTo>
                    <a:pt x="5189" y="5057"/>
                  </a:lnTo>
                  <a:lnTo>
                    <a:pt x="5182" y="5046"/>
                  </a:lnTo>
                  <a:lnTo>
                    <a:pt x="5176" y="5037"/>
                  </a:lnTo>
                  <a:lnTo>
                    <a:pt x="5168" y="5030"/>
                  </a:lnTo>
                  <a:lnTo>
                    <a:pt x="5160" y="5023"/>
                  </a:lnTo>
                  <a:lnTo>
                    <a:pt x="5152" y="5016"/>
                  </a:lnTo>
                  <a:lnTo>
                    <a:pt x="5143" y="5011"/>
                  </a:lnTo>
                  <a:lnTo>
                    <a:pt x="5134" y="5006"/>
                  </a:lnTo>
                  <a:lnTo>
                    <a:pt x="5124" y="5003"/>
                  </a:lnTo>
                  <a:lnTo>
                    <a:pt x="5113" y="5000"/>
                  </a:lnTo>
                  <a:lnTo>
                    <a:pt x="5103" y="4999"/>
                  </a:lnTo>
                  <a:lnTo>
                    <a:pt x="5092" y="4998"/>
                  </a:lnTo>
                  <a:lnTo>
                    <a:pt x="5082" y="4998"/>
                  </a:lnTo>
                  <a:lnTo>
                    <a:pt x="5071" y="5000"/>
                  </a:lnTo>
                  <a:lnTo>
                    <a:pt x="5061" y="5003"/>
                  </a:lnTo>
                  <a:lnTo>
                    <a:pt x="5051" y="5006"/>
                  </a:lnTo>
                  <a:lnTo>
                    <a:pt x="5041" y="5011"/>
                  </a:lnTo>
                  <a:lnTo>
                    <a:pt x="5030" y="5017"/>
                  </a:lnTo>
                  <a:lnTo>
                    <a:pt x="5022" y="5023"/>
                  </a:lnTo>
                  <a:lnTo>
                    <a:pt x="5014" y="5031"/>
                  </a:lnTo>
                  <a:lnTo>
                    <a:pt x="5007" y="5039"/>
                  </a:lnTo>
                  <a:lnTo>
                    <a:pt x="5000" y="5048"/>
                  </a:lnTo>
                  <a:lnTo>
                    <a:pt x="4995" y="5057"/>
                  </a:lnTo>
                  <a:lnTo>
                    <a:pt x="4990" y="5066"/>
                  </a:lnTo>
                  <a:lnTo>
                    <a:pt x="4987" y="5076"/>
                  </a:lnTo>
                  <a:lnTo>
                    <a:pt x="4985" y="5086"/>
                  </a:lnTo>
                  <a:lnTo>
                    <a:pt x="4982" y="5096"/>
                  </a:lnTo>
                  <a:lnTo>
                    <a:pt x="4982" y="5107"/>
                  </a:lnTo>
                  <a:lnTo>
                    <a:pt x="4982" y="5117"/>
                  </a:lnTo>
                  <a:lnTo>
                    <a:pt x="4983" y="5128"/>
                  </a:lnTo>
                  <a:lnTo>
                    <a:pt x="4987" y="5138"/>
                  </a:lnTo>
                  <a:lnTo>
                    <a:pt x="4990" y="5149"/>
                  </a:lnTo>
                  <a:lnTo>
                    <a:pt x="4995" y="5159"/>
                  </a:lnTo>
                  <a:lnTo>
                    <a:pt x="5000" y="5169"/>
                  </a:lnTo>
                  <a:lnTo>
                    <a:pt x="5007" y="5178"/>
                  </a:lnTo>
                  <a:lnTo>
                    <a:pt x="5015" y="5186"/>
                  </a:lnTo>
                  <a:lnTo>
                    <a:pt x="5023" y="5192"/>
                  </a:lnTo>
                  <a:lnTo>
                    <a:pt x="5030" y="5199"/>
                  </a:lnTo>
                  <a:lnTo>
                    <a:pt x="5039" y="5205"/>
                  </a:lnTo>
                  <a:lnTo>
                    <a:pt x="5050" y="5209"/>
                  </a:lnTo>
                  <a:lnTo>
                    <a:pt x="5060" y="5213"/>
                  </a:lnTo>
                  <a:lnTo>
                    <a:pt x="5070" y="5215"/>
                  </a:lnTo>
                  <a:lnTo>
                    <a:pt x="5080" y="5217"/>
                  </a:lnTo>
                  <a:lnTo>
                    <a:pt x="5091" y="5217"/>
                  </a:lnTo>
                  <a:lnTo>
                    <a:pt x="5101" y="5217"/>
                  </a:lnTo>
                  <a:lnTo>
                    <a:pt x="5111" y="5216"/>
                  </a:lnTo>
                  <a:lnTo>
                    <a:pt x="5122" y="5213"/>
                  </a:lnTo>
                  <a:lnTo>
                    <a:pt x="5132" y="5209"/>
                  </a:lnTo>
                  <a:lnTo>
                    <a:pt x="5143" y="5205"/>
                  </a:lnTo>
                  <a:close/>
                  <a:moveTo>
                    <a:pt x="6370" y="4553"/>
                  </a:moveTo>
                  <a:lnTo>
                    <a:pt x="6379" y="4547"/>
                  </a:lnTo>
                  <a:lnTo>
                    <a:pt x="6388" y="4540"/>
                  </a:lnTo>
                  <a:lnTo>
                    <a:pt x="6396" y="4533"/>
                  </a:lnTo>
                  <a:lnTo>
                    <a:pt x="6403" y="4525"/>
                  </a:lnTo>
                  <a:lnTo>
                    <a:pt x="6409" y="4517"/>
                  </a:lnTo>
                  <a:lnTo>
                    <a:pt x="6415" y="4508"/>
                  </a:lnTo>
                  <a:lnTo>
                    <a:pt x="6419" y="4498"/>
                  </a:lnTo>
                  <a:lnTo>
                    <a:pt x="6423" y="4488"/>
                  </a:lnTo>
                  <a:lnTo>
                    <a:pt x="6425" y="4478"/>
                  </a:lnTo>
                  <a:lnTo>
                    <a:pt x="6427" y="4467"/>
                  </a:lnTo>
                  <a:lnTo>
                    <a:pt x="6427" y="4457"/>
                  </a:lnTo>
                  <a:lnTo>
                    <a:pt x="6427" y="4446"/>
                  </a:lnTo>
                  <a:lnTo>
                    <a:pt x="6426" y="4436"/>
                  </a:lnTo>
                  <a:lnTo>
                    <a:pt x="6424" y="4425"/>
                  </a:lnTo>
                  <a:lnTo>
                    <a:pt x="6419" y="4415"/>
                  </a:lnTo>
                  <a:lnTo>
                    <a:pt x="6415" y="4405"/>
                  </a:lnTo>
                  <a:lnTo>
                    <a:pt x="6409" y="4394"/>
                  </a:lnTo>
                  <a:lnTo>
                    <a:pt x="6402" y="4386"/>
                  </a:lnTo>
                  <a:lnTo>
                    <a:pt x="6396" y="4378"/>
                  </a:lnTo>
                  <a:lnTo>
                    <a:pt x="6387" y="4371"/>
                  </a:lnTo>
                  <a:lnTo>
                    <a:pt x="6379" y="4364"/>
                  </a:lnTo>
                  <a:lnTo>
                    <a:pt x="6370" y="4359"/>
                  </a:lnTo>
                  <a:lnTo>
                    <a:pt x="6360" y="4354"/>
                  </a:lnTo>
                  <a:lnTo>
                    <a:pt x="6350" y="4351"/>
                  </a:lnTo>
                  <a:lnTo>
                    <a:pt x="6340" y="4348"/>
                  </a:lnTo>
                  <a:lnTo>
                    <a:pt x="6329" y="4347"/>
                  </a:lnTo>
                  <a:lnTo>
                    <a:pt x="6319" y="4346"/>
                  </a:lnTo>
                  <a:lnTo>
                    <a:pt x="6308" y="4346"/>
                  </a:lnTo>
                  <a:lnTo>
                    <a:pt x="6298" y="4348"/>
                  </a:lnTo>
                  <a:lnTo>
                    <a:pt x="6287" y="4351"/>
                  </a:lnTo>
                  <a:lnTo>
                    <a:pt x="6277" y="4354"/>
                  </a:lnTo>
                  <a:lnTo>
                    <a:pt x="6267" y="4359"/>
                  </a:lnTo>
                  <a:lnTo>
                    <a:pt x="6257" y="4365"/>
                  </a:lnTo>
                  <a:lnTo>
                    <a:pt x="6249" y="4371"/>
                  </a:lnTo>
                  <a:lnTo>
                    <a:pt x="6240" y="4379"/>
                  </a:lnTo>
                  <a:lnTo>
                    <a:pt x="6233" y="4387"/>
                  </a:lnTo>
                  <a:lnTo>
                    <a:pt x="6226" y="4396"/>
                  </a:lnTo>
                  <a:lnTo>
                    <a:pt x="6222" y="4405"/>
                  </a:lnTo>
                  <a:lnTo>
                    <a:pt x="6217" y="4414"/>
                  </a:lnTo>
                  <a:lnTo>
                    <a:pt x="6213" y="4424"/>
                  </a:lnTo>
                  <a:lnTo>
                    <a:pt x="6211" y="4434"/>
                  </a:lnTo>
                  <a:lnTo>
                    <a:pt x="6210" y="4444"/>
                  </a:lnTo>
                  <a:lnTo>
                    <a:pt x="6208" y="4455"/>
                  </a:lnTo>
                  <a:lnTo>
                    <a:pt x="6208" y="4465"/>
                  </a:lnTo>
                  <a:lnTo>
                    <a:pt x="6211" y="4476"/>
                  </a:lnTo>
                  <a:lnTo>
                    <a:pt x="6213" y="4487"/>
                  </a:lnTo>
                  <a:lnTo>
                    <a:pt x="6216" y="4497"/>
                  </a:lnTo>
                  <a:lnTo>
                    <a:pt x="6222" y="4507"/>
                  </a:lnTo>
                  <a:lnTo>
                    <a:pt x="6227" y="4517"/>
                  </a:lnTo>
                  <a:lnTo>
                    <a:pt x="6234" y="4526"/>
                  </a:lnTo>
                  <a:lnTo>
                    <a:pt x="6241" y="4534"/>
                  </a:lnTo>
                  <a:lnTo>
                    <a:pt x="6249" y="4540"/>
                  </a:lnTo>
                  <a:lnTo>
                    <a:pt x="6258" y="4547"/>
                  </a:lnTo>
                  <a:lnTo>
                    <a:pt x="6267" y="4553"/>
                  </a:lnTo>
                  <a:lnTo>
                    <a:pt x="6276" y="4557"/>
                  </a:lnTo>
                  <a:lnTo>
                    <a:pt x="6286" y="4561"/>
                  </a:lnTo>
                  <a:lnTo>
                    <a:pt x="6296" y="4563"/>
                  </a:lnTo>
                  <a:lnTo>
                    <a:pt x="6307" y="4565"/>
                  </a:lnTo>
                  <a:lnTo>
                    <a:pt x="6317" y="4565"/>
                  </a:lnTo>
                  <a:lnTo>
                    <a:pt x="6327" y="4565"/>
                  </a:lnTo>
                  <a:lnTo>
                    <a:pt x="6338" y="4564"/>
                  </a:lnTo>
                  <a:lnTo>
                    <a:pt x="6349" y="4561"/>
                  </a:lnTo>
                  <a:lnTo>
                    <a:pt x="6360" y="4557"/>
                  </a:lnTo>
                  <a:lnTo>
                    <a:pt x="6370" y="4553"/>
                  </a:lnTo>
                  <a:close/>
                  <a:moveTo>
                    <a:pt x="7596" y="3901"/>
                  </a:moveTo>
                  <a:lnTo>
                    <a:pt x="7606" y="3895"/>
                  </a:lnTo>
                  <a:lnTo>
                    <a:pt x="7614" y="3888"/>
                  </a:lnTo>
                  <a:lnTo>
                    <a:pt x="7623" y="3881"/>
                  </a:lnTo>
                  <a:lnTo>
                    <a:pt x="7630" y="3873"/>
                  </a:lnTo>
                  <a:lnTo>
                    <a:pt x="7636" y="3865"/>
                  </a:lnTo>
                  <a:lnTo>
                    <a:pt x="7641" y="3856"/>
                  </a:lnTo>
                  <a:lnTo>
                    <a:pt x="7645" y="3846"/>
                  </a:lnTo>
                  <a:lnTo>
                    <a:pt x="7650" y="3836"/>
                  </a:lnTo>
                  <a:lnTo>
                    <a:pt x="7652" y="3826"/>
                  </a:lnTo>
                  <a:lnTo>
                    <a:pt x="7653" y="3815"/>
                  </a:lnTo>
                  <a:lnTo>
                    <a:pt x="7654" y="3805"/>
                  </a:lnTo>
                  <a:lnTo>
                    <a:pt x="7653" y="3794"/>
                  </a:lnTo>
                  <a:lnTo>
                    <a:pt x="7652" y="3784"/>
                  </a:lnTo>
                  <a:lnTo>
                    <a:pt x="7650" y="3773"/>
                  </a:lnTo>
                  <a:lnTo>
                    <a:pt x="7646" y="3763"/>
                  </a:lnTo>
                  <a:lnTo>
                    <a:pt x="7641" y="3753"/>
                  </a:lnTo>
                  <a:lnTo>
                    <a:pt x="7635" y="3742"/>
                  </a:lnTo>
                  <a:lnTo>
                    <a:pt x="7628" y="3734"/>
                  </a:lnTo>
                  <a:lnTo>
                    <a:pt x="7622" y="3726"/>
                  </a:lnTo>
                  <a:lnTo>
                    <a:pt x="7614" y="3719"/>
                  </a:lnTo>
                  <a:lnTo>
                    <a:pt x="7605" y="3712"/>
                  </a:lnTo>
                  <a:lnTo>
                    <a:pt x="7596" y="3707"/>
                  </a:lnTo>
                  <a:lnTo>
                    <a:pt x="7587" y="3702"/>
                  </a:lnTo>
                  <a:lnTo>
                    <a:pt x="7577" y="3699"/>
                  </a:lnTo>
                  <a:lnTo>
                    <a:pt x="7567" y="3696"/>
                  </a:lnTo>
                  <a:lnTo>
                    <a:pt x="7556" y="3695"/>
                  </a:lnTo>
                  <a:lnTo>
                    <a:pt x="7546" y="3694"/>
                  </a:lnTo>
                  <a:lnTo>
                    <a:pt x="7535" y="3694"/>
                  </a:lnTo>
                  <a:lnTo>
                    <a:pt x="7524" y="3696"/>
                  </a:lnTo>
                  <a:lnTo>
                    <a:pt x="7514" y="3699"/>
                  </a:lnTo>
                  <a:lnTo>
                    <a:pt x="7503" y="3702"/>
                  </a:lnTo>
                  <a:lnTo>
                    <a:pt x="7493" y="3707"/>
                  </a:lnTo>
                  <a:lnTo>
                    <a:pt x="7484" y="3713"/>
                  </a:lnTo>
                  <a:lnTo>
                    <a:pt x="7475" y="3719"/>
                  </a:lnTo>
                  <a:lnTo>
                    <a:pt x="7467" y="3727"/>
                  </a:lnTo>
                  <a:lnTo>
                    <a:pt x="7459" y="3735"/>
                  </a:lnTo>
                  <a:lnTo>
                    <a:pt x="7454" y="3744"/>
                  </a:lnTo>
                  <a:lnTo>
                    <a:pt x="7448" y="3753"/>
                  </a:lnTo>
                  <a:lnTo>
                    <a:pt x="7444" y="3762"/>
                  </a:lnTo>
                  <a:lnTo>
                    <a:pt x="7440" y="3772"/>
                  </a:lnTo>
                  <a:lnTo>
                    <a:pt x="7438" y="3782"/>
                  </a:lnTo>
                  <a:lnTo>
                    <a:pt x="7436" y="3792"/>
                  </a:lnTo>
                  <a:lnTo>
                    <a:pt x="7436" y="3803"/>
                  </a:lnTo>
                  <a:lnTo>
                    <a:pt x="7436" y="3813"/>
                  </a:lnTo>
                  <a:lnTo>
                    <a:pt x="7437" y="3824"/>
                  </a:lnTo>
                  <a:lnTo>
                    <a:pt x="7439" y="3835"/>
                  </a:lnTo>
                  <a:lnTo>
                    <a:pt x="7444" y="3845"/>
                  </a:lnTo>
                  <a:lnTo>
                    <a:pt x="7448" y="3855"/>
                  </a:lnTo>
                  <a:lnTo>
                    <a:pt x="7454" y="3865"/>
                  </a:lnTo>
                  <a:lnTo>
                    <a:pt x="7460" y="3874"/>
                  </a:lnTo>
                  <a:lnTo>
                    <a:pt x="7467" y="3882"/>
                  </a:lnTo>
                  <a:lnTo>
                    <a:pt x="7476" y="3888"/>
                  </a:lnTo>
                  <a:lnTo>
                    <a:pt x="7484" y="3895"/>
                  </a:lnTo>
                  <a:lnTo>
                    <a:pt x="7493" y="3901"/>
                  </a:lnTo>
                  <a:lnTo>
                    <a:pt x="7503" y="3905"/>
                  </a:lnTo>
                  <a:lnTo>
                    <a:pt x="7513" y="3909"/>
                  </a:lnTo>
                  <a:lnTo>
                    <a:pt x="7523" y="3911"/>
                  </a:lnTo>
                  <a:lnTo>
                    <a:pt x="7533" y="3913"/>
                  </a:lnTo>
                  <a:lnTo>
                    <a:pt x="7543" y="3913"/>
                  </a:lnTo>
                  <a:lnTo>
                    <a:pt x="7555" y="3913"/>
                  </a:lnTo>
                  <a:lnTo>
                    <a:pt x="7565" y="3912"/>
                  </a:lnTo>
                  <a:lnTo>
                    <a:pt x="7576" y="3909"/>
                  </a:lnTo>
                  <a:lnTo>
                    <a:pt x="7586" y="3905"/>
                  </a:lnTo>
                  <a:lnTo>
                    <a:pt x="7596" y="3901"/>
                  </a:lnTo>
                  <a:close/>
                  <a:moveTo>
                    <a:pt x="8822" y="3249"/>
                  </a:moveTo>
                  <a:lnTo>
                    <a:pt x="8832" y="3243"/>
                  </a:lnTo>
                  <a:lnTo>
                    <a:pt x="8841" y="3236"/>
                  </a:lnTo>
                  <a:lnTo>
                    <a:pt x="8849" y="3229"/>
                  </a:lnTo>
                  <a:lnTo>
                    <a:pt x="8856" y="3221"/>
                  </a:lnTo>
                  <a:lnTo>
                    <a:pt x="8862" y="3213"/>
                  </a:lnTo>
                  <a:lnTo>
                    <a:pt x="8868" y="3204"/>
                  </a:lnTo>
                  <a:lnTo>
                    <a:pt x="8873" y="3194"/>
                  </a:lnTo>
                  <a:lnTo>
                    <a:pt x="8876" y="3184"/>
                  </a:lnTo>
                  <a:lnTo>
                    <a:pt x="8878" y="3174"/>
                  </a:lnTo>
                  <a:lnTo>
                    <a:pt x="8880" y="3163"/>
                  </a:lnTo>
                  <a:lnTo>
                    <a:pt x="8880" y="3153"/>
                  </a:lnTo>
                  <a:lnTo>
                    <a:pt x="8880" y="3142"/>
                  </a:lnTo>
                  <a:lnTo>
                    <a:pt x="8879" y="3132"/>
                  </a:lnTo>
                  <a:lnTo>
                    <a:pt x="8876" y="3121"/>
                  </a:lnTo>
                  <a:lnTo>
                    <a:pt x="8873" y="3111"/>
                  </a:lnTo>
                  <a:lnTo>
                    <a:pt x="8868" y="3101"/>
                  </a:lnTo>
                  <a:lnTo>
                    <a:pt x="8862" y="3091"/>
                  </a:lnTo>
                  <a:lnTo>
                    <a:pt x="8856" y="3082"/>
                  </a:lnTo>
                  <a:lnTo>
                    <a:pt x="8848" y="3074"/>
                  </a:lnTo>
                  <a:lnTo>
                    <a:pt x="8840" y="3067"/>
                  </a:lnTo>
                  <a:lnTo>
                    <a:pt x="8832" y="3060"/>
                  </a:lnTo>
                  <a:lnTo>
                    <a:pt x="8822" y="3055"/>
                  </a:lnTo>
                  <a:lnTo>
                    <a:pt x="8813" y="3050"/>
                  </a:lnTo>
                  <a:lnTo>
                    <a:pt x="8803" y="3047"/>
                  </a:lnTo>
                  <a:lnTo>
                    <a:pt x="8793" y="3044"/>
                  </a:lnTo>
                  <a:lnTo>
                    <a:pt x="8783" y="3043"/>
                  </a:lnTo>
                  <a:lnTo>
                    <a:pt x="8772" y="3042"/>
                  </a:lnTo>
                  <a:lnTo>
                    <a:pt x="8762" y="3042"/>
                  </a:lnTo>
                  <a:lnTo>
                    <a:pt x="8750" y="3044"/>
                  </a:lnTo>
                  <a:lnTo>
                    <a:pt x="8740" y="3047"/>
                  </a:lnTo>
                  <a:lnTo>
                    <a:pt x="8730" y="3050"/>
                  </a:lnTo>
                  <a:lnTo>
                    <a:pt x="8720" y="3055"/>
                  </a:lnTo>
                  <a:lnTo>
                    <a:pt x="8710" y="3061"/>
                  </a:lnTo>
                  <a:lnTo>
                    <a:pt x="8701" y="3067"/>
                  </a:lnTo>
                  <a:lnTo>
                    <a:pt x="8693" y="3075"/>
                  </a:lnTo>
                  <a:lnTo>
                    <a:pt x="8687" y="3083"/>
                  </a:lnTo>
                  <a:lnTo>
                    <a:pt x="8680" y="3092"/>
                  </a:lnTo>
                  <a:lnTo>
                    <a:pt x="8674" y="3101"/>
                  </a:lnTo>
                  <a:lnTo>
                    <a:pt x="8670" y="3110"/>
                  </a:lnTo>
                  <a:lnTo>
                    <a:pt x="8666" y="3120"/>
                  </a:lnTo>
                  <a:lnTo>
                    <a:pt x="8664" y="3130"/>
                  </a:lnTo>
                  <a:lnTo>
                    <a:pt x="8662" y="3140"/>
                  </a:lnTo>
                  <a:lnTo>
                    <a:pt x="8662" y="3151"/>
                  </a:lnTo>
                  <a:lnTo>
                    <a:pt x="8662" y="3161"/>
                  </a:lnTo>
                  <a:lnTo>
                    <a:pt x="8664" y="3172"/>
                  </a:lnTo>
                  <a:lnTo>
                    <a:pt x="8666" y="3183"/>
                  </a:lnTo>
                  <a:lnTo>
                    <a:pt x="8670" y="3193"/>
                  </a:lnTo>
                  <a:lnTo>
                    <a:pt x="8674" y="3203"/>
                  </a:lnTo>
                  <a:lnTo>
                    <a:pt x="8680" y="3213"/>
                  </a:lnTo>
                  <a:lnTo>
                    <a:pt x="8687" y="3222"/>
                  </a:lnTo>
                  <a:lnTo>
                    <a:pt x="8694" y="3230"/>
                  </a:lnTo>
                  <a:lnTo>
                    <a:pt x="8702" y="3236"/>
                  </a:lnTo>
                  <a:lnTo>
                    <a:pt x="8711" y="3243"/>
                  </a:lnTo>
                  <a:lnTo>
                    <a:pt x="8720" y="3249"/>
                  </a:lnTo>
                  <a:lnTo>
                    <a:pt x="8729" y="3253"/>
                  </a:lnTo>
                  <a:lnTo>
                    <a:pt x="8739" y="3257"/>
                  </a:lnTo>
                  <a:lnTo>
                    <a:pt x="8749" y="3259"/>
                  </a:lnTo>
                  <a:lnTo>
                    <a:pt x="8759" y="3261"/>
                  </a:lnTo>
                  <a:lnTo>
                    <a:pt x="8771" y="3261"/>
                  </a:lnTo>
                  <a:lnTo>
                    <a:pt x="8781" y="3261"/>
                  </a:lnTo>
                  <a:lnTo>
                    <a:pt x="8792" y="3260"/>
                  </a:lnTo>
                  <a:lnTo>
                    <a:pt x="8802" y="3257"/>
                  </a:lnTo>
                  <a:lnTo>
                    <a:pt x="8812" y="3253"/>
                  </a:lnTo>
                  <a:lnTo>
                    <a:pt x="8822" y="3249"/>
                  </a:lnTo>
                  <a:close/>
                  <a:moveTo>
                    <a:pt x="10049" y="2597"/>
                  </a:moveTo>
                  <a:lnTo>
                    <a:pt x="10058" y="2591"/>
                  </a:lnTo>
                  <a:lnTo>
                    <a:pt x="10067" y="2584"/>
                  </a:lnTo>
                  <a:lnTo>
                    <a:pt x="10075" y="2577"/>
                  </a:lnTo>
                  <a:lnTo>
                    <a:pt x="10083" y="2569"/>
                  </a:lnTo>
                  <a:lnTo>
                    <a:pt x="10089" y="2561"/>
                  </a:lnTo>
                  <a:lnTo>
                    <a:pt x="10094" y="2552"/>
                  </a:lnTo>
                  <a:lnTo>
                    <a:pt x="10099" y="2542"/>
                  </a:lnTo>
                  <a:lnTo>
                    <a:pt x="10102" y="2532"/>
                  </a:lnTo>
                  <a:lnTo>
                    <a:pt x="10105" y="2522"/>
                  </a:lnTo>
                  <a:lnTo>
                    <a:pt x="10107" y="2511"/>
                  </a:lnTo>
                  <a:lnTo>
                    <a:pt x="10108" y="2501"/>
                  </a:lnTo>
                  <a:lnTo>
                    <a:pt x="10107" y="2490"/>
                  </a:lnTo>
                  <a:lnTo>
                    <a:pt x="10105" y="2480"/>
                  </a:lnTo>
                  <a:lnTo>
                    <a:pt x="10103" y="2469"/>
                  </a:lnTo>
                  <a:lnTo>
                    <a:pt x="10099" y="2459"/>
                  </a:lnTo>
                  <a:lnTo>
                    <a:pt x="10094" y="2449"/>
                  </a:lnTo>
                  <a:lnTo>
                    <a:pt x="10089" y="2439"/>
                  </a:lnTo>
                  <a:lnTo>
                    <a:pt x="10082" y="2430"/>
                  </a:lnTo>
                  <a:lnTo>
                    <a:pt x="10075" y="2422"/>
                  </a:lnTo>
                  <a:lnTo>
                    <a:pt x="10067" y="2415"/>
                  </a:lnTo>
                  <a:lnTo>
                    <a:pt x="10058" y="2408"/>
                  </a:lnTo>
                  <a:lnTo>
                    <a:pt x="10049" y="2403"/>
                  </a:lnTo>
                  <a:lnTo>
                    <a:pt x="10039" y="2398"/>
                  </a:lnTo>
                  <a:lnTo>
                    <a:pt x="10030" y="2395"/>
                  </a:lnTo>
                  <a:lnTo>
                    <a:pt x="10019" y="2393"/>
                  </a:lnTo>
                  <a:lnTo>
                    <a:pt x="10009" y="2391"/>
                  </a:lnTo>
                  <a:lnTo>
                    <a:pt x="9999" y="2390"/>
                  </a:lnTo>
                  <a:lnTo>
                    <a:pt x="9988" y="2390"/>
                  </a:lnTo>
                  <a:lnTo>
                    <a:pt x="9978" y="2393"/>
                  </a:lnTo>
                  <a:lnTo>
                    <a:pt x="9966" y="2395"/>
                  </a:lnTo>
                  <a:lnTo>
                    <a:pt x="9956" y="2398"/>
                  </a:lnTo>
                  <a:lnTo>
                    <a:pt x="9946" y="2403"/>
                  </a:lnTo>
                  <a:lnTo>
                    <a:pt x="9937" y="2409"/>
                  </a:lnTo>
                  <a:lnTo>
                    <a:pt x="9928" y="2415"/>
                  </a:lnTo>
                  <a:lnTo>
                    <a:pt x="9920" y="2423"/>
                  </a:lnTo>
                  <a:lnTo>
                    <a:pt x="9913" y="2431"/>
                  </a:lnTo>
                  <a:lnTo>
                    <a:pt x="9907" y="2440"/>
                  </a:lnTo>
                  <a:lnTo>
                    <a:pt x="9901" y="2449"/>
                  </a:lnTo>
                  <a:lnTo>
                    <a:pt x="9897" y="2458"/>
                  </a:lnTo>
                  <a:lnTo>
                    <a:pt x="9894" y="2468"/>
                  </a:lnTo>
                  <a:lnTo>
                    <a:pt x="9890" y="2478"/>
                  </a:lnTo>
                  <a:lnTo>
                    <a:pt x="9889" y="2488"/>
                  </a:lnTo>
                  <a:lnTo>
                    <a:pt x="9888" y="2499"/>
                  </a:lnTo>
                  <a:lnTo>
                    <a:pt x="9889" y="2509"/>
                  </a:lnTo>
                  <a:lnTo>
                    <a:pt x="9890" y="2520"/>
                  </a:lnTo>
                  <a:lnTo>
                    <a:pt x="9892" y="2531"/>
                  </a:lnTo>
                  <a:lnTo>
                    <a:pt x="9896" y="2541"/>
                  </a:lnTo>
                  <a:lnTo>
                    <a:pt x="9901" y="2551"/>
                  </a:lnTo>
                  <a:lnTo>
                    <a:pt x="9907" y="2561"/>
                  </a:lnTo>
                  <a:lnTo>
                    <a:pt x="9914" y="2570"/>
                  </a:lnTo>
                  <a:lnTo>
                    <a:pt x="9920" y="2578"/>
                  </a:lnTo>
                  <a:lnTo>
                    <a:pt x="9928" y="2584"/>
                  </a:lnTo>
                  <a:lnTo>
                    <a:pt x="9937" y="2591"/>
                  </a:lnTo>
                  <a:lnTo>
                    <a:pt x="9946" y="2597"/>
                  </a:lnTo>
                  <a:lnTo>
                    <a:pt x="9956" y="2601"/>
                  </a:lnTo>
                  <a:lnTo>
                    <a:pt x="9965" y="2605"/>
                  </a:lnTo>
                  <a:lnTo>
                    <a:pt x="9975" y="2607"/>
                  </a:lnTo>
                  <a:lnTo>
                    <a:pt x="9987" y="2609"/>
                  </a:lnTo>
                  <a:lnTo>
                    <a:pt x="9997" y="2609"/>
                  </a:lnTo>
                  <a:lnTo>
                    <a:pt x="10008" y="2609"/>
                  </a:lnTo>
                  <a:lnTo>
                    <a:pt x="10018" y="2608"/>
                  </a:lnTo>
                  <a:lnTo>
                    <a:pt x="10028" y="2605"/>
                  </a:lnTo>
                  <a:lnTo>
                    <a:pt x="10039" y="2601"/>
                  </a:lnTo>
                  <a:lnTo>
                    <a:pt x="10049" y="2597"/>
                  </a:lnTo>
                  <a:close/>
                  <a:moveTo>
                    <a:pt x="2114" y="8388"/>
                  </a:moveTo>
                  <a:lnTo>
                    <a:pt x="2124" y="8383"/>
                  </a:lnTo>
                  <a:lnTo>
                    <a:pt x="2132" y="8376"/>
                  </a:lnTo>
                  <a:lnTo>
                    <a:pt x="2141" y="8369"/>
                  </a:lnTo>
                  <a:lnTo>
                    <a:pt x="2148" y="8361"/>
                  </a:lnTo>
                  <a:lnTo>
                    <a:pt x="2155" y="8352"/>
                  </a:lnTo>
                  <a:lnTo>
                    <a:pt x="2159" y="8343"/>
                  </a:lnTo>
                  <a:lnTo>
                    <a:pt x="2163" y="8333"/>
                  </a:lnTo>
                  <a:lnTo>
                    <a:pt x="2168" y="8324"/>
                  </a:lnTo>
                  <a:lnTo>
                    <a:pt x="2170" y="8314"/>
                  </a:lnTo>
                  <a:lnTo>
                    <a:pt x="2171" y="8303"/>
                  </a:lnTo>
                  <a:lnTo>
                    <a:pt x="2172" y="8293"/>
                  </a:lnTo>
                  <a:lnTo>
                    <a:pt x="2171" y="8282"/>
                  </a:lnTo>
                  <a:lnTo>
                    <a:pt x="2170" y="8272"/>
                  </a:lnTo>
                  <a:lnTo>
                    <a:pt x="2168" y="8262"/>
                  </a:lnTo>
                  <a:lnTo>
                    <a:pt x="2165" y="8250"/>
                  </a:lnTo>
                  <a:lnTo>
                    <a:pt x="2159" y="8240"/>
                  </a:lnTo>
                  <a:lnTo>
                    <a:pt x="2153" y="8231"/>
                  </a:lnTo>
                  <a:lnTo>
                    <a:pt x="2147" y="8222"/>
                  </a:lnTo>
                  <a:lnTo>
                    <a:pt x="2140" y="8214"/>
                  </a:lnTo>
                  <a:lnTo>
                    <a:pt x="2132" y="8207"/>
                  </a:lnTo>
                  <a:lnTo>
                    <a:pt x="2123" y="8201"/>
                  </a:lnTo>
                  <a:lnTo>
                    <a:pt x="2114" y="8195"/>
                  </a:lnTo>
                  <a:lnTo>
                    <a:pt x="2105" y="8191"/>
                  </a:lnTo>
                  <a:lnTo>
                    <a:pt x="2095" y="8187"/>
                  </a:lnTo>
                  <a:lnTo>
                    <a:pt x="2085" y="8184"/>
                  </a:lnTo>
                  <a:lnTo>
                    <a:pt x="2074" y="8183"/>
                  </a:lnTo>
                  <a:lnTo>
                    <a:pt x="2064" y="8182"/>
                  </a:lnTo>
                  <a:lnTo>
                    <a:pt x="2054" y="8183"/>
                  </a:lnTo>
                  <a:lnTo>
                    <a:pt x="2042" y="8184"/>
                  </a:lnTo>
                  <a:lnTo>
                    <a:pt x="2032" y="8186"/>
                  </a:lnTo>
                  <a:lnTo>
                    <a:pt x="2021" y="8191"/>
                  </a:lnTo>
                  <a:lnTo>
                    <a:pt x="2011" y="8195"/>
                  </a:lnTo>
                  <a:lnTo>
                    <a:pt x="2002" y="8201"/>
                  </a:lnTo>
                  <a:lnTo>
                    <a:pt x="1993" y="8208"/>
                  </a:lnTo>
                  <a:lnTo>
                    <a:pt x="1985" y="8214"/>
                  </a:lnTo>
                  <a:lnTo>
                    <a:pt x="1977" y="8222"/>
                  </a:lnTo>
                  <a:lnTo>
                    <a:pt x="1972" y="8231"/>
                  </a:lnTo>
                  <a:lnTo>
                    <a:pt x="1966" y="8240"/>
                  </a:lnTo>
                  <a:lnTo>
                    <a:pt x="1962" y="8250"/>
                  </a:lnTo>
                  <a:lnTo>
                    <a:pt x="1958" y="8259"/>
                  </a:lnTo>
                  <a:lnTo>
                    <a:pt x="1956" y="8269"/>
                  </a:lnTo>
                  <a:lnTo>
                    <a:pt x="1954" y="8281"/>
                  </a:lnTo>
                  <a:lnTo>
                    <a:pt x="1954" y="8291"/>
                  </a:lnTo>
                  <a:lnTo>
                    <a:pt x="1954" y="8302"/>
                  </a:lnTo>
                  <a:lnTo>
                    <a:pt x="1955" y="8312"/>
                  </a:lnTo>
                  <a:lnTo>
                    <a:pt x="1957" y="8322"/>
                  </a:lnTo>
                  <a:lnTo>
                    <a:pt x="1962" y="8333"/>
                  </a:lnTo>
                  <a:lnTo>
                    <a:pt x="1966" y="8343"/>
                  </a:lnTo>
                  <a:lnTo>
                    <a:pt x="1972" y="8352"/>
                  </a:lnTo>
                  <a:lnTo>
                    <a:pt x="1979" y="8361"/>
                  </a:lnTo>
                  <a:lnTo>
                    <a:pt x="1985" y="8369"/>
                  </a:lnTo>
                  <a:lnTo>
                    <a:pt x="1994" y="8377"/>
                  </a:lnTo>
                  <a:lnTo>
                    <a:pt x="2002" y="8383"/>
                  </a:lnTo>
                  <a:lnTo>
                    <a:pt x="2011" y="8388"/>
                  </a:lnTo>
                  <a:lnTo>
                    <a:pt x="2021" y="8393"/>
                  </a:lnTo>
                  <a:lnTo>
                    <a:pt x="2031" y="8396"/>
                  </a:lnTo>
                  <a:lnTo>
                    <a:pt x="2041" y="8400"/>
                  </a:lnTo>
                  <a:lnTo>
                    <a:pt x="2051" y="8401"/>
                  </a:lnTo>
                  <a:lnTo>
                    <a:pt x="2062" y="8402"/>
                  </a:lnTo>
                  <a:lnTo>
                    <a:pt x="2073" y="8401"/>
                  </a:lnTo>
                  <a:lnTo>
                    <a:pt x="2083" y="8400"/>
                  </a:lnTo>
                  <a:lnTo>
                    <a:pt x="2094" y="8397"/>
                  </a:lnTo>
                  <a:lnTo>
                    <a:pt x="2104" y="8394"/>
                  </a:lnTo>
                  <a:lnTo>
                    <a:pt x="2114" y="8388"/>
                  </a:lnTo>
                  <a:close/>
                  <a:moveTo>
                    <a:pt x="3340" y="7736"/>
                  </a:moveTo>
                  <a:lnTo>
                    <a:pt x="3350" y="7731"/>
                  </a:lnTo>
                  <a:lnTo>
                    <a:pt x="3359" y="7724"/>
                  </a:lnTo>
                  <a:lnTo>
                    <a:pt x="3367" y="7717"/>
                  </a:lnTo>
                  <a:lnTo>
                    <a:pt x="3374" y="7709"/>
                  </a:lnTo>
                  <a:lnTo>
                    <a:pt x="3381" y="7700"/>
                  </a:lnTo>
                  <a:lnTo>
                    <a:pt x="3386" y="7691"/>
                  </a:lnTo>
                  <a:lnTo>
                    <a:pt x="3391" y="7681"/>
                  </a:lnTo>
                  <a:lnTo>
                    <a:pt x="3394" y="7672"/>
                  </a:lnTo>
                  <a:lnTo>
                    <a:pt x="3396" y="7662"/>
                  </a:lnTo>
                  <a:lnTo>
                    <a:pt x="3399" y="7651"/>
                  </a:lnTo>
                  <a:lnTo>
                    <a:pt x="3399" y="7641"/>
                  </a:lnTo>
                  <a:lnTo>
                    <a:pt x="3399" y="7630"/>
                  </a:lnTo>
                  <a:lnTo>
                    <a:pt x="3397" y="7620"/>
                  </a:lnTo>
                  <a:lnTo>
                    <a:pt x="3394" y="7610"/>
                  </a:lnTo>
                  <a:lnTo>
                    <a:pt x="3391" y="7598"/>
                  </a:lnTo>
                  <a:lnTo>
                    <a:pt x="3386" y="7588"/>
                  </a:lnTo>
                  <a:lnTo>
                    <a:pt x="3381" y="7579"/>
                  </a:lnTo>
                  <a:lnTo>
                    <a:pt x="3374" y="7570"/>
                  </a:lnTo>
                  <a:lnTo>
                    <a:pt x="3366" y="7562"/>
                  </a:lnTo>
                  <a:lnTo>
                    <a:pt x="3358" y="7555"/>
                  </a:lnTo>
                  <a:lnTo>
                    <a:pt x="3350" y="7549"/>
                  </a:lnTo>
                  <a:lnTo>
                    <a:pt x="3341" y="7543"/>
                  </a:lnTo>
                  <a:lnTo>
                    <a:pt x="3331" y="7539"/>
                  </a:lnTo>
                  <a:lnTo>
                    <a:pt x="3321" y="7535"/>
                  </a:lnTo>
                  <a:lnTo>
                    <a:pt x="3311" y="7532"/>
                  </a:lnTo>
                  <a:lnTo>
                    <a:pt x="3301" y="7531"/>
                  </a:lnTo>
                  <a:lnTo>
                    <a:pt x="3290" y="7530"/>
                  </a:lnTo>
                  <a:lnTo>
                    <a:pt x="3280" y="7531"/>
                  </a:lnTo>
                  <a:lnTo>
                    <a:pt x="3270" y="7532"/>
                  </a:lnTo>
                  <a:lnTo>
                    <a:pt x="3259" y="7534"/>
                  </a:lnTo>
                  <a:lnTo>
                    <a:pt x="3248" y="7539"/>
                  </a:lnTo>
                  <a:lnTo>
                    <a:pt x="3238" y="7543"/>
                  </a:lnTo>
                  <a:lnTo>
                    <a:pt x="3228" y="7549"/>
                  </a:lnTo>
                  <a:lnTo>
                    <a:pt x="3219" y="7556"/>
                  </a:lnTo>
                  <a:lnTo>
                    <a:pt x="3211" y="7562"/>
                  </a:lnTo>
                  <a:lnTo>
                    <a:pt x="3205" y="7570"/>
                  </a:lnTo>
                  <a:lnTo>
                    <a:pt x="3198" y="7579"/>
                  </a:lnTo>
                  <a:lnTo>
                    <a:pt x="3192" y="7588"/>
                  </a:lnTo>
                  <a:lnTo>
                    <a:pt x="3188" y="7598"/>
                  </a:lnTo>
                  <a:lnTo>
                    <a:pt x="3185" y="7607"/>
                  </a:lnTo>
                  <a:lnTo>
                    <a:pt x="3182" y="7617"/>
                  </a:lnTo>
                  <a:lnTo>
                    <a:pt x="3180" y="7629"/>
                  </a:lnTo>
                  <a:lnTo>
                    <a:pt x="3180" y="7639"/>
                  </a:lnTo>
                  <a:lnTo>
                    <a:pt x="3180" y="7650"/>
                  </a:lnTo>
                  <a:lnTo>
                    <a:pt x="3182" y="7660"/>
                  </a:lnTo>
                  <a:lnTo>
                    <a:pt x="3185" y="7671"/>
                  </a:lnTo>
                  <a:lnTo>
                    <a:pt x="3188" y="7681"/>
                  </a:lnTo>
                  <a:lnTo>
                    <a:pt x="3192" y="7691"/>
                  </a:lnTo>
                  <a:lnTo>
                    <a:pt x="3198" y="7700"/>
                  </a:lnTo>
                  <a:lnTo>
                    <a:pt x="3205" y="7709"/>
                  </a:lnTo>
                  <a:lnTo>
                    <a:pt x="3213" y="7717"/>
                  </a:lnTo>
                  <a:lnTo>
                    <a:pt x="3220" y="7725"/>
                  </a:lnTo>
                  <a:lnTo>
                    <a:pt x="3229" y="7731"/>
                  </a:lnTo>
                  <a:lnTo>
                    <a:pt x="3238" y="7736"/>
                  </a:lnTo>
                  <a:lnTo>
                    <a:pt x="3247" y="7741"/>
                  </a:lnTo>
                  <a:lnTo>
                    <a:pt x="3257" y="7744"/>
                  </a:lnTo>
                  <a:lnTo>
                    <a:pt x="3267" y="7748"/>
                  </a:lnTo>
                  <a:lnTo>
                    <a:pt x="3278" y="7749"/>
                  </a:lnTo>
                  <a:lnTo>
                    <a:pt x="3289" y="7750"/>
                  </a:lnTo>
                  <a:lnTo>
                    <a:pt x="3299" y="7749"/>
                  </a:lnTo>
                  <a:lnTo>
                    <a:pt x="3310" y="7748"/>
                  </a:lnTo>
                  <a:lnTo>
                    <a:pt x="3320" y="7745"/>
                  </a:lnTo>
                  <a:lnTo>
                    <a:pt x="3330" y="7741"/>
                  </a:lnTo>
                  <a:lnTo>
                    <a:pt x="3340" y="7736"/>
                  </a:lnTo>
                  <a:close/>
                  <a:moveTo>
                    <a:pt x="4568" y="7084"/>
                  </a:moveTo>
                  <a:lnTo>
                    <a:pt x="4577" y="7079"/>
                  </a:lnTo>
                  <a:lnTo>
                    <a:pt x="4586" y="7072"/>
                  </a:lnTo>
                  <a:lnTo>
                    <a:pt x="4593" y="7065"/>
                  </a:lnTo>
                  <a:lnTo>
                    <a:pt x="4601" y="7057"/>
                  </a:lnTo>
                  <a:lnTo>
                    <a:pt x="4607" y="7048"/>
                  </a:lnTo>
                  <a:lnTo>
                    <a:pt x="4612" y="7039"/>
                  </a:lnTo>
                  <a:lnTo>
                    <a:pt x="4617" y="7029"/>
                  </a:lnTo>
                  <a:lnTo>
                    <a:pt x="4620" y="7020"/>
                  </a:lnTo>
                  <a:lnTo>
                    <a:pt x="4624" y="7010"/>
                  </a:lnTo>
                  <a:lnTo>
                    <a:pt x="4625" y="6999"/>
                  </a:lnTo>
                  <a:lnTo>
                    <a:pt x="4626" y="6989"/>
                  </a:lnTo>
                  <a:lnTo>
                    <a:pt x="4625" y="6978"/>
                  </a:lnTo>
                  <a:lnTo>
                    <a:pt x="4624" y="6968"/>
                  </a:lnTo>
                  <a:lnTo>
                    <a:pt x="4621" y="6958"/>
                  </a:lnTo>
                  <a:lnTo>
                    <a:pt x="4617" y="6946"/>
                  </a:lnTo>
                  <a:lnTo>
                    <a:pt x="4612" y="6936"/>
                  </a:lnTo>
                  <a:lnTo>
                    <a:pt x="4607" y="6927"/>
                  </a:lnTo>
                  <a:lnTo>
                    <a:pt x="4600" y="6918"/>
                  </a:lnTo>
                  <a:lnTo>
                    <a:pt x="4593" y="6910"/>
                  </a:lnTo>
                  <a:lnTo>
                    <a:pt x="4586" y="6903"/>
                  </a:lnTo>
                  <a:lnTo>
                    <a:pt x="4577" y="6897"/>
                  </a:lnTo>
                  <a:lnTo>
                    <a:pt x="4568" y="6891"/>
                  </a:lnTo>
                  <a:lnTo>
                    <a:pt x="4558" y="6887"/>
                  </a:lnTo>
                  <a:lnTo>
                    <a:pt x="4549" y="6883"/>
                  </a:lnTo>
                  <a:lnTo>
                    <a:pt x="4538" y="6880"/>
                  </a:lnTo>
                  <a:lnTo>
                    <a:pt x="4527" y="6879"/>
                  </a:lnTo>
                  <a:lnTo>
                    <a:pt x="4517" y="6878"/>
                  </a:lnTo>
                  <a:lnTo>
                    <a:pt x="4506" y="6879"/>
                  </a:lnTo>
                  <a:lnTo>
                    <a:pt x="4496" y="6880"/>
                  </a:lnTo>
                  <a:lnTo>
                    <a:pt x="4486" y="6882"/>
                  </a:lnTo>
                  <a:lnTo>
                    <a:pt x="4475" y="6887"/>
                  </a:lnTo>
                  <a:lnTo>
                    <a:pt x="4464" y="6891"/>
                  </a:lnTo>
                  <a:lnTo>
                    <a:pt x="4456" y="6897"/>
                  </a:lnTo>
                  <a:lnTo>
                    <a:pt x="4447" y="6904"/>
                  </a:lnTo>
                  <a:lnTo>
                    <a:pt x="4439" y="6910"/>
                  </a:lnTo>
                  <a:lnTo>
                    <a:pt x="4431" y="6918"/>
                  </a:lnTo>
                  <a:lnTo>
                    <a:pt x="4425" y="6927"/>
                  </a:lnTo>
                  <a:lnTo>
                    <a:pt x="4420" y="6936"/>
                  </a:lnTo>
                  <a:lnTo>
                    <a:pt x="4415" y="6946"/>
                  </a:lnTo>
                  <a:lnTo>
                    <a:pt x="4412" y="6955"/>
                  </a:lnTo>
                  <a:lnTo>
                    <a:pt x="4408" y="6965"/>
                  </a:lnTo>
                  <a:lnTo>
                    <a:pt x="4407" y="6977"/>
                  </a:lnTo>
                  <a:lnTo>
                    <a:pt x="4406" y="6987"/>
                  </a:lnTo>
                  <a:lnTo>
                    <a:pt x="4407" y="6998"/>
                  </a:lnTo>
                  <a:lnTo>
                    <a:pt x="4408" y="7008"/>
                  </a:lnTo>
                  <a:lnTo>
                    <a:pt x="4411" y="7018"/>
                  </a:lnTo>
                  <a:lnTo>
                    <a:pt x="4415" y="7029"/>
                  </a:lnTo>
                  <a:lnTo>
                    <a:pt x="4420" y="7039"/>
                  </a:lnTo>
                  <a:lnTo>
                    <a:pt x="4425" y="7048"/>
                  </a:lnTo>
                  <a:lnTo>
                    <a:pt x="4432" y="7057"/>
                  </a:lnTo>
                  <a:lnTo>
                    <a:pt x="4439" y="7065"/>
                  </a:lnTo>
                  <a:lnTo>
                    <a:pt x="4447" y="7073"/>
                  </a:lnTo>
                  <a:lnTo>
                    <a:pt x="4456" y="7079"/>
                  </a:lnTo>
                  <a:lnTo>
                    <a:pt x="4464" y="7084"/>
                  </a:lnTo>
                  <a:lnTo>
                    <a:pt x="4475" y="7089"/>
                  </a:lnTo>
                  <a:lnTo>
                    <a:pt x="4484" y="7092"/>
                  </a:lnTo>
                  <a:lnTo>
                    <a:pt x="4494" y="7096"/>
                  </a:lnTo>
                  <a:lnTo>
                    <a:pt x="4505" y="7097"/>
                  </a:lnTo>
                  <a:lnTo>
                    <a:pt x="4515" y="7098"/>
                  </a:lnTo>
                  <a:lnTo>
                    <a:pt x="4526" y="7097"/>
                  </a:lnTo>
                  <a:lnTo>
                    <a:pt x="4536" y="7096"/>
                  </a:lnTo>
                  <a:lnTo>
                    <a:pt x="4546" y="7093"/>
                  </a:lnTo>
                  <a:lnTo>
                    <a:pt x="4558" y="7090"/>
                  </a:lnTo>
                  <a:lnTo>
                    <a:pt x="4568" y="7084"/>
                  </a:lnTo>
                  <a:close/>
                  <a:moveTo>
                    <a:pt x="5794" y="6432"/>
                  </a:moveTo>
                  <a:lnTo>
                    <a:pt x="5804" y="6427"/>
                  </a:lnTo>
                  <a:lnTo>
                    <a:pt x="5813" y="6420"/>
                  </a:lnTo>
                  <a:lnTo>
                    <a:pt x="5821" y="6413"/>
                  </a:lnTo>
                  <a:lnTo>
                    <a:pt x="5827" y="6405"/>
                  </a:lnTo>
                  <a:lnTo>
                    <a:pt x="5834" y="6396"/>
                  </a:lnTo>
                  <a:lnTo>
                    <a:pt x="5840" y="6387"/>
                  </a:lnTo>
                  <a:lnTo>
                    <a:pt x="5844" y="6377"/>
                  </a:lnTo>
                  <a:lnTo>
                    <a:pt x="5848" y="6368"/>
                  </a:lnTo>
                  <a:lnTo>
                    <a:pt x="5850" y="6358"/>
                  </a:lnTo>
                  <a:lnTo>
                    <a:pt x="5852" y="6347"/>
                  </a:lnTo>
                  <a:lnTo>
                    <a:pt x="5852" y="6337"/>
                  </a:lnTo>
                  <a:lnTo>
                    <a:pt x="5852" y="6326"/>
                  </a:lnTo>
                  <a:lnTo>
                    <a:pt x="5850" y="6316"/>
                  </a:lnTo>
                  <a:lnTo>
                    <a:pt x="5848" y="6306"/>
                  </a:lnTo>
                  <a:lnTo>
                    <a:pt x="5844" y="6294"/>
                  </a:lnTo>
                  <a:lnTo>
                    <a:pt x="5840" y="6284"/>
                  </a:lnTo>
                  <a:lnTo>
                    <a:pt x="5833" y="6275"/>
                  </a:lnTo>
                  <a:lnTo>
                    <a:pt x="5827" y="6266"/>
                  </a:lnTo>
                  <a:lnTo>
                    <a:pt x="5820" y="6258"/>
                  </a:lnTo>
                  <a:lnTo>
                    <a:pt x="5812" y="6251"/>
                  </a:lnTo>
                  <a:lnTo>
                    <a:pt x="5803" y="6245"/>
                  </a:lnTo>
                  <a:lnTo>
                    <a:pt x="5794" y="6239"/>
                  </a:lnTo>
                  <a:lnTo>
                    <a:pt x="5785" y="6235"/>
                  </a:lnTo>
                  <a:lnTo>
                    <a:pt x="5775" y="6232"/>
                  </a:lnTo>
                  <a:lnTo>
                    <a:pt x="5765" y="6228"/>
                  </a:lnTo>
                  <a:lnTo>
                    <a:pt x="5755" y="6227"/>
                  </a:lnTo>
                  <a:lnTo>
                    <a:pt x="5743" y="6226"/>
                  </a:lnTo>
                  <a:lnTo>
                    <a:pt x="5733" y="6227"/>
                  </a:lnTo>
                  <a:lnTo>
                    <a:pt x="5722" y="6228"/>
                  </a:lnTo>
                  <a:lnTo>
                    <a:pt x="5712" y="6230"/>
                  </a:lnTo>
                  <a:lnTo>
                    <a:pt x="5702" y="6235"/>
                  </a:lnTo>
                  <a:lnTo>
                    <a:pt x="5692" y="6239"/>
                  </a:lnTo>
                  <a:lnTo>
                    <a:pt x="5682" y="6245"/>
                  </a:lnTo>
                  <a:lnTo>
                    <a:pt x="5673" y="6252"/>
                  </a:lnTo>
                  <a:lnTo>
                    <a:pt x="5665" y="6258"/>
                  </a:lnTo>
                  <a:lnTo>
                    <a:pt x="5658" y="6266"/>
                  </a:lnTo>
                  <a:lnTo>
                    <a:pt x="5651" y="6275"/>
                  </a:lnTo>
                  <a:lnTo>
                    <a:pt x="5646" y="6284"/>
                  </a:lnTo>
                  <a:lnTo>
                    <a:pt x="5641" y="6294"/>
                  </a:lnTo>
                  <a:lnTo>
                    <a:pt x="5638" y="6303"/>
                  </a:lnTo>
                  <a:lnTo>
                    <a:pt x="5636" y="6313"/>
                  </a:lnTo>
                  <a:lnTo>
                    <a:pt x="5633" y="6325"/>
                  </a:lnTo>
                  <a:lnTo>
                    <a:pt x="5633" y="6335"/>
                  </a:lnTo>
                  <a:lnTo>
                    <a:pt x="5633" y="6346"/>
                  </a:lnTo>
                  <a:lnTo>
                    <a:pt x="5635" y="6356"/>
                  </a:lnTo>
                  <a:lnTo>
                    <a:pt x="5638" y="6367"/>
                  </a:lnTo>
                  <a:lnTo>
                    <a:pt x="5641" y="6377"/>
                  </a:lnTo>
                  <a:lnTo>
                    <a:pt x="5646" y="6387"/>
                  </a:lnTo>
                  <a:lnTo>
                    <a:pt x="5651" y="6396"/>
                  </a:lnTo>
                  <a:lnTo>
                    <a:pt x="5658" y="6405"/>
                  </a:lnTo>
                  <a:lnTo>
                    <a:pt x="5666" y="6413"/>
                  </a:lnTo>
                  <a:lnTo>
                    <a:pt x="5674" y="6421"/>
                  </a:lnTo>
                  <a:lnTo>
                    <a:pt x="5682" y="6427"/>
                  </a:lnTo>
                  <a:lnTo>
                    <a:pt x="5691" y="6432"/>
                  </a:lnTo>
                  <a:lnTo>
                    <a:pt x="5701" y="6437"/>
                  </a:lnTo>
                  <a:lnTo>
                    <a:pt x="5711" y="6440"/>
                  </a:lnTo>
                  <a:lnTo>
                    <a:pt x="5721" y="6444"/>
                  </a:lnTo>
                  <a:lnTo>
                    <a:pt x="5731" y="6445"/>
                  </a:lnTo>
                  <a:lnTo>
                    <a:pt x="5742" y="6446"/>
                  </a:lnTo>
                  <a:lnTo>
                    <a:pt x="5752" y="6445"/>
                  </a:lnTo>
                  <a:lnTo>
                    <a:pt x="5762" y="6444"/>
                  </a:lnTo>
                  <a:lnTo>
                    <a:pt x="5774" y="6441"/>
                  </a:lnTo>
                  <a:lnTo>
                    <a:pt x="5784" y="6438"/>
                  </a:lnTo>
                  <a:lnTo>
                    <a:pt x="5794" y="6432"/>
                  </a:lnTo>
                  <a:close/>
                  <a:moveTo>
                    <a:pt x="7021" y="5780"/>
                  </a:moveTo>
                  <a:lnTo>
                    <a:pt x="7030" y="5775"/>
                  </a:lnTo>
                  <a:lnTo>
                    <a:pt x="7039" y="5768"/>
                  </a:lnTo>
                  <a:lnTo>
                    <a:pt x="7047" y="5761"/>
                  </a:lnTo>
                  <a:lnTo>
                    <a:pt x="7055" y="5753"/>
                  </a:lnTo>
                  <a:lnTo>
                    <a:pt x="7060" y="5744"/>
                  </a:lnTo>
                  <a:lnTo>
                    <a:pt x="7066" y="5736"/>
                  </a:lnTo>
                  <a:lnTo>
                    <a:pt x="7070" y="5725"/>
                  </a:lnTo>
                  <a:lnTo>
                    <a:pt x="7074" y="5716"/>
                  </a:lnTo>
                  <a:lnTo>
                    <a:pt x="7076" y="5706"/>
                  </a:lnTo>
                  <a:lnTo>
                    <a:pt x="7078" y="5695"/>
                  </a:lnTo>
                  <a:lnTo>
                    <a:pt x="7078" y="5685"/>
                  </a:lnTo>
                  <a:lnTo>
                    <a:pt x="7078" y="5674"/>
                  </a:lnTo>
                  <a:lnTo>
                    <a:pt x="7077" y="5664"/>
                  </a:lnTo>
                  <a:lnTo>
                    <a:pt x="7075" y="5654"/>
                  </a:lnTo>
                  <a:lnTo>
                    <a:pt x="7070" y="5642"/>
                  </a:lnTo>
                  <a:lnTo>
                    <a:pt x="7066" y="5632"/>
                  </a:lnTo>
                  <a:lnTo>
                    <a:pt x="7060" y="5623"/>
                  </a:lnTo>
                  <a:lnTo>
                    <a:pt x="7054" y="5614"/>
                  </a:lnTo>
                  <a:lnTo>
                    <a:pt x="7047" y="5606"/>
                  </a:lnTo>
                  <a:lnTo>
                    <a:pt x="7038" y="5599"/>
                  </a:lnTo>
                  <a:lnTo>
                    <a:pt x="7030" y="5593"/>
                  </a:lnTo>
                  <a:lnTo>
                    <a:pt x="7021" y="5587"/>
                  </a:lnTo>
                  <a:lnTo>
                    <a:pt x="7011" y="5583"/>
                  </a:lnTo>
                  <a:lnTo>
                    <a:pt x="7001" y="5580"/>
                  </a:lnTo>
                  <a:lnTo>
                    <a:pt x="6991" y="5576"/>
                  </a:lnTo>
                  <a:lnTo>
                    <a:pt x="6981" y="5575"/>
                  </a:lnTo>
                  <a:lnTo>
                    <a:pt x="6971" y="5574"/>
                  </a:lnTo>
                  <a:lnTo>
                    <a:pt x="6959" y="5575"/>
                  </a:lnTo>
                  <a:lnTo>
                    <a:pt x="6949" y="5576"/>
                  </a:lnTo>
                  <a:lnTo>
                    <a:pt x="6938" y="5578"/>
                  </a:lnTo>
                  <a:lnTo>
                    <a:pt x="6928" y="5583"/>
                  </a:lnTo>
                  <a:lnTo>
                    <a:pt x="6918" y="5587"/>
                  </a:lnTo>
                  <a:lnTo>
                    <a:pt x="6908" y="5593"/>
                  </a:lnTo>
                  <a:lnTo>
                    <a:pt x="6900" y="5600"/>
                  </a:lnTo>
                  <a:lnTo>
                    <a:pt x="6891" y="5606"/>
                  </a:lnTo>
                  <a:lnTo>
                    <a:pt x="6884" y="5614"/>
                  </a:lnTo>
                  <a:lnTo>
                    <a:pt x="6878" y="5623"/>
                  </a:lnTo>
                  <a:lnTo>
                    <a:pt x="6873" y="5632"/>
                  </a:lnTo>
                  <a:lnTo>
                    <a:pt x="6869" y="5642"/>
                  </a:lnTo>
                  <a:lnTo>
                    <a:pt x="6864" y="5651"/>
                  </a:lnTo>
                  <a:lnTo>
                    <a:pt x="6862" y="5661"/>
                  </a:lnTo>
                  <a:lnTo>
                    <a:pt x="6861" y="5673"/>
                  </a:lnTo>
                  <a:lnTo>
                    <a:pt x="6860" y="5683"/>
                  </a:lnTo>
                  <a:lnTo>
                    <a:pt x="6861" y="5694"/>
                  </a:lnTo>
                  <a:lnTo>
                    <a:pt x="6862" y="5704"/>
                  </a:lnTo>
                  <a:lnTo>
                    <a:pt x="6864" y="5715"/>
                  </a:lnTo>
                  <a:lnTo>
                    <a:pt x="6867" y="5725"/>
                  </a:lnTo>
                  <a:lnTo>
                    <a:pt x="6873" y="5736"/>
                  </a:lnTo>
                  <a:lnTo>
                    <a:pt x="6879" y="5744"/>
                  </a:lnTo>
                  <a:lnTo>
                    <a:pt x="6885" y="5753"/>
                  </a:lnTo>
                  <a:lnTo>
                    <a:pt x="6892" y="5761"/>
                  </a:lnTo>
                  <a:lnTo>
                    <a:pt x="6900" y="5769"/>
                  </a:lnTo>
                  <a:lnTo>
                    <a:pt x="6909" y="5775"/>
                  </a:lnTo>
                  <a:lnTo>
                    <a:pt x="6918" y="5780"/>
                  </a:lnTo>
                  <a:lnTo>
                    <a:pt x="6927" y="5785"/>
                  </a:lnTo>
                  <a:lnTo>
                    <a:pt x="6937" y="5788"/>
                  </a:lnTo>
                  <a:lnTo>
                    <a:pt x="6947" y="5792"/>
                  </a:lnTo>
                  <a:lnTo>
                    <a:pt x="6958" y="5793"/>
                  </a:lnTo>
                  <a:lnTo>
                    <a:pt x="6968" y="5794"/>
                  </a:lnTo>
                  <a:lnTo>
                    <a:pt x="6978" y="5793"/>
                  </a:lnTo>
                  <a:lnTo>
                    <a:pt x="6990" y="5792"/>
                  </a:lnTo>
                  <a:lnTo>
                    <a:pt x="7000" y="5789"/>
                  </a:lnTo>
                  <a:lnTo>
                    <a:pt x="7011" y="5786"/>
                  </a:lnTo>
                  <a:lnTo>
                    <a:pt x="7021" y="5780"/>
                  </a:lnTo>
                  <a:close/>
                  <a:moveTo>
                    <a:pt x="8247" y="5128"/>
                  </a:moveTo>
                  <a:lnTo>
                    <a:pt x="8257" y="5123"/>
                  </a:lnTo>
                  <a:lnTo>
                    <a:pt x="8265" y="5116"/>
                  </a:lnTo>
                  <a:lnTo>
                    <a:pt x="8274" y="5109"/>
                  </a:lnTo>
                  <a:lnTo>
                    <a:pt x="8281" y="5101"/>
                  </a:lnTo>
                  <a:lnTo>
                    <a:pt x="8288" y="5092"/>
                  </a:lnTo>
                  <a:lnTo>
                    <a:pt x="8292" y="5084"/>
                  </a:lnTo>
                  <a:lnTo>
                    <a:pt x="8296" y="5073"/>
                  </a:lnTo>
                  <a:lnTo>
                    <a:pt x="8301" y="5064"/>
                  </a:lnTo>
                  <a:lnTo>
                    <a:pt x="8303" y="5054"/>
                  </a:lnTo>
                  <a:lnTo>
                    <a:pt x="8304" y="5043"/>
                  </a:lnTo>
                  <a:lnTo>
                    <a:pt x="8305" y="5033"/>
                  </a:lnTo>
                  <a:lnTo>
                    <a:pt x="8304" y="5022"/>
                  </a:lnTo>
                  <a:lnTo>
                    <a:pt x="8303" y="5012"/>
                  </a:lnTo>
                  <a:lnTo>
                    <a:pt x="8301" y="5002"/>
                  </a:lnTo>
                  <a:lnTo>
                    <a:pt x="8298" y="4990"/>
                  </a:lnTo>
                  <a:lnTo>
                    <a:pt x="8292" y="4980"/>
                  </a:lnTo>
                  <a:lnTo>
                    <a:pt x="8286" y="4971"/>
                  </a:lnTo>
                  <a:lnTo>
                    <a:pt x="8280" y="4962"/>
                  </a:lnTo>
                  <a:lnTo>
                    <a:pt x="8273" y="4954"/>
                  </a:lnTo>
                  <a:lnTo>
                    <a:pt x="8265" y="4947"/>
                  </a:lnTo>
                  <a:lnTo>
                    <a:pt x="8256" y="4941"/>
                  </a:lnTo>
                  <a:lnTo>
                    <a:pt x="8247" y="4935"/>
                  </a:lnTo>
                  <a:lnTo>
                    <a:pt x="8238" y="4931"/>
                  </a:lnTo>
                  <a:lnTo>
                    <a:pt x="8228" y="4928"/>
                  </a:lnTo>
                  <a:lnTo>
                    <a:pt x="8218" y="4924"/>
                  </a:lnTo>
                  <a:lnTo>
                    <a:pt x="8207" y="4923"/>
                  </a:lnTo>
                  <a:lnTo>
                    <a:pt x="8197" y="4922"/>
                  </a:lnTo>
                  <a:lnTo>
                    <a:pt x="8187" y="4923"/>
                  </a:lnTo>
                  <a:lnTo>
                    <a:pt x="8175" y="4924"/>
                  </a:lnTo>
                  <a:lnTo>
                    <a:pt x="8165" y="4926"/>
                  </a:lnTo>
                  <a:lnTo>
                    <a:pt x="8154" y="4931"/>
                  </a:lnTo>
                  <a:lnTo>
                    <a:pt x="8144" y="4935"/>
                  </a:lnTo>
                  <a:lnTo>
                    <a:pt x="8135" y="4941"/>
                  </a:lnTo>
                  <a:lnTo>
                    <a:pt x="8126" y="4948"/>
                  </a:lnTo>
                  <a:lnTo>
                    <a:pt x="8118" y="4954"/>
                  </a:lnTo>
                  <a:lnTo>
                    <a:pt x="8110" y="4962"/>
                  </a:lnTo>
                  <a:lnTo>
                    <a:pt x="8105" y="4971"/>
                  </a:lnTo>
                  <a:lnTo>
                    <a:pt x="8099" y="4980"/>
                  </a:lnTo>
                  <a:lnTo>
                    <a:pt x="8095" y="4990"/>
                  </a:lnTo>
                  <a:lnTo>
                    <a:pt x="8091" y="4999"/>
                  </a:lnTo>
                  <a:lnTo>
                    <a:pt x="8089" y="5011"/>
                  </a:lnTo>
                  <a:lnTo>
                    <a:pt x="8087" y="5021"/>
                  </a:lnTo>
                  <a:lnTo>
                    <a:pt x="8087" y="5031"/>
                  </a:lnTo>
                  <a:lnTo>
                    <a:pt x="8087" y="5042"/>
                  </a:lnTo>
                  <a:lnTo>
                    <a:pt x="8088" y="5052"/>
                  </a:lnTo>
                  <a:lnTo>
                    <a:pt x="8090" y="5063"/>
                  </a:lnTo>
                  <a:lnTo>
                    <a:pt x="8095" y="5073"/>
                  </a:lnTo>
                  <a:lnTo>
                    <a:pt x="8099" y="5084"/>
                  </a:lnTo>
                  <a:lnTo>
                    <a:pt x="8105" y="5092"/>
                  </a:lnTo>
                  <a:lnTo>
                    <a:pt x="8112" y="5101"/>
                  </a:lnTo>
                  <a:lnTo>
                    <a:pt x="8118" y="5109"/>
                  </a:lnTo>
                  <a:lnTo>
                    <a:pt x="8127" y="5117"/>
                  </a:lnTo>
                  <a:lnTo>
                    <a:pt x="8135" y="5123"/>
                  </a:lnTo>
                  <a:lnTo>
                    <a:pt x="8144" y="5128"/>
                  </a:lnTo>
                  <a:lnTo>
                    <a:pt x="8154" y="5133"/>
                  </a:lnTo>
                  <a:lnTo>
                    <a:pt x="8164" y="5136"/>
                  </a:lnTo>
                  <a:lnTo>
                    <a:pt x="8174" y="5140"/>
                  </a:lnTo>
                  <a:lnTo>
                    <a:pt x="8184" y="5141"/>
                  </a:lnTo>
                  <a:lnTo>
                    <a:pt x="8194" y="5142"/>
                  </a:lnTo>
                  <a:lnTo>
                    <a:pt x="8206" y="5141"/>
                  </a:lnTo>
                  <a:lnTo>
                    <a:pt x="8216" y="5140"/>
                  </a:lnTo>
                  <a:lnTo>
                    <a:pt x="8227" y="5137"/>
                  </a:lnTo>
                  <a:lnTo>
                    <a:pt x="8237" y="5134"/>
                  </a:lnTo>
                  <a:lnTo>
                    <a:pt x="8247" y="5128"/>
                  </a:lnTo>
                  <a:close/>
                  <a:moveTo>
                    <a:pt x="9473" y="4476"/>
                  </a:moveTo>
                  <a:lnTo>
                    <a:pt x="9483" y="4471"/>
                  </a:lnTo>
                  <a:lnTo>
                    <a:pt x="9492" y="4464"/>
                  </a:lnTo>
                  <a:lnTo>
                    <a:pt x="9500" y="4457"/>
                  </a:lnTo>
                  <a:lnTo>
                    <a:pt x="9507" y="4449"/>
                  </a:lnTo>
                  <a:lnTo>
                    <a:pt x="9514" y="4440"/>
                  </a:lnTo>
                  <a:lnTo>
                    <a:pt x="9519" y="4432"/>
                  </a:lnTo>
                  <a:lnTo>
                    <a:pt x="9524" y="4421"/>
                  </a:lnTo>
                  <a:lnTo>
                    <a:pt x="9527" y="4412"/>
                  </a:lnTo>
                  <a:lnTo>
                    <a:pt x="9529" y="4402"/>
                  </a:lnTo>
                  <a:lnTo>
                    <a:pt x="9532" y="4391"/>
                  </a:lnTo>
                  <a:lnTo>
                    <a:pt x="9532" y="4381"/>
                  </a:lnTo>
                  <a:lnTo>
                    <a:pt x="9532" y="4370"/>
                  </a:lnTo>
                  <a:lnTo>
                    <a:pt x="9530" y="4360"/>
                  </a:lnTo>
                  <a:lnTo>
                    <a:pt x="9527" y="4350"/>
                  </a:lnTo>
                  <a:lnTo>
                    <a:pt x="9524" y="4338"/>
                  </a:lnTo>
                  <a:lnTo>
                    <a:pt x="9519" y="4328"/>
                  </a:lnTo>
                  <a:lnTo>
                    <a:pt x="9514" y="4319"/>
                  </a:lnTo>
                  <a:lnTo>
                    <a:pt x="9507" y="4310"/>
                  </a:lnTo>
                  <a:lnTo>
                    <a:pt x="9499" y="4302"/>
                  </a:lnTo>
                  <a:lnTo>
                    <a:pt x="9491" y="4295"/>
                  </a:lnTo>
                  <a:lnTo>
                    <a:pt x="9483" y="4289"/>
                  </a:lnTo>
                  <a:lnTo>
                    <a:pt x="9473" y="4283"/>
                  </a:lnTo>
                  <a:lnTo>
                    <a:pt x="9464" y="4279"/>
                  </a:lnTo>
                  <a:lnTo>
                    <a:pt x="9454" y="4276"/>
                  </a:lnTo>
                  <a:lnTo>
                    <a:pt x="9444" y="4272"/>
                  </a:lnTo>
                  <a:lnTo>
                    <a:pt x="9434" y="4271"/>
                  </a:lnTo>
                  <a:lnTo>
                    <a:pt x="9423" y="4270"/>
                  </a:lnTo>
                  <a:lnTo>
                    <a:pt x="9413" y="4271"/>
                  </a:lnTo>
                  <a:lnTo>
                    <a:pt x="9402" y="4272"/>
                  </a:lnTo>
                  <a:lnTo>
                    <a:pt x="9391" y="4274"/>
                  </a:lnTo>
                  <a:lnTo>
                    <a:pt x="9381" y="4279"/>
                  </a:lnTo>
                  <a:lnTo>
                    <a:pt x="9371" y="4283"/>
                  </a:lnTo>
                  <a:lnTo>
                    <a:pt x="9361" y="4289"/>
                  </a:lnTo>
                  <a:lnTo>
                    <a:pt x="9352" y="4296"/>
                  </a:lnTo>
                  <a:lnTo>
                    <a:pt x="9344" y="4302"/>
                  </a:lnTo>
                  <a:lnTo>
                    <a:pt x="9338" y="4310"/>
                  </a:lnTo>
                  <a:lnTo>
                    <a:pt x="9331" y="4319"/>
                  </a:lnTo>
                  <a:lnTo>
                    <a:pt x="9325" y="4328"/>
                  </a:lnTo>
                  <a:lnTo>
                    <a:pt x="9321" y="4338"/>
                  </a:lnTo>
                  <a:lnTo>
                    <a:pt x="9318" y="4347"/>
                  </a:lnTo>
                  <a:lnTo>
                    <a:pt x="9315" y="4357"/>
                  </a:lnTo>
                  <a:lnTo>
                    <a:pt x="9313" y="4369"/>
                  </a:lnTo>
                  <a:lnTo>
                    <a:pt x="9313" y="4379"/>
                  </a:lnTo>
                  <a:lnTo>
                    <a:pt x="9313" y="4390"/>
                  </a:lnTo>
                  <a:lnTo>
                    <a:pt x="9315" y="4400"/>
                  </a:lnTo>
                  <a:lnTo>
                    <a:pt x="9318" y="4411"/>
                  </a:lnTo>
                  <a:lnTo>
                    <a:pt x="9321" y="4421"/>
                  </a:lnTo>
                  <a:lnTo>
                    <a:pt x="9325" y="4432"/>
                  </a:lnTo>
                  <a:lnTo>
                    <a:pt x="9331" y="4440"/>
                  </a:lnTo>
                  <a:lnTo>
                    <a:pt x="9338" y="4449"/>
                  </a:lnTo>
                  <a:lnTo>
                    <a:pt x="9346" y="4457"/>
                  </a:lnTo>
                  <a:lnTo>
                    <a:pt x="9353" y="4465"/>
                  </a:lnTo>
                  <a:lnTo>
                    <a:pt x="9362" y="4471"/>
                  </a:lnTo>
                  <a:lnTo>
                    <a:pt x="9371" y="4476"/>
                  </a:lnTo>
                  <a:lnTo>
                    <a:pt x="9380" y="4481"/>
                  </a:lnTo>
                  <a:lnTo>
                    <a:pt x="9390" y="4484"/>
                  </a:lnTo>
                  <a:lnTo>
                    <a:pt x="9400" y="4488"/>
                  </a:lnTo>
                  <a:lnTo>
                    <a:pt x="9411" y="4489"/>
                  </a:lnTo>
                  <a:lnTo>
                    <a:pt x="9422" y="4490"/>
                  </a:lnTo>
                  <a:lnTo>
                    <a:pt x="9432" y="4489"/>
                  </a:lnTo>
                  <a:lnTo>
                    <a:pt x="9443" y="4488"/>
                  </a:lnTo>
                  <a:lnTo>
                    <a:pt x="9453" y="4485"/>
                  </a:lnTo>
                  <a:lnTo>
                    <a:pt x="9463" y="4482"/>
                  </a:lnTo>
                  <a:lnTo>
                    <a:pt x="9473" y="4476"/>
                  </a:lnTo>
                  <a:close/>
                  <a:moveTo>
                    <a:pt x="10701" y="3824"/>
                  </a:moveTo>
                  <a:lnTo>
                    <a:pt x="10710" y="3819"/>
                  </a:lnTo>
                  <a:lnTo>
                    <a:pt x="10718" y="3812"/>
                  </a:lnTo>
                  <a:lnTo>
                    <a:pt x="10726" y="3805"/>
                  </a:lnTo>
                  <a:lnTo>
                    <a:pt x="10734" y="3797"/>
                  </a:lnTo>
                  <a:lnTo>
                    <a:pt x="10740" y="3789"/>
                  </a:lnTo>
                  <a:lnTo>
                    <a:pt x="10745" y="3780"/>
                  </a:lnTo>
                  <a:lnTo>
                    <a:pt x="10750" y="3769"/>
                  </a:lnTo>
                  <a:lnTo>
                    <a:pt x="10753" y="3760"/>
                  </a:lnTo>
                  <a:lnTo>
                    <a:pt x="10757" y="3750"/>
                  </a:lnTo>
                  <a:lnTo>
                    <a:pt x="10758" y="3739"/>
                  </a:lnTo>
                  <a:lnTo>
                    <a:pt x="10759" y="3729"/>
                  </a:lnTo>
                  <a:lnTo>
                    <a:pt x="10758" y="3718"/>
                  </a:lnTo>
                  <a:lnTo>
                    <a:pt x="10757" y="3708"/>
                  </a:lnTo>
                  <a:lnTo>
                    <a:pt x="10754" y="3698"/>
                  </a:lnTo>
                  <a:lnTo>
                    <a:pt x="10750" y="3686"/>
                  </a:lnTo>
                  <a:lnTo>
                    <a:pt x="10745" y="3676"/>
                  </a:lnTo>
                  <a:lnTo>
                    <a:pt x="10740" y="3667"/>
                  </a:lnTo>
                  <a:lnTo>
                    <a:pt x="10733" y="3658"/>
                  </a:lnTo>
                  <a:lnTo>
                    <a:pt x="10726" y="3650"/>
                  </a:lnTo>
                  <a:lnTo>
                    <a:pt x="10718" y="3643"/>
                  </a:lnTo>
                  <a:lnTo>
                    <a:pt x="10710" y="3637"/>
                  </a:lnTo>
                  <a:lnTo>
                    <a:pt x="10701" y="3631"/>
                  </a:lnTo>
                  <a:lnTo>
                    <a:pt x="10690" y="3627"/>
                  </a:lnTo>
                  <a:lnTo>
                    <a:pt x="10682" y="3624"/>
                  </a:lnTo>
                  <a:lnTo>
                    <a:pt x="10671" y="3620"/>
                  </a:lnTo>
                  <a:lnTo>
                    <a:pt x="10660" y="3619"/>
                  </a:lnTo>
                  <a:lnTo>
                    <a:pt x="10650" y="3618"/>
                  </a:lnTo>
                  <a:lnTo>
                    <a:pt x="10639" y="3619"/>
                  </a:lnTo>
                  <a:lnTo>
                    <a:pt x="10629" y="3620"/>
                  </a:lnTo>
                  <a:lnTo>
                    <a:pt x="10618" y="3622"/>
                  </a:lnTo>
                  <a:lnTo>
                    <a:pt x="10608" y="3627"/>
                  </a:lnTo>
                  <a:lnTo>
                    <a:pt x="10597" y="3631"/>
                  </a:lnTo>
                  <a:lnTo>
                    <a:pt x="10588" y="3637"/>
                  </a:lnTo>
                  <a:lnTo>
                    <a:pt x="10580" y="3644"/>
                  </a:lnTo>
                  <a:lnTo>
                    <a:pt x="10572" y="3650"/>
                  </a:lnTo>
                  <a:lnTo>
                    <a:pt x="10564" y="3658"/>
                  </a:lnTo>
                  <a:lnTo>
                    <a:pt x="10558" y="3667"/>
                  </a:lnTo>
                  <a:lnTo>
                    <a:pt x="10553" y="3676"/>
                  </a:lnTo>
                  <a:lnTo>
                    <a:pt x="10548" y="3686"/>
                  </a:lnTo>
                  <a:lnTo>
                    <a:pt x="10545" y="3695"/>
                  </a:lnTo>
                  <a:lnTo>
                    <a:pt x="10541" y="3707"/>
                  </a:lnTo>
                  <a:lnTo>
                    <a:pt x="10540" y="3717"/>
                  </a:lnTo>
                  <a:lnTo>
                    <a:pt x="10539" y="3727"/>
                  </a:lnTo>
                  <a:lnTo>
                    <a:pt x="10540" y="3738"/>
                  </a:lnTo>
                  <a:lnTo>
                    <a:pt x="10541" y="3748"/>
                  </a:lnTo>
                  <a:lnTo>
                    <a:pt x="10544" y="3759"/>
                  </a:lnTo>
                  <a:lnTo>
                    <a:pt x="10548" y="3769"/>
                  </a:lnTo>
                  <a:lnTo>
                    <a:pt x="10553" y="3780"/>
                  </a:lnTo>
                  <a:lnTo>
                    <a:pt x="10558" y="3789"/>
                  </a:lnTo>
                  <a:lnTo>
                    <a:pt x="10565" y="3797"/>
                  </a:lnTo>
                  <a:lnTo>
                    <a:pt x="10572" y="3805"/>
                  </a:lnTo>
                  <a:lnTo>
                    <a:pt x="10580" y="3813"/>
                  </a:lnTo>
                  <a:lnTo>
                    <a:pt x="10588" y="3819"/>
                  </a:lnTo>
                  <a:lnTo>
                    <a:pt x="10597" y="3824"/>
                  </a:lnTo>
                  <a:lnTo>
                    <a:pt x="10608" y="3829"/>
                  </a:lnTo>
                  <a:lnTo>
                    <a:pt x="10617" y="3832"/>
                  </a:lnTo>
                  <a:lnTo>
                    <a:pt x="10627" y="3836"/>
                  </a:lnTo>
                  <a:lnTo>
                    <a:pt x="10638" y="3837"/>
                  </a:lnTo>
                  <a:lnTo>
                    <a:pt x="10648" y="3838"/>
                  </a:lnTo>
                  <a:lnTo>
                    <a:pt x="10659" y="3837"/>
                  </a:lnTo>
                  <a:lnTo>
                    <a:pt x="10669" y="3836"/>
                  </a:lnTo>
                  <a:lnTo>
                    <a:pt x="10679" y="3833"/>
                  </a:lnTo>
                  <a:lnTo>
                    <a:pt x="10690" y="3830"/>
                  </a:lnTo>
                  <a:lnTo>
                    <a:pt x="10701" y="3824"/>
                  </a:lnTo>
                  <a:close/>
                  <a:moveTo>
                    <a:pt x="2765" y="9617"/>
                  </a:moveTo>
                  <a:lnTo>
                    <a:pt x="2775" y="9612"/>
                  </a:lnTo>
                  <a:lnTo>
                    <a:pt x="2783" y="9605"/>
                  </a:lnTo>
                  <a:lnTo>
                    <a:pt x="2792" y="9597"/>
                  </a:lnTo>
                  <a:lnTo>
                    <a:pt x="2799" y="9589"/>
                  </a:lnTo>
                  <a:lnTo>
                    <a:pt x="2806" y="9580"/>
                  </a:lnTo>
                  <a:lnTo>
                    <a:pt x="2810" y="9571"/>
                  </a:lnTo>
                  <a:lnTo>
                    <a:pt x="2815" y="9562"/>
                  </a:lnTo>
                  <a:lnTo>
                    <a:pt x="2819" y="9552"/>
                  </a:lnTo>
                  <a:lnTo>
                    <a:pt x="2821" y="9542"/>
                  </a:lnTo>
                  <a:lnTo>
                    <a:pt x="2823" y="9532"/>
                  </a:lnTo>
                  <a:lnTo>
                    <a:pt x="2824" y="9521"/>
                  </a:lnTo>
                  <a:lnTo>
                    <a:pt x="2824" y="9511"/>
                  </a:lnTo>
                  <a:lnTo>
                    <a:pt x="2821" y="9499"/>
                  </a:lnTo>
                  <a:lnTo>
                    <a:pt x="2819" y="9489"/>
                  </a:lnTo>
                  <a:lnTo>
                    <a:pt x="2816" y="9479"/>
                  </a:lnTo>
                  <a:lnTo>
                    <a:pt x="2810" y="9469"/>
                  </a:lnTo>
                  <a:lnTo>
                    <a:pt x="2805" y="9459"/>
                  </a:lnTo>
                  <a:lnTo>
                    <a:pt x="2798" y="9450"/>
                  </a:lnTo>
                  <a:lnTo>
                    <a:pt x="2791" y="9442"/>
                  </a:lnTo>
                  <a:lnTo>
                    <a:pt x="2783" y="9435"/>
                  </a:lnTo>
                  <a:lnTo>
                    <a:pt x="2774" y="9429"/>
                  </a:lnTo>
                  <a:lnTo>
                    <a:pt x="2765" y="9423"/>
                  </a:lnTo>
                  <a:lnTo>
                    <a:pt x="2756" y="9419"/>
                  </a:lnTo>
                  <a:lnTo>
                    <a:pt x="2746" y="9415"/>
                  </a:lnTo>
                  <a:lnTo>
                    <a:pt x="2736" y="9413"/>
                  </a:lnTo>
                  <a:lnTo>
                    <a:pt x="2725" y="9411"/>
                  </a:lnTo>
                  <a:lnTo>
                    <a:pt x="2715" y="9411"/>
                  </a:lnTo>
                  <a:lnTo>
                    <a:pt x="2705" y="9411"/>
                  </a:lnTo>
                  <a:lnTo>
                    <a:pt x="2694" y="9412"/>
                  </a:lnTo>
                  <a:lnTo>
                    <a:pt x="2684" y="9415"/>
                  </a:lnTo>
                  <a:lnTo>
                    <a:pt x="2672" y="9419"/>
                  </a:lnTo>
                  <a:lnTo>
                    <a:pt x="2662" y="9423"/>
                  </a:lnTo>
                  <a:lnTo>
                    <a:pt x="2653" y="9429"/>
                  </a:lnTo>
                  <a:lnTo>
                    <a:pt x="2644" y="9435"/>
                  </a:lnTo>
                  <a:lnTo>
                    <a:pt x="2636" y="9443"/>
                  </a:lnTo>
                  <a:lnTo>
                    <a:pt x="2629" y="9451"/>
                  </a:lnTo>
                  <a:lnTo>
                    <a:pt x="2623" y="9459"/>
                  </a:lnTo>
                  <a:lnTo>
                    <a:pt x="2617" y="9468"/>
                  </a:lnTo>
                  <a:lnTo>
                    <a:pt x="2613" y="9478"/>
                  </a:lnTo>
                  <a:lnTo>
                    <a:pt x="2610" y="9488"/>
                  </a:lnTo>
                  <a:lnTo>
                    <a:pt x="2607" y="9498"/>
                  </a:lnTo>
                  <a:lnTo>
                    <a:pt x="2605" y="9508"/>
                  </a:lnTo>
                  <a:lnTo>
                    <a:pt x="2605" y="9520"/>
                  </a:lnTo>
                  <a:lnTo>
                    <a:pt x="2605" y="9530"/>
                  </a:lnTo>
                  <a:lnTo>
                    <a:pt x="2606" y="9540"/>
                  </a:lnTo>
                  <a:lnTo>
                    <a:pt x="2608" y="9551"/>
                  </a:lnTo>
                  <a:lnTo>
                    <a:pt x="2613" y="9561"/>
                  </a:lnTo>
                  <a:lnTo>
                    <a:pt x="2617" y="9571"/>
                  </a:lnTo>
                  <a:lnTo>
                    <a:pt x="2623" y="9581"/>
                  </a:lnTo>
                  <a:lnTo>
                    <a:pt x="2630" y="9590"/>
                  </a:lnTo>
                  <a:lnTo>
                    <a:pt x="2636" y="9598"/>
                  </a:lnTo>
                  <a:lnTo>
                    <a:pt x="2645" y="9605"/>
                  </a:lnTo>
                  <a:lnTo>
                    <a:pt x="2653" y="9612"/>
                  </a:lnTo>
                  <a:lnTo>
                    <a:pt x="2662" y="9617"/>
                  </a:lnTo>
                  <a:lnTo>
                    <a:pt x="2672" y="9622"/>
                  </a:lnTo>
                  <a:lnTo>
                    <a:pt x="2682" y="9625"/>
                  </a:lnTo>
                  <a:lnTo>
                    <a:pt x="2693" y="9627"/>
                  </a:lnTo>
                  <a:lnTo>
                    <a:pt x="2703" y="9628"/>
                  </a:lnTo>
                  <a:lnTo>
                    <a:pt x="2713" y="9629"/>
                  </a:lnTo>
                  <a:lnTo>
                    <a:pt x="2724" y="9629"/>
                  </a:lnTo>
                  <a:lnTo>
                    <a:pt x="2734" y="9627"/>
                  </a:lnTo>
                  <a:lnTo>
                    <a:pt x="2745" y="9625"/>
                  </a:lnTo>
                  <a:lnTo>
                    <a:pt x="2755" y="9622"/>
                  </a:lnTo>
                  <a:lnTo>
                    <a:pt x="2765" y="9617"/>
                  </a:lnTo>
                  <a:close/>
                  <a:moveTo>
                    <a:pt x="3992" y="8965"/>
                  </a:moveTo>
                  <a:lnTo>
                    <a:pt x="4002" y="8958"/>
                  </a:lnTo>
                  <a:lnTo>
                    <a:pt x="4011" y="8953"/>
                  </a:lnTo>
                  <a:lnTo>
                    <a:pt x="4018" y="8945"/>
                  </a:lnTo>
                  <a:lnTo>
                    <a:pt x="4025" y="8937"/>
                  </a:lnTo>
                  <a:lnTo>
                    <a:pt x="4032" y="8928"/>
                  </a:lnTo>
                  <a:lnTo>
                    <a:pt x="4037" y="8919"/>
                  </a:lnTo>
                  <a:lnTo>
                    <a:pt x="4042" y="8910"/>
                  </a:lnTo>
                  <a:lnTo>
                    <a:pt x="4045" y="8900"/>
                  </a:lnTo>
                  <a:lnTo>
                    <a:pt x="4048" y="8890"/>
                  </a:lnTo>
                  <a:lnTo>
                    <a:pt x="4050" y="8880"/>
                  </a:lnTo>
                  <a:lnTo>
                    <a:pt x="4050" y="8869"/>
                  </a:lnTo>
                  <a:lnTo>
                    <a:pt x="4050" y="8859"/>
                  </a:lnTo>
                  <a:lnTo>
                    <a:pt x="4049" y="8847"/>
                  </a:lnTo>
                  <a:lnTo>
                    <a:pt x="4045" y="8837"/>
                  </a:lnTo>
                  <a:lnTo>
                    <a:pt x="4042" y="8827"/>
                  </a:lnTo>
                  <a:lnTo>
                    <a:pt x="4037" y="8817"/>
                  </a:lnTo>
                  <a:lnTo>
                    <a:pt x="4032" y="8807"/>
                  </a:lnTo>
                  <a:lnTo>
                    <a:pt x="4025" y="8798"/>
                  </a:lnTo>
                  <a:lnTo>
                    <a:pt x="4017" y="8790"/>
                  </a:lnTo>
                  <a:lnTo>
                    <a:pt x="4009" y="8783"/>
                  </a:lnTo>
                  <a:lnTo>
                    <a:pt x="4002" y="8777"/>
                  </a:lnTo>
                  <a:lnTo>
                    <a:pt x="3993" y="8771"/>
                  </a:lnTo>
                  <a:lnTo>
                    <a:pt x="3983" y="8767"/>
                  </a:lnTo>
                  <a:lnTo>
                    <a:pt x="3972" y="8763"/>
                  </a:lnTo>
                  <a:lnTo>
                    <a:pt x="3962" y="8761"/>
                  </a:lnTo>
                  <a:lnTo>
                    <a:pt x="3952" y="8759"/>
                  </a:lnTo>
                  <a:lnTo>
                    <a:pt x="3941" y="8759"/>
                  </a:lnTo>
                  <a:lnTo>
                    <a:pt x="3931" y="8759"/>
                  </a:lnTo>
                  <a:lnTo>
                    <a:pt x="3921" y="8760"/>
                  </a:lnTo>
                  <a:lnTo>
                    <a:pt x="3910" y="8763"/>
                  </a:lnTo>
                  <a:lnTo>
                    <a:pt x="3900" y="8767"/>
                  </a:lnTo>
                  <a:lnTo>
                    <a:pt x="3890" y="8771"/>
                  </a:lnTo>
                  <a:lnTo>
                    <a:pt x="3879" y="8777"/>
                  </a:lnTo>
                  <a:lnTo>
                    <a:pt x="3870" y="8783"/>
                  </a:lnTo>
                  <a:lnTo>
                    <a:pt x="3863" y="8791"/>
                  </a:lnTo>
                  <a:lnTo>
                    <a:pt x="3856" y="8799"/>
                  </a:lnTo>
                  <a:lnTo>
                    <a:pt x="3849" y="8807"/>
                  </a:lnTo>
                  <a:lnTo>
                    <a:pt x="3844" y="8816"/>
                  </a:lnTo>
                  <a:lnTo>
                    <a:pt x="3839" y="8826"/>
                  </a:lnTo>
                  <a:lnTo>
                    <a:pt x="3836" y="8836"/>
                  </a:lnTo>
                  <a:lnTo>
                    <a:pt x="3833" y="8846"/>
                  </a:lnTo>
                  <a:lnTo>
                    <a:pt x="3832" y="8856"/>
                  </a:lnTo>
                  <a:lnTo>
                    <a:pt x="3831" y="8868"/>
                  </a:lnTo>
                  <a:lnTo>
                    <a:pt x="3831" y="8878"/>
                  </a:lnTo>
                  <a:lnTo>
                    <a:pt x="3833" y="8888"/>
                  </a:lnTo>
                  <a:lnTo>
                    <a:pt x="3836" y="8899"/>
                  </a:lnTo>
                  <a:lnTo>
                    <a:pt x="3839" y="8909"/>
                  </a:lnTo>
                  <a:lnTo>
                    <a:pt x="3844" y="8919"/>
                  </a:lnTo>
                  <a:lnTo>
                    <a:pt x="3850" y="8929"/>
                  </a:lnTo>
                  <a:lnTo>
                    <a:pt x="3856" y="8938"/>
                  </a:lnTo>
                  <a:lnTo>
                    <a:pt x="3864" y="8946"/>
                  </a:lnTo>
                  <a:lnTo>
                    <a:pt x="3872" y="8953"/>
                  </a:lnTo>
                  <a:lnTo>
                    <a:pt x="3881" y="8960"/>
                  </a:lnTo>
                  <a:lnTo>
                    <a:pt x="3890" y="8965"/>
                  </a:lnTo>
                  <a:lnTo>
                    <a:pt x="3898" y="8970"/>
                  </a:lnTo>
                  <a:lnTo>
                    <a:pt x="3909" y="8973"/>
                  </a:lnTo>
                  <a:lnTo>
                    <a:pt x="3919" y="8975"/>
                  </a:lnTo>
                  <a:lnTo>
                    <a:pt x="3929" y="8978"/>
                  </a:lnTo>
                  <a:lnTo>
                    <a:pt x="3940" y="8978"/>
                  </a:lnTo>
                  <a:lnTo>
                    <a:pt x="3950" y="8978"/>
                  </a:lnTo>
                  <a:lnTo>
                    <a:pt x="3961" y="8975"/>
                  </a:lnTo>
                  <a:lnTo>
                    <a:pt x="3971" y="8973"/>
                  </a:lnTo>
                  <a:lnTo>
                    <a:pt x="3981" y="8970"/>
                  </a:lnTo>
                  <a:lnTo>
                    <a:pt x="3992" y="8965"/>
                  </a:lnTo>
                  <a:close/>
                  <a:moveTo>
                    <a:pt x="5219" y="8313"/>
                  </a:moveTo>
                  <a:lnTo>
                    <a:pt x="5228" y="8308"/>
                  </a:lnTo>
                  <a:lnTo>
                    <a:pt x="5237" y="8301"/>
                  </a:lnTo>
                  <a:lnTo>
                    <a:pt x="5245" y="8293"/>
                  </a:lnTo>
                  <a:lnTo>
                    <a:pt x="5252" y="8285"/>
                  </a:lnTo>
                  <a:lnTo>
                    <a:pt x="5258" y="8276"/>
                  </a:lnTo>
                  <a:lnTo>
                    <a:pt x="5264" y="8267"/>
                  </a:lnTo>
                  <a:lnTo>
                    <a:pt x="5268" y="8258"/>
                  </a:lnTo>
                  <a:lnTo>
                    <a:pt x="5271" y="8248"/>
                  </a:lnTo>
                  <a:lnTo>
                    <a:pt x="5275" y="8238"/>
                  </a:lnTo>
                  <a:lnTo>
                    <a:pt x="5276" y="8228"/>
                  </a:lnTo>
                  <a:lnTo>
                    <a:pt x="5277" y="8217"/>
                  </a:lnTo>
                  <a:lnTo>
                    <a:pt x="5276" y="8207"/>
                  </a:lnTo>
                  <a:lnTo>
                    <a:pt x="5275" y="8195"/>
                  </a:lnTo>
                  <a:lnTo>
                    <a:pt x="5273" y="8185"/>
                  </a:lnTo>
                  <a:lnTo>
                    <a:pt x="5268" y="8175"/>
                  </a:lnTo>
                  <a:lnTo>
                    <a:pt x="5264" y="8165"/>
                  </a:lnTo>
                  <a:lnTo>
                    <a:pt x="5258" y="8155"/>
                  </a:lnTo>
                  <a:lnTo>
                    <a:pt x="5251" y="8146"/>
                  </a:lnTo>
                  <a:lnTo>
                    <a:pt x="5245" y="8138"/>
                  </a:lnTo>
                  <a:lnTo>
                    <a:pt x="5237" y="8131"/>
                  </a:lnTo>
                  <a:lnTo>
                    <a:pt x="5228" y="8125"/>
                  </a:lnTo>
                  <a:lnTo>
                    <a:pt x="5219" y="8119"/>
                  </a:lnTo>
                  <a:lnTo>
                    <a:pt x="5209" y="8115"/>
                  </a:lnTo>
                  <a:lnTo>
                    <a:pt x="5200" y="8111"/>
                  </a:lnTo>
                  <a:lnTo>
                    <a:pt x="5190" y="8109"/>
                  </a:lnTo>
                  <a:lnTo>
                    <a:pt x="5178" y="8107"/>
                  </a:lnTo>
                  <a:lnTo>
                    <a:pt x="5168" y="8107"/>
                  </a:lnTo>
                  <a:lnTo>
                    <a:pt x="5157" y="8107"/>
                  </a:lnTo>
                  <a:lnTo>
                    <a:pt x="5147" y="8108"/>
                  </a:lnTo>
                  <a:lnTo>
                    <a:pt x="5137" y="8111"/>
                  </a:lnTo>
                  <a:lnTo>
                    <a:pt x="5126" y="8115"/>
                  </a:lnTo>
                  <a:lnTo>
                    <a:pt x="5116" y="8119"/>
                  </a:lnTo>
                  <a:lnTo>
                    <a:pt x="5107" y="8125"/>
                  </a:lnTo>
                  <a:lnTo>
                    <a:pt x="5098" y="8131"/>
                  </a:lnTo>
                  <a:lnTo>
                    <a:pt x="5090" y="8139"/>
                  </a:lnTo>
                  <a:lnTo>
                    <a:pt x="5082" y="8147"/>
                  </a:lnTo>
                  <a:lnTo>
                    <a:pt x="5076" y="8155"/>
                  </a:lnTo>
                  <a:lnTo>
                    <a:pt x="5071" y="8164"/>
                  </a:lnTo>
                  <a:lnTo>
                    <a:pt x="5066" y="8174"/>
                  </a:lnTo>
                  <a:lnTo>
                    <a:pt x="5063" y="8184"/>
                  </a:lnTo>
                  <a:lnTo>
                    <a:pt x="5060" y="8194"/>
                  </a:lnTo>
                  <a:lnTo>
                    <a:pt x="5059" y="8204"/>
                  </a:lnTo>
                  <a:lnTo>
                    <a:pt x="5057" y="8216"/>
                  </a:lnTo>
                  <a:lnTo>
                    <a:pt x="5059" y="8226"/>
                  </a:lnTo>
                  <a:lnTo>
                    <a:pt x="5060" y="8236"/>
                  </a:lnTo>
                  <a:lnTo>
                    <a:pt x="5062" y="8247"/>
                  </a:lnTo>
                  <a:lnTo>
                    <a:pt x="5066" y="8257"/>
                  </a:lnTo>
                  <a:lnTo>
                    <a:pt x="5071" y="8267"/>
                  </a:lnTo>
                  <a:lnTo>
                    <a:pt x="5076" y="8277"/>
                  </a:lnTo>
                  <a:lnTo>
                    <a:pt x="5083" y="8286"/>
                  </a:lnTo>
                  <a:lnTo>
                    <a:pt x="5090" y="8294"/>
                  </a:lnTo>
                  <a:lnTo>
                    <a:pt x="5098" y="8301"/>
                  </a:lnTo>
                  <a:lnTo>
                    <a:pt x="5107" y="8308"/>
                  </a:lnTo>
                  <a:lnTo>
                    <a:pt x="5116" y="8313"/>
                  </a:lnTo>
                  <a:lnTo>
                    <a:pt x="5126" y="8318"/>
                  </a:lnTo>
                  <a:lnTo>
                    <a:pt x="5135" y="8321"/>
                  </a:lnTo>
                  <a:lnTo>
                    <a:pt x="5145" y="8323"/>
                  </a:lnTo>
                  <a:lnTo>
                    <a:pt x="5156" y="8326"/>
                  </a:lnTo>
                  <a:lnTo>
                    <a:pt x="5166" y="8326"/>
                  </a:lnTo>
                  <a:lnTo>
                    <a:pt x="5177" y="8326"/>
                  </a:lnTo>
                  <a:lnTo>
                    <a:pt x="5187" y="8323"/>
                  </a:lnTo>
                  <a:lnTo>
                    <a:pt x="5197" y="8321"/>
                  </a:lnTo>
                  <a:lnTo>
                    <a:pt x="5209" y="8318"/>
                  </a:lnTo>
                  <a:lnTo>
                    <a:pt x="5219" y="8313"/>
                  </a:lnTo>
                  <a:close/>
                  <a:moveTo>
                    <a:pt x="6445" y="7661"/>
                  </a:moveTo>
                  <a:lnTo>
                    <a:pt x="6455" y="7654"/>
                  </a:lnTo>
                  <a:lnTo>
                    <a:pt x="6464" y="7649"/>
                  </a:lnTo>
                  <a:lnTo>
                    <a:pt x="6472" y="7641"/>
                  </a:lnTo>
                  <a:lnTo>
                    <a:pt x="6479" y="7633"/>
                  </a:lnTo>
                  <a:lnTo>
                    <a:pt x="6485" y="7624"/>
                  </a:lnTo>
                  <a:lnTo>
                    <a:pt x="6491" y="7615"/>
                  </a:lnTo>
                  <a:lnTo>
                    <a:pt x="6495" y="7606"/>
                  </a:lnTo>
                  <a:lnTo>
                    <a:pt x="6499" y="7596"/>
                  </a:lnTo>
                  <a:lnTo>
                    <a:pt x="6501" y="7586"/>
                  </a:lnTo>
                  <a:lnTo>
                    <a:pt x="6503" y="7576"/>
                  </a:lnTo>
                  <a:lnTo>
                    <a:pt x="6503" y="7565"/>
                  </a:lnTo>
                  <a:lnTo>
                    <a:pt x="6503" y="7555"/>
                  </a:lnTo>
                  <a:lnTo>
                    <a:pt x="6501" y="7543"/>
                  </a:lnTo>
                  <a:lnTo>
                    <a:pt x="6499" y="7533"/>
                  </a:lnTo>
                  <a:lnTo>
                    <a:pt x="6495" y="7523"/>
                  </a:lnTo>
                  <a:lnTo>
                    <a:pt x="6491" y="7513"/>
                  </a:lnTo>
                  <a:lnTo>
                    <a:pt x="6485" y="7503"/>
                  </a:lnTo>
                  <a:lnTo>
                    <a:pt x="6479" y="7494"/>
                  </a:lnTo>
                  <a:lnTo>
                    <a:pt x="6471" y="7486"/>
                  </a:lnTo>
                  <a:lnTo>
                    <a:pt x="6463" y="7479"/>
                  </a:lnTo>
                  <a:lnTo>
                    <a:pt x="6454" y="7473"/>
                  </a:lnTo>
                  <a:lnTo>
                    <a:pt x="6445" y="7467"/>
                  </a:lnTo>
                  <a:lnTo>
                    <a:pt x="6436" y="7463"/>
                  </a:lnTo>
                  <a:lnTo>
                    <a:pt x="6426" y="7459"/>
                  </a:lnTo>
                  <a:lnTo>
                    <a:pt x="6416" y="7457"/>
                  </a:lnTo>
                  <a:lnTo>
                    <a:pt x="6406" y="7455"/>
                  </a:lnTo>
                  <a:lnTo>
                    <a:pt x="6394" y="7455"/>
                  </a:lnTo>
                  <a:lnTo>
                    <a:pt x="6384" y="7455"/>
                  </a:lnTo>
                  <a:lnTo>
                    <a:pt x="6373" y="7456"/>
                  </a:lnTo>
                  <a:lnTo>
                    <a:pt x="6363" y="7459"/>
                  </a:lnTo>
                  <a:lnTo>
                    <a:pt x="6353" y="7463"/>
                  </a:lnTo>
                  <a:lnTo>
                    <a:pt x="6343" y="7467"/>
                  </a:lnTo>
                  <a:lnTo>
                    <a:pt x="6333" y="7473"/>
                  </a:lnTo>
                  <a:lnTo>
                    <a:pt x="6324" y="7479"/>
                  </a:lnTo>
                  <a:lnTo>
                    <a:pt x="6316" y="7487"/>
                  </a:lnTo>
                  <a:lnTo>
                    <a:pt x="6309" y="7495"/>
                  </a:lnTo>
                  <a:lnTo>
                    <a:pt x="6303" y="7503"/>
                  </a:lnTo>
                  <a:lnTo>
                    <a:pt x="6297" y="7512"/>
                  </a:lnTo>
                  <a:lnTo>
                    <a:pt x="6292" y="7522"/>
                  </a:lnTo>
                  <a:lnTo>
                    <a:pt x="6289" y="7532"/>
                  </a:lnTo>
                  <a:lnTo>
                    <a:pt x="6287" y="7542"/>
                  </a:lnTo>
                  <a:lnTo>
                    <a:pt x="6285" y="7552"/>
                  </a:lnTo>
                  <a:lnTo>
                    <a:pt x="6285" y="7564"/>
                  </a:lnTo>
                  <a:lnTo>
                    <a:pt x="6285" y="7574"/>
                  </a:lnTo>
                  <a:lnTo>
                    <a:pt x="6286" y="7584"/>
                  </a:lnTo>
                  <a:lnTo>
                    <a:pt x="6289" y="7595"/>
                  </a:lnTo>
                  <a:lnTo>
                    <a:pt x="6292" y="7605"/>
                  </a:lnTo>
                  <a:lnTo>
                    <a:pt x="6297" y="7615"/>
                  </a:lnTo>
                  <a:lnTo>
                    <a:pt x="6303" y="7625"/>
                  </a:lnTo>
                  <a:lnTo>
                    <a:pt x="6309" y="7634"/>
                  </a:lnTo>
                  <a:lnTo>
                    <a:pt x="6317" y="7642"/>
                  </a:lnTo>
                  <a:lnTo>
                    <a:pt x="6325" y="7649"/>
                  </a:lnTo>
                  <a:lnTo>
                    <a:pt x="6333" y="7656"/>
                  </a:lnTo>
                  <a:lnTo>
                    <a:pt x="6342" y="7661"/>
                  </a:lnTo>
                  <a:lnTo>
                    <a:pt x="6352" y="7666"/>
                  </a:lnTo>
                  <a:lnTo>
                    <a:pt x="6362" y="7669"/>
                  </a:lnTo>
                  <a:lnTo>
                    <a:pt x="6372" y="7671"/>
                  </a:lnTo>
                  <a:lnTo>
                    <a:pt x="6382" y="7674"/>
                  </a:lnTo>
                  <a:lnTo>
                    <a:pt x="6393" y="7674"/>
                  </a:lnTo>
                  <a:lnTo>
                    <a:pt x="6403" y="7674"/>
                  </a:lnTo>
                  <a:lnTo>
                    <a:pt x="6414" y="7671"/>
                  </a:lnTo>
                  <a:lnTo>
                    <a:pt x="6425" y="7669"/>
                  </a:lnTo>
                  <a:lnTo>
                    <a:pt x="6435" y="7666"/>
                  </a:lnTo>
                  <a:lnTo>
                    <a:pt x="6445" y="7661"/>
                  </a:lnTo>
                  <a:close/>
                  <a:moveTo>
                    <a:pt x="7672" y="7009"/>
                  </a:moveTo>
                  <a:lnTo>
                    <a:pt x="7681" y="7004"/>
                  </a:lnTo>
                  <a:lnTo>
                    <a:pt x="7690" y="6997"/>
                  </a:lnTo>
                  <a:lnTo>
                    <a:pt x="7698" y="6989"/>
                  </a:lnTo>
                  <a:lnTo>
                    <a:pt x="7706" y="6981"/>
                  </a:lnTo>
                  <a:lnTo>
                    <a:pt x="7711" y="6972"/>
                  </a:lnTo>
                  <a:lnTo>
                    <a:pt x="7717" y="6963"/>
                  </a:lnTo>
                  <a:lnTo>
                    <a:pt x="7722" y="6954"/>
                  </a:lnTo>
                  <a:lnTo>
                    <a:pt x="7725" y="6944"/>
                  </a:lnTo>
                  <a:lnTo>
                    <a:pt x="7727" y="6934"/>
                  </a:lnTo>
                  <a:lnTo>
                    <a:pt x="7729" y="6924"/>
                  </a:lnTo>
                  <a:lnTo>
                    <a:pt x="7729" y="6913"/>
                  </a:lnTo>
                  <a:lnTo>
                    <a:pt x="7729" y="6903"/>
                  </a:lnTo>
                  <a:lnTo>
                    <a:pt x="7728" y="6891"/>
                  </a:lnTo>
                  <a:lnTo>
                    <a:pt x="7726" y="6881"/>
                  </a:lnTo>
                  <a:lnTo>
                    <a:pt x="7722" y="6871"/>
                  </a:lnTo>
                  <a:lnTo>
                    <a:pt x="7717" y="6861"/>
                  </a:lnTo>
                  <a:lnTo>
                    <a:pt x="7711" y="6851"/>
                  </a:lnTo>
                  <a:lnTo>
                    <a:pt x="7705" y="6842"/>
                  </a:lnTo>
                  <a:lnTo>
                    <a:pt x="7698" y="6834"/>
                  </a:lnTo>
                  <a:lnTo>
                    <a:pt x="7689" y="6827"/>
                  </a:lnTo>
                  <a:lnTo>
                    <a:pt x="7681" y="6821"/>
                  </a:lnTo>
                  <a:lnTo>
                    <a:pt x="7672" y="6815"/>
                  </a:lnTo>
                  <a:lnTo>
                    <a:pt x="7662" y="6811"/>
                  </a:lnTo>
                  <a:lnTo>
                    <a:pt x="7652" y="6807"/>
                  </a:lnTo>
                  <a:lnTo>
                    <a:pt x="7642" y="6805"/>
                  </a:lnTo>
                  <a:lnTo>
                    <a:pt x="7632" y="6803"/>
                  </a:lnTo>
                  <a:lnTo>
                    <a:pt x="7622" y="6803"/>
                  </a:lnTo>
                  <a:lnTo>
                    <a:pt x="7611" y="6803"/>
                  </a:lnTo>
                  <a:lnTo>
                    <a:pt x="7600" y="6804"/>
                  </a:lnTo>
                  <a:lnTo>
                    <a:pt x="7589" y="6807"/>
                  </a:lnTo>
                  <a:lnTo>
                    <a:pt x="7579" y="6811"/>
                  </a:lnTo>
                  <a:lnTo>
                    <a:pt x="7569" y="6815"/>
                  </a:lnTo>
                  <a:lnTo>
                    <a:pt x="7559" y="6821"/>
                  </a:lnTo>
                  <a:lnTo>
                    <a:pt x="7551" y="6827"/>
                  </a:lnTo>
                  <a:lnTo>
                    <a:pt x="7542" y="6835"/>
                  </a:lnTo>
                  <a:lnTo>
                    <a:pt x="7535" y="6843"/>
                  </a:lnTo>
                  <a:lnTo>
                    <a:pt x="7529" y="6851"/>
                  </a:lnTo>
                  <a:lnTo>
                    <a:pt x="7524" y="6860"/>
                  </a:lnTo>
                  <a:lnTo>
                    <a:pt x="7520" y="6870"/>
                  </a:lnTo>
                  <a:lnTo>
                    <a:pt x="7515" y="6880"/>
                  </a:lnTo>
                  <a:lnTo>
                    <a:pt x="7513" y="6890"/>
                  </a:lnTo>
                  <a:lnTo>
                    <a:pt x="7512" y="6900"/>
                  </a:lnTo>
                  <a:lnTo>
                    <a:pt x="7511" y="6912"/>
                  </a:lnTo>
                  <a:lnTo>
                    <a:pt x="7512" y="6922"/>
                  </a:lnTo>
                  <a:lnTo>
                    <a:pt x="7513" y="6932"/>
                  </a:lnTo>
                  <a:lnTo>
                    <a:pt x="7515" y="6943"/>
                  </a:lnTo>
                  <a:lnTo>
                    <a:pt x="7519" y="6953"/>
                  </a:lnTo>
                  <a:lnTo>
                    <a:pt x="7524" y="6963"/>
                  </a:lnTo>
                  <a:lnTo>
                    <a:pt x="7530" y="6973"/>
                  </a:lnTo>
                  <a:lnTo>
                    <a:pt x="7537" y="6982"/>
                  </a:lnTo>
                  <a:lnTo>
                    <a:pt x="7543" y="6990"/>
                  </a:lnTo>
                  <a:lnTo>
                    <a:pt x="7551" y="6997"/>
                  </a:lnTo>
                  <a:lnTo>
                    <a:pt x="7560" y="7004"/>
                  </a:lnTo>
                  <a:lnTo>
                    <a:pt x="7569" y="7009"/>
                  </a:lnTo>
                  <a:lnTo>
                    <a:pt x="7578" y="7014"/>
                  </a:lnTo>
                  <a:lnTo>
                    <a:pt x="7588" y="7017"/>
                  </a:lnTo>
                  <a:lnTo>
                    <a:pt x="7598" y="7019"/>
                  </a:lnTo>
                  <a:lnTo>
                    <a:pt x="7609" y="7022"/>
                  </a:lnTo>
                  <a:lnTo>
                    <a:pt x="7620" y="7022"/>
                  </a:lnTo>
                  <a:lnTo>
                    <a:pt x="7630" y="7022"/>
                  </a:lnTo>
                  <a:lnTo>
                    <a:pt x="7641" y="7019"/>
                  </a:lnTo>
                  <a:lnTo>
                    <a:pt x="7651" y="7017"/>
                  </a:lnTo>
                  <a:lnTo>
                    <a:pt x="7662" y="7014"/>
                  </a:lnTo>
                  <a:lnTo>
                    <a:pt x="7672" y="7009"/>
                  </a:lnTo>
                  <a:close/>
                  <a:moveTo>
                    <a:pt x="8898" y="6357"/>
                  </a:moveTo>
                  <a:lnTo>
                    <a:pt x="8908" y="6352"/>
                  </a:lnTo>
                  <a:lnTo>
                    <a:pt x="8916" y="6345"/>
                  </a:lnTo>
                  <a:lnTo>
                    <a:pt x="8925" y="6337"/>
                  </a:lnTo>
                  <a:lnTo>
                    <a:pt x="8932" y="6329"/>
                  </a:lnTo>
                  <a:lnTo>
                    <a:pt x="8939" y="6320"/>
                  </a:lnTo>
                  <a:lnTo>
                    <a:pt x="8943" y="6311"/>
                  </a:lnTo>
                  <a:lnTo>
                    <a:pt x="8948" y="6302"/>
                  </a:lnTo>
                  <a:lnTo>
                    <a:pt x="8952" y="6292"/>
                  </a:lnTo>
                  <a:lnTo>
                    <a:pt x="8954" y="6282"/>
                  </a:lnTo>
                  <a:lnTo>
                    <a:pt x="8955" y="6272"/>
                  </a:lnTo>
                  <a:lnTo>
                    <a:pt x="8957" y="6261"/>
                  </a:lnTo>
                  <a:lnTo>
                    <a:pt x="8955" y="6251"/>
                  </a:lnTo>
                  <a:lnTo>
                    <a:pt x="8954" y="6239"/>
                  </a:lnTo>
                  <a:lnTo>
                    <a:pt x="8952" y="6229"/>
                  </a:lnTo>
                  <a:lnTo>
                    <a:pt x="8949" y="6219"/>
                  </a:lnTo>
                  <a:lnTo>
                    <a:pt x="8943" y="6209"/>
                  </a:lnTo>
                  <a:lnTo>
                    <a:pt x="8938" y="6199"/>
                  </a:lnTo>
                  <a:lnTo>
                    <a:pt x="8931" y="6190"/>
                  </a:lnTo>
                  <a:lnTo>
                    <a:pt x="8924" y="6182"/>
                  </a:lnTo>
                  <a:lnTo>
                    <a:pt x="8916" y="6175"/>
                  </a:lnTo>
                  <a:lnTo>
                    <a:pt x="8907" y="6169"/>
                  </a:lnTo>
                  <a:lnTo>
                    <a:pt x="8898" y="6163"/>
                  </a:lnTo>
                  <a:lnTo>
                    <a:pt x="8889" y="6159"/>
                  </a:lnTo>
                  <a:lnTo>
                    <a:pt x="8879" y="6155"/>
                  </a:lnTo>
                  <a:lnTo>
                    <a:pt x="8869" y="6153"/>
                  </a:lnTo>
                  <a:lnTo>
                    <a:pt x="8858" y="6151"/>
                  </a:lnTo>
                  <a:lnTo>
                    <a:pt x="8848" y="6151"/>
                  </a:lnTo>
                  <a:lnTo>
                    <a:pt x="8838" y="6151"/>
                  </a:lnTo>
                  <a:lnTo>
                    <a:pt x="8827" y="6152"/>
                  </a:lnTo>
                  <a:lnTo>
                    <a:pt x="8817" y="6155"/>
                  </a:lnTo>
                  <a:lnTo>
                    <a:pt x="8805" y="6159"/>
                  </a:lnTo>
                  <a:lnTo>
                    <a:pt x="8795" y="6163"/>
                  </a:lnTo>
                  <a:lnTo>
                    <a:pt x="8786" y="6169"/>
                  </a:lnTo>
                  <a:lnTo>
                    <a:pt x="8777" y="6175"/>
                  </a:lnTo>
                  <a:lnTo>
                    <a:pt x="8769" y="6183"/>
                  </a:lnTo>
                  <a:lnTo>
                    <a:pt x="8762" y="6191"/>
                  </a:lnTo>
                  <a:lnTo>
                    <a:pt x="8756" y="6199"/>
                  </a:lnTo>
                  <a:lnTo>
                    <a:pt x="8750" y="6208"/>
                  </a:lnTo>
                  <a:lnTo>
                    <a:pt x="8746" y="6218"/>
                  </a:lnTo>
                  <a:lnTo>
                    <a:pt x="8743" y="6228"/>
                  </a:lnTo>
                  <a:lnTo>
                    <a:pt x="8740" y="6238"/>
                  </a:lnTo>
                  <a:lnTo>
                    <a:pt x="8738" y="6248"/>
                  </a:lnTo>
                  <a:lnTo>
                    <a:pt x="8738" y="6260"/>
                  </a:lnTo>
                  <a:lnTo>
                    <a:pt x="8738" y="6270"/>
                  </a:lnTo>
                  <a:lnTo>
                    <a:pt x="8739" y="6280"/>
                  </a:lnTo>
                  <a:lnTo>
                    <a:pt x="8741" y="6291"/>
                  </a:lnTo>
                  <a:lnTo>
                    <a:pt x="8746" y="6301"/>
                  </a:lnTo>
                  <a:lnTo>
                    <a:pt x="8750" y="6311"/>
                  </a:lnTo>
                  <a:lnTo>
                    <a:pt x="8756" y="6321"/>
                  </a:lnTo>
                  <a:lnTo>
                    <a:pt x="8763" y="6330"/>
                  </a:lnTo>
                  <a:lnTo>
                    <a:pt x="8769" y="6338"/>
                  </a:lnTo>
                  <a:lnTo>
                    <a:pt x="8778" y="6345"/>
                  </a:lnTo>
                  <a:lnTo>
                    <a:pt x="8786" y="6352"/>
                  </a:lnTo>
                  <a:lnTo>
                    <a:pt x="8795" y="6357"/>
                  </a:lnTo>
                  <a:lnTo>
                    <a:pt x="8805" y="6362"/>
                  </a:lnTo>
                  <a:lnTo>
                    <a:pt x="8815" y="6365"/>
                  </a:lnTo>
                  <a:lnTo>
                    <a:pt x="8825" y="6367"/>
                  </a:lnTo>
                  <a:lnTo>
                    <a:pt x="8836" y="6370"/>
                  </a:lnTo>
                  <a:lnTo>
                    <a:pt x="8846" y="6370"/>
                  </a:lnTo>
                  <a:lnTo>
                    <a:pt x="8857" y="6370"/>
                  </a:lnTo>
                  <a:lnTo>
                    <a:pt x="8867" y="6367"/>
                  </a:lnTo>
                  <a:lnTo>
                    <a:pt x="8878" y="6365"/>
                  </a:lnTo>
                  <a:lnTo>
                    <a:pt x="8888" y="6362"/>
                  </a:lnTo>
                  <a:lnTo>
                    <a:pt x="8898" y="6357"/>
                  </a:lnTo>
                  <a:close/>
                  <a:moveTo>
                    <a:pt x="10124" y="5705"/>
                  </a:moveTo>
                  <a:lnTo>
                    <a:pt x="10135" y="5700"/>
                  </a:lnTo>
                  <a:lnTo>
                    <a:pt x="10144" y="5693"/>
                  </a:lnTo>
                  <a:lnTo>
                    <a:pt x="10151" y="5685"/>
                  </a:lnTo>
                  <a:lnTo>
                    <a:pt x="10158" y="5677"/>
                  </a:lnTo>
                  <a:lnTo>
                    <a:pt x="10165" y="5668"/>
                  </a:lnTo>
                  <a:lnTo>
                    <a:pt x="10170" y="5659"/>
                  </a:lnTo>
                  <a:lnTo>
                    <a:pt x="10175" y="5650"/>
                  </a:lnTo>
                  <a:lnTo>
                    <a:pt x="10178" y="5640"/>
                  </a:lnTo>
                  <a:lnTo>
                    <a:pt x="10181" y="5630"/>
                  </a:lnTo>
                  <a:lnTo>
                    <a:pt x="10183" y="5620"/>
                  </a:lnTo>
                  <a:lnTo>
                    <a:pt x="10183" y="5609"/>
                  </a:lnTo>
                  <a:lnTo>
                    <a:pt x="10183" y="5599"/>
                  </a:lnTo>
                  <a:lnTo>
                    <a:pt x="10182" y="5587"/>
                  </a:lnTo>
                  <a:lnTo>
                    <a:pt x="10178" y="5577"/>
                  </a:lnTo>
                  <a:lnTo>
                    <a:pt x="10175" y="5567"/>
                  </a:lnTo>
                  <a:lnTo>
                    <a:pt x="10170" y="5557"/>
                  </a:lnTo>
                  <a:lnTo>
                    <a:pt x="10165" y="5547"/>
                  </a:lnTo>
                  <a:lnTo>
                    <a:pt x="10158" y="5538"/>
                  </a:lnTo>
                  <a:lnTo>
                    <a:pt x="10150" y="5530"/>
                  </a:lnTo>
                  <a:lnTo>
                    <a:pt x="10142" y="5523"/>
                  </a:lnTo>
                  <a:lnTo>
                    <a:pt x="10135" y="5517"/>
                  </a:lnTo>
                  <a:lnTo>
                    <a:pt x="10126" y="5511"/>
                  </a:lnTo>
                  <a:lnTo>
                    <a:pt x="10116" y="5507"/>
                  </a:lnTo>
                  <a:lnTo>
                    <a:pt x="10105" y="5503"/>
                  </a:lnTo>
                  <a:lnTo>
                    <a:pt x="10095" y="5501"/>
                  </a:lnTo>
                  <a:lnTo>
                    <a:pt x="10085" y="5499"/>
                  </a:lnTo>
                  <a:lnTo>
                    <a:pt x="10074" y="5499"/>
                  </a:lnTo>
                  <a:lnTo>
                    <a:pt x="10064" y="5499"/>
                  </a:lnTo>
                  <a:lnTo>
                    <a:pt x="10054" y="5500"/>
                  </a:lnTo>
                  <a:lnTo>
                    <a:pt x="10043" y="5503"/>
                  </a:lnTo>
                  <a:lnTo>
                    <a:pt x="10033" y="5507"/>
                  </a:lnTo>
                  <a:lnTo>
                    <a:pt x="10022" y="5511"/>
                  </a:lnTo>
                  <a:lnTo>
                    <a:pt x="10012" y="5517"/>
                  </a:lnTo>
                  <a:lnTo>
                    <a:pt x="10003" y="5523"/>
                  </a:lnTo>
                  <a:lnTo>
                    <a:pt x="9996" y="5531"/>
                  </a:lnTo>
                  <a:lnTo>
                    <a:pt x="9989" y="5539"/>
                  </a:lnTo>
                  <a:lnTo>
                    <a:pt x="9982" y="5547"/>
                  </a:lnTo>
                  <a:lnTo>
                    <a:pt x="9977" y="5556"/>
                  </a:lnTo>
                  <a:lnTo>
                    <a:pt x="9972" y="5566"/>
                  </a:lnTo>
                  <a:lnTo>
                    <a:pt x="9969" y="5576"/>
                  </a:lnTo>
                  <a:lnTo>
                    <a:pt x="9966" y="5586"/>
                  </a:lnTo>
                  <a:lnTo>
                    <a:pt x="9964" y="5596"/>
                  </a:lnTo>
                  <a:lnTo>
                    <a:pt x="9964" y="5608"/>
                  </a:lnTo>
                  <a:lnTo>
                    <a:pt x="9964" y="5618"/>
                  </a:lnTo>
                  <a:lnTo>
                    <a:pt x="9966" y="5628"/>
                  </a:lnTo>
                  <a:lnTo>
                    <a:pt x="9969" y="5639"/>
                  </a:lnTo>
                  <a:lnTo>
                    <a:pt x="9972" y="5649"/>
                  </a:lnTo>
                  <a:lnTo>
                    <a:pt x="9977" y="5659"/>
                  </a:lnTo>
                  <a:lnTo>
                    <a:pt x="9982" y="5669"/>
                  </a:lnTo>
                  <a:lnTo>
                    <a:pt x="9989" y="5678"/>
                  </a:lnTo>
                  <a:lnTo>
                    <a:pt x="9997" y="5686"/>
                  </a:lnTo>
                  <a:lnTo>
                    <a:pt x="10005" y="5693"/>
                  </a:lnTo>
                  <a:lnTo>
                    <a:pt x="10014" y="5700"/>
                  </a:lnTo>
                  <a:lnTo>
                    <a:pt x="10022" y="5705"/>
                  </a:lnTo>
                  <a:lnTo>
                    <a:pt x="10031" y="5710"/>
                  </a:lnTo>
                  <a:lnTo>
                    <a:pt x="10042" y="5713"/>
                  </a:lnTo>
                  <a:lnTo>
                    <a:pt x="10052" y="5715"/>
                  </a:lnTo>
                  <a:lnTo>
                    <a:pt x="10062" y="5718"/>
                  </a:lnTo>
                  <a:lnTo>
                    <a:pt x="10073" y="5718"/>
                  </a:lnTo>
                  <a:lnTo>
                    <a:pt x="10083" y="5718"/>
                  </a:lnTo>
                  <a:lnTo>
                    <a:pt x="10094" y="5715"/>
                  </a:lnTo>
                  <a:lnTo>
                    <a:pt x="10104" y="5713"/>
                  </a:lnTo>
                  <a:lnTo>
                    <a:pt x="10114" y="5710"/>
                  </a:lnTo>
                  <a:lnTo>
                    <a:pt x="10124" y="5705"/>
                  </a:lnTo>
                  <a:close/>
                  <a:moveTo>
                    <a:pt x="11352" y="5053"/>
                  </a:moveTo>
                  <a:lnTo>
                    <a:pt x="11361" y="5048"/>
                  </a:lnTo>
                  <a:lnTo>
                    <a:pt x="11370" y="5041"/>
                  </a:lnTo>
                  <a:lnTo>
                    <a:pt x="11378" y="5033"/>
                  </a:lnTo>
                  <a:lnTo>
                    <a:pt x="11385" y="5025"/>
                  </a:lnTo>
                  <a:lnTo>
                    <a:pt x="11391" y="5016"/>
                  </a:lnTo>
                  <a:lnTo>
                    <a:pt x="11397" y="5007"/>
                  </a:lnTo>
                  <a:lnTo>
                    <a:pt x="11401" y="4998"/>
                  </a:lnTo>
                  <a:lnTo>
                    <a:pt x="11404" y="4988"/>
                  </a:lnTo>
                  <a:lnTo>
                    <a:pt x="11408" y="4978"/>
                  </a:lnTo>
                  <a:lnTo>
                    <a:pt x="11409" y="4968"/>
                  </a:lnTo>
                  <a:lnTo>
                    <a:pt x="11410" y="4957"/>
                  </a:lnTo>
                  <a:lnTo>
                    <a:pt x="11409" y="4947"/>
                  </a:lnTo>
                  <a:lnTo>
                    <a:pt x="11408" y="4935"/>
                  </a:lnTo>
                  <a:lnTo>
                    <a:pt x="11406" y="4925"/>
                  </a:lnTo>
                  <a:lnTo>
                    <a:pt x="11401" y="4915"/>
                  </a:lnTo>
                  <a:lnTo>
                    <a:pt x="11397" y="4905"/>
                  </a:lnTo>
                  <a:lnTo>
                    <a:pt x="11391" y="4895"/>
                  </a:lnTo>
                  <a:lnTo>
                    <a:pt x="11384" y="4886"/>
                  </a:lnTo>
                  <a:lnTo>
                    <a:pt x="11378" y="4878"/>
                  </a:lnTo>
                  <a:lnTo>
                    <a:pt x="11370" y="4871"/>
                  </a:lnTo>
                  <a:lnTo>
                    <a:pt x="11361" y="4865"/>
                  </a:lnTo>
                  <a:lnTo>
                    <a:pt x="11352" y="4859"/>
                  </a:lnTo>
                  <a:lnTo>
                    <a:pt x="11342" y="4855"/>
                  </a:lnTo>
                  <a:lnTo>
                    <a:pt x="11333" y="4851"/>
                  </a:lnTo>
                  <a:lnTo>
                    <a:pt x="11323" y="4849"/>
                  </a:lnTo>
                  <a:lnTo>
                    <a:pt x="11311" y="4847"/>
                  </a:lnTo>
                  <a:lnTo>
                    <a:pt x="11301" y="4847"/>
                  </a:lnTo>
                  <a:lnTo>
                    <a:pt x="11290" y="4847"/>
                  </a:lnTo>
                  <a:lnTo>
                    <a:pt x="11280" y="4848"/>
                  </a:lnTo>
                  <a:lnTo>
                    <a:pt x="11270" y="4851"/>
                  </a:lnTo>
                  <a:lnTo>
                    <a:pt x="11259" y="4855"/>
                  </a:lnTo>
                  <a:lnTo>
                    <a:pt x="11249" y="4859"/>
                  </a:lnTo>
                  <a:lnTo>
                    <a:pt x="11240" y="4865"/>
                  </a:lnTo>
                  <a:lnTo>
                    <a:pt x="11231" y="4871"/>
                  </a:lnTo>
                  <a:lnTo>
                    <a:pt x="11223" y="4879"/>
                  </a:lnTo>
                  <a:lnTo>
                    <a:pt x="11215" y="4887"/>
                  </a:lnTo>
                  <a:lnTo>
                    <a:pt x="11209" y="4895"/>
                  </a:lnTo>
                  <a:lnTo>
                    <a:pt x="11204" y="4904"/>
                  </a:lnTo>
                  <a:lnTo>
                    <a:pt x="11199" y="4914"/>
                  </a:lnTo>
                  <a:lnTo>
                    <a:pt x="11196" y="4924"/>
                  </a:lnTo>
                  <a:lnTo>
                    <a:pt x="11193" y="4934"/>
                  </a:lnTo>
                  <a:lnTo>
                    <a:pt x="11191" y="4944"/>
                  </a:lnTo>
                  <a:lnTo>
                    <a:pt x="11190" y="4956"/>
                  </a:lnTo>
                  <a:lnTo>
                    <a:pt x="11191" y="4966"/>
                  </a:lnTo>
                  <a:lnTo>
                    <a:pt x="11193" y="4976"/>
                  </a:lnTo>
                  <a:lnTo>
                    <a:pt x="11195" y="4987"/>
                  </a:lnTo>
                  <a:lnTo>
                    <a:pt x="11199" y="4997"/>
                  </a:lnTo>
                  <a:lnTo>
                    <a:pt x="11204" y="5007"/>
                  </a:lnTo>
                  <a:lnTo>
                    <a:pt x="11209" y="5017"/>
                  </a:lnTo>
                  <a:lnTo>
                    <a:pt x="11216" y="5026"/>
                  </a:lnTo>
                  <a:lnTo>
                    <a:pt x="11223" y="5034"/>
                  </a:lnTo>
                  <a:lnTo>
                    <a:pt x="11231" y="5041"/>
                  </a:lnTo>
                  <a:lnTo>
                    <a:pt x="11240" y="5048"/>
                  </a:lnTo>
                  <a:lnTo>
                    <a:pt x="11249" y="5053"/>
                  </a:lnTo>
                  <a:lnTo>
                    <a:pt x="11259" y="5058"/>
                  </a:lnTo>
                  <a:lnTo>
                    <a:pt x="11268" y="5061"/>
                  </a:lnTo>
                  <a:lnTo>
                    <a:pt x="11278" y="5063"/>
                  </a:lnTo>
                  <a:lnTo>
                    <a:pt x="11289" y="5066"/>
                  </a:lnTo>
                  <a:lnTo>
                    <a:pt x="11299" y="5066"/>
                  </a:lnTo>
                  <a:lnTo>
                    <a:pt x="11310" y="5066"/>
                  </a:lnTo>
                  <a:lnTo>
                    <a:pt x="11320" y="5063"/>
                  </a:lnTo>
                  <a:lnTo>
                    <a:pt x="11330" y="5061"/>
                  </a:lnTo>
                  <a:lnTo>
                    <a:pt x="11342" y="5058"/>
                  </a:lnTo>
                  <a:lnTo>
                    <a:pt x="11352" y="5053"/>
                  </a:lnTo>
                  <a:close/>
                  <a:moveTo>
                    <a:pt x="3417" y="10845"/>
                  </a:moveTo>
                  <a:lnTo>
                    <a:pt x="3427" y="10839"/>
                  </a:lnTo>
                  <a:lnTo>
                    <a:pt x="3434" y="10832"/>
                  </a:lnTo>
                  <a:lnTo>
                    <a:pt x="3443" y="10825"/>
                  </a:lnTo>
                  <a:lnTo>
                    <a:pt x="3450" y="10817"/>
                  </a:lnTo>
                  <a:lnTo>
                    <a:pt x="3457" y="10809"/>
                  </a:lnTo>
                  <a:lnTo>
                    <a:pt x="3461" y="10800"/>
                  </a:lnTo>
                  <a:lnTo>
                    <a:pt x="3466" y="10790"/>
                  </a:lnTo>
                  <a:lnTo>
                    <a:pt x="3470" y="10780"/>
                  </a:lnTo>
                  <a:lnTo>
                    <a:pt x="3473" y="10770"/>
                  </a:lnTo>
                  <a:lnTo>
                    <a:pt x="3474" y="10760"/>
                  </a:lnTo>
                  <a:lnTo>
                    <a:pt x="3475" y="10749"/>
                  </a:lnTo>
                  <a:lnTo>
                    <a:pt x="3475" y="10738"/>
                  </a:lnTo>
                  <a:lnTo>
                    <a:pt x="3473" y="10728"/>
                  </a:lnTo>
                  <a:lnTo>
                    <a:pt x="3470" y="10717"/>
                  </a:lnTo>
                  <a:lnTo>
                    <a:pt x="3467" y="10707"/>
                  </a:lnTo>
                  <a:lnTo>
                    <a:pt x="3461" y="10697"/>
                  </a:lnTo>
                  <a:lnTo>
                    <a:pt x="3456" y="10687"/>
                  </a:lnTo>
                  <a:lnTo>
                    <a:pt x="3450" y="10679"/>
                  </a:lnTo>
                  <a:lnTo>
                    <a:pt x="3442" y="10670"/>
                  </a:lnTo>
                  <a:lnTo>
                    <a:pt x="3434" y="10663"/>
                  </a:lnTo>
                  <a:lnTo>
                    <a:pt x="3426" y="10656"/>
                  </a:lnTo>
                  <a:lnTo>
                    <a:pt x="3417" y="10652"/>
                  </a:lnTo>
                  <a:lnTo>
                    <a:pt x="3408" y="10647"/>
                  </a:lnTo>
                  <a:lnTo>
                    <a:pt x="3397" y="10643"/>
                  </a:lnTo>
                  <a:lnTo>
                    <a:pt x="3387" y="10641"/>
                  </a:lnTo>
                  <a:lnTo>
                    <a:pt x="3376" y="10639"/>
                  </a:lnTo>
                  <a:lnTo>
                    <a:pt x="3366" y="10638"/>
                  </a:lnTo>
                  <a:lnTo>
                    <a:pt x="3356" y="10638"/>
                  </a:lnTo>
                  <a:lnTo>
                    <a:pt x="3345" y="10641"/>
                  </a:lnTo>
                  <a:lnTo>
                    <a:pt x="3335" y="10643"/>
                  </a:lnTo>
                  <a:lnTo>
                    <a:pt x="3324" y="10646"/>
                  </a:lnTo>
                  <a:lnTo>
                    <a:pt x="3313" y="10652"/>
                  </a:lnTo>
                  <a:lnTo>
                    <a:pt x="3304" y="10657"/>
                  </a:lnTo>
                  <a:lnTo>
                    <a:pt x="3295" y="10663"/>
                  </a:lnTo>
                  <a:lnTo>
                    <a:pt x="3288" y="10671"/>
                  </a:lnTo>
                  <a:lnTo>
                    <a:pt x="3280" y="10679"/>
                  </a:lnTo>
                  <a:lnTo>
                    <a:pt x="3274" y="10688"/>
                  </a:lnTo>
                  <a:lnTo>
                    <a:pt x="3269" y="10697"/>
                  </a:lnTo>
                  <a:lnTo>
                    <a:pt x="3264" y="10706"/>
                  </a:lnTo>
                  <a:lnTo>
                    <a:pt x="3261" y="10716"/>
                  </a:lnTo>
                  <a:lnTo>
                    <a:pt x="3259" y="10726"/>
                  </a:lnTo>
                  <a:lnTo>
                    <a:pt x="3256" y="10737"/>
                  </a:lnTo>
                  <a:lnTo>
                    <a:pt x="3256" y="10747"/>
                  </a:lnTo>
                  <a:lnTo>
                    <a:pt x="3256" y="10757"/>
                  </a:lnTo>
                  <a:lnTo>
                    <a:pt x="3257" y="10769"/>
                  </a:lnTo>
                  <a:lnTo>
                    <a:pt x="3261" y="10779"/>
                  </a:lnTo>
                  <a:lnTo>
                    <a:pt x="3264" y="10789"/>
                  </a:lnTo>
                  <a:lnTo>
                    <a:pt x="3269" y="10800"/>
                  </a:lnTo>
                  <a:lnTo>
                    <a:pt x="3274" y="10809"/>
                  </a:lnTo>
                  <a:lnTo>
                    <a:pt x="3281" y="10818"/>
                  </a:lnTo>
                  <a:lnTo>
                    <a:pt x="3288" y="10826"/>
                  </a:lnTo>
                  <a:lnTo>
                    <a:pt x="3297" y="10834"/>
                  </a:lnTo>
                  <a:lnTo>
                    <a:pt x="3304" y="10839"/>
                  </a:lnTo>
                  <a:lnTo>
                    <a:pt x="3313" y="10845"/>
                  </a:lnTo>
                  <a:lnTo>
                    <a:pt x="3324" y="10849"/>
                  </a:lnTo>
                  <a:lnTo>
                    <a:pt x="3334" y="10853"/>
                  </a:lnTo>
                  <a:lnTo>
                    <a:pt x="3344" y="10855"/>
                  </a:lnTo>
                  <a:lnTo>
                    <a:pt x="3354" y="10857"/>
                  </a:lnTo>
                  <a:lnTo>
                    <a:pt x="3364" y="10857"/>
                  </a:lnTo>
                  <a:lnTo>
                    <a:pt x="3375" y="10857"/>
                  </a:lnTo>
                  <a:lnTo>
                    <a:pt x="3385" y="10856"/>
                  </a:lnTo>
                  <a:lnTo>
                    <a:pt x="3396" y="10853"/>
                  </a:lnTo>
                  <a:lnTo>
                    <a:pt x="3406" y="10849"/>
                  </a:lnTo>
                  <a:lnTo>
                    <a:pt x="3417" y="10845"/>
                  </a:lnTo>
                  <a:close/>
                  <a:moveTo>
                    <a:pt x="4643" y="10193"/>
                  </a:moveTo>
                  <a:lnTo>
                    <a:pt x="4653" y="10187"/>
                  </a:lnTo>
                  <a:lnTo>
                    <a:pt x="4662" y="10180"/>
                  </a:lnTo>
                  <a:lnTo>
                    <a:pt x="4670" y="10174"/>
                  </a:lnTo>
                  <a:lnTo>
                    <a:pt x="4676" y="10165"/>
                  </a:lnTo>
                  <a:lnTo>
                    <a:pt x="4683" y="10157"/>
                  </a:lnTo>
                  <a:lnTo>
                    <a:pt x="4689" y="10148"/>
                  </a:lnTo>
                  <a:lnTo>
                    <a:pt x="4693" y="10138"/>
                  </a:lnTo>
                  <a:lnTo>
                    <a:pt x="4696" y="10128"/>
                  </a:lnTo>
                  <a:lnTo>
                    <a:pt x="4699" y="10118"/>
                  </a:lnTo>
                  <a:lnTo>
                    <a:pt x="4701" y="10108"/>
                  </a:lnTo>
                  <a:lnTo>
                    <a:pt x="4701" y="10097"/>
                  </a:lnTo>
                  <a:lnTo>
                    <a:pt x="4701" y="10086"/>
                  </a:lnTo>
                  <a:lnTo>
                    <a:pt x="4700" y="10076"/>
                  </a:lnTo>
                  <a:lnTo>
                    <a:pt x="4696" y="10065"/>
                  </a:lnTo>
                  <a:lnTo>
                    <a:pt x="4693" y="10055"/>
                  </a:lnTo>
                  <a:lnTo>
                    <a:pt x="4689" y="10045"/>
                  </a:lnTo>
                  <a:lnTo>
                    <a:pt x="4683" y="10035"/>
                  </a:lnTo>
                  <a:lnTo>
                    <a:pt x="4676" y="10027"/>
                  </a:lnTo>
                  <a:lnTo>
                    <a:pt x="4668" y="10018"/>
                  </a:lnTo>
                  <a:lnTo>
                    <a:pt x="4661" y="10011"/>
                  </a:lnTo>
                  <a:lnTo>
                    <a:pt x="4653" y="10004"/>
                  </a:lnTo>
                  <a:lnTo>
                    <a:pt x="4644" y="10000"/>
                  </a:lnTo>
                  <a:lnTo>
                    <a:pt x="4634" y="9995"/>
                  </a:lnTo>
                  <a:lnTo>
                    <a:pt x="4624" y="9991"/>
                  </a:lnTo>
                  <a:lnTo>
                    <a:pt x="4614" y="9989"/>
                  </a:lnTo>
                  <a:lnTo>
                    <a:pt x="4603" y="9987"/>
                  </a:lnTo>
                  <a:lnTo>
                    <a:pt x="4592" y="9986"/>
                  </a:lnTo>
                  <a:lnTo>
                    <a:pt x="4582" y="9986"/>
                  </a:lnTo>
                  <a:lnTo>
                    <a:pt x="4572" y="9989"/>
                  </a:lnTo>
                  <a:lnTo>
                    <a:pt x="4561" y="9991"/>
                  </a:lnTo>
                  <a:lnTo>
                    <a:pt x="4551" y="9994"/>
                  </a:lnTo>
                  <a:lnTo>
                    <a:pt x="4541" y="10000"/>
                  </a:lnTo>
                  <a:lnTo>
                    <a:pt x="4531" y="10005"/>
                  </a:lnTo>
                  <a:lnTo>
                    <a:pt x="4522" y="10011"/>
                  </a:lnTo>
                  <a:lnTo>
                    <a:pt x="4514" y="10019"/>
                  </a:lnTo>
                  <a:lnTo>
                    <a:pt x="4507" y="10027"/>
                  </a:lnTo>
                  <a:lnTo>
                    <a:pt x="4500" y="10036"/>
                  </a:lnTo>
                  <a:lnTo>
                    <a:pt x="4495" y="10045"/>
                  </a:lnTo>
                  <a:lnTo>
                    <a:pt x="4490" y="10054"/>
                  </a:lnTo>
                  <a:lnTo>
                    <a:pt x="4487" y="10064"/>
                  </a:lnTo>
                  <a:lnTo>
                    <a:pt x="4485" y="10074"/>
                  </a:lnTo>
                  <a:lnTo>
                    <a:pt x="4484" y="10085"/>
                  </a:lnTo>
                  <a:lnTo>
                    <a:pt x="4482" y="10095"/>
                  </a:lnTo>
                  <a:lnTo>
                    <a:pt x="4482" y="10105"/>
                  </a:lnTo>
                  <a:lnTo>
                    <a:pt x="4485" y="10117"/>
                  </a:lnTo>
                  <a:lnTo>
                    <a:pt x="4487" y="10127"/>
                  </a:lnTo>
                  <a:lnTo>
                    <a:pt x="4490" y="10137"/>
                  </a:lnTo>
                  <a:lnTo>
                    <a:pt x="4495" y="10148"/>
                  </a:lnTo>
                  <a:lnTo>
                    <a:pt x="4501" y="10157"/>
                  </a:lnTo>
                  <a:lnTo>
                    <a:pt x="4507" y="10166"/>
                  </a:lnTo>
                  <a:lnTo>
                    <a:pt x="4515" y="10174"/>
                  </a:lnTo>
                  <a:lnTo>
                    <a:pt x="4523" y="10182"/>
                  </a:lnTo>
                  <a:lnTo>
                    <a:pt x="4532" y="10187"/>
                  </a:lnTo>
                  <a:lnTo>
                    <a:pt x="4541" y="10193"/>
                  </a:lnTo>
                  <a:lnTo>
                    <a:pt x="4550" y="10197"/>
                  </a:lnTo>
                  <a:lnTo>
                    <a:pt x="4560" y="10201"/>
                  </a:lnTo>
                  <a:lnTo>
                    <a:pt x="4570" y="10203"/>
                  </a:lnTo>
                  <a:lnTo>
                    <a:pt x="4580" y="10205"/>
                  </a:lnTo>
                  <a:lnTo>
                    <a:pt x="4591" y="10205"/>
                  </a:lnTo>
                  <a:lnTo>
                    <a:pt x="4601" y="10205"/>
                  </a:lnTo>
                  <a:lnTo>
                    <a:pt x="4612" y="10204"/>
                  </a:lnTo>
                  <a:lnTo>
                    <a:pt x="4623" y="10201"/>
                  </a:lnTo>
                  <a:lnTo>
                    <a:pt x="4633" y="10197"/>
                  </a:lnTo>
                  <a:lnTo>
                    <a:pt x="4643" y="10193"/>
                  </a:lnTo>
                  <a:close/>
                  <a:moveTo>
                    <a:pt x="5870" y="9541"/>
                  </a:moveTo>
                  <a:lnTo>
                    <a:pt x="5879" y="9535"/>
                  </a:lnTo>
                  <a:lnTo>
                    <a:pt x="5888" y="9528"/>
                  </a:lnTo>
                  <a:lnTo>
                    <a:pt x="5896" y="9522"/>
                  </a:lnTo>
                  <a:lnTo>
                    <a:pt x="5904" y="9513"/>
                  </a:lnTo>
                  <a:lnTo>
                    <a:pt x="5909" y="9505"/>
                  </a:lnTo>
                  <a:lnTo>
                    <a:pt x="5915" y="9496"/>
                  </a:lnTo>
                  <a:lnTo>
                    <a:pt x="5919" y="9486"/>
                  </a:lnTo>
                  <a:lnTo>
                    <a:pt x="5923" y="9476"/>
                  </a:lnTo>
                  <a:lnTo>
                    <a:pt x="5926" y="9466"/>
                  </a:lnTo>
                  <a:lnTo>
                    <a:pt x="5927" y="9456"/>
                  </a:lnTo>
                  <a:lnTo>
                    <a:pt x="5928" y="9445"/>
                  </a:lnTo>
                  <a:lnTo>
                    <a:pt x="5927" y="9434"/>
                  </a:lnTo>
                  <a:lnTo>
                    <a:pt x="5926" y="9424"/>
                  </a:lnTo>
                  <a:lnTo>
                    <a:pt x="5924" y="9413"/>
                  </a:lnTo>
                  <a:lnTo>
                    <a:pt x="5919" y="9403"/>
                  </a:lnTo>
                  <a:lnTo>
                    <a:pt x="5915" y="9393"/>
                  </a:lnTo>
                  <a:lnTo>
                    <a:pt x="5909" y="9383"/>
                  </a:lnTo>
                  <a:lnTo>
                    <a:pt x="5902" y="9375"/>
                  </a:lnTo>
                  <a:lnTo>
                    <a:pt x="5896" y="9366"/>
                  </a:lnTo>
                  <a:lnTo>
                    <a:pt x="5888" y="9359"/>
                  </a:lnTo>
                  <a:lnTo>
                    <a:pt x="5879" y="9352"/>
                  </a:lnTo>
                  <a:lnTo>
                    <a:pt x="5870" y="9348"/>
                  </a:lnTo>
                  <a:lnTo>
                    <a:pt x="5860" y="9343"/>
                  </a:lnTo>
                  <a:lnTo>
                    <a:pt x="5851" y="9339"/>
                  </a:lnTo>
                  <a:lnTo>
                    <a:pt x="5841" y="9337"/>
                  </a:lnTo>
                  <a:lnTo>
                    <a:pt x="5830" y="9335"/>
                  </a:lnTo>
                  <a:lnTo>
                    <a:pt x="5820" y="9334"/>
                  </a:lnTo>
                  <a:lnTo>
                    <a:pt x="5808" y="9334"/>
                  </a:lnTo>
                  <a:lnTo>
                    <a:pt x="5798" y="9337"/>
                  </a:lnTo>
                  <a:lnTo>
                    <a:pt x="5788" y="9339"/>
                  </a:lnTo>
                  <a:lnTo>
                    <a:pt x="5777" y="9342"/>
                  </a:lnTo>
                  <a:lnTo>
                    <a:pt x="5767" y="9348"/>
                  </a:lnTo>
                  <a:lnTo>
                    <a:pt x="5758" y="9353"/>
                  </a:lnTo>
                  <a:lnTo>
                    <a:pt x="5749" y="9359"/>
                  </a:lnTo>
                  <a:lnTo>
                    <a:pt x="5741" y="9367"/>
                  </a:lnTo>
                  <a:lnTo>
                    <a:pt x="5733" y="9375"/>
                  </a:lnTo>
                  <a:lnTo>
                    <a:pt x="5728" y="9384"/>
                  </a:lnTo>
                  <a:lnTo>
                    <a:pt x="5722" y="9393"/>
                  </a:lnTo>
                  <a:lnTo>
                    <a:pt x="5718" y="9402"/>
                  </a:lnTo>
                  <a:lnTo>
                    <a:pt x="5714" y="9412"/>
                  </a:lnTo>
                  <a:lnTo>
                    <a:pt x="5711" y="9422"/>
                  </a:lnTo>
                  <a:lnTo>
                    <a:pt x="5710" y="9433"/>
                  </a:lnTo>
                  <a:lnTo>
                    <a:pt x="5709" y="9443"/>
                  </a:lnTo>
                  <a:lnTo>
                    <a:pt x="5710" y="9453"/>
                  </a:lnTo>
                  <a:lnTo>
                    <a:pt x="5711" y="9465"/>
                  </a:lnTo>
                  <a:lnTo>
                    <a:pt x="5713" y="9475"/>
                  </a:lnTo>
                  <a:lnTo>
                    <a:pt x="5718" y="9485"/>
                  </a:lnTo>
                  <a:lnTo>
                    <a:pt x="5722" y="9496"/>
                  </a:lnTo>
                  <a:lnTo>
                    <a:pt x="5728" y="9505"/>
                  </a:lnTo>
                  <a:lnTo>
                    <a:pt x="5734" y="9514"/>
                  </a:lnTo>
                  <a:lnTo>
                    <a:pt x="5741" y="9522"/>
                  </a:lnTo>
                  <a:lnTo>
                    <a:pt x="5749" y="9530"/>
                  </a:lnTo>
                  <a:lnTo>
                    <a:pt x="5758" y="9535"/>
                  </a:lnTo>
                  <a:lnTo>
                    <a:pt x="5767" y="9541"/>
                  </a:lnTo>
                  <a:lnTo>
                    <a:pt x="5777" y="9545"/>
                  </a:lnTo>
                  <a:lnTo>
                    <a:pt x="5786" y="9549"/>
                  </a:lnTo>
                  <a:lnTo>
                    <a:pt x="5796" y="9551"/>
                  </a:lnTo>
                  <a:lnTo>
                    <a:pt x="5807" y="9553"/>
                  </a:lnTo>
                  <a:lnTo>
                    <a:pt x="5817" y="9553"/>
                  </a:lnTo>
                  <a:lnTo>
                    <a:pt x="5828" y="9553"/>
                  </a:lnTo>
                  <a:lnTo>
                    <a:pt x="5839" y="9552"/>
                  </a:lnTo>
                  <a:lnTo>
                    <a:pt x="5850" y="9549"/>
                  </a:lnTo>
                  <a:lnTo>
                    <a:pt x="5860" y="9545"/>
                  </a:lnTo>
                  <a:lnTo>
                    <a:pt x="5870" y="9541"/>
                  </a:lnTo>
                  <a:close/>
                  <a:moveTo>
                    <a:pt x="7096" y="8889"/>
                  </a:moveTo>
                  <a:lnTo>
                    <a:pt x="7106" y="8883"/>
                  </a:lnTo>
                  <a:lnTo>
                    <a:pt x="7115" y="8877"/>
                  </a:lnTo>
                  <a:lnTo>
                    <a:pt x="7123" y="8870"/>
                  </a:lnTo>
                  <a:lnTo>
                    <a:pt x="7130" y="8861"/>
                  </a:lnTo>
                  <a:lnTo>
                    <a:pt x="7136" y="8853"/>
                  </a:lnTo>
                  <a:lnTo>
                    <a:pt x="7142" y="8844"/>
                  </a:lnTo>
                  <a:lnTo>
                    <a:pt x="7147" y="8834"/>
                  </a:lnTo>
                  <a:lnTo>
                    <a:pt x="7150" y="8824"/>
                  </a:lnTo>
                  <a:lnTo>
                    <a:pt x="7152" y="8814"/>
                  </a:lnTo>
                  <a:lnTo>
                    <a:pt x="7154" y="8804"/>
                  </a:lnTo>
                  <a:lnTo>
                    <a:pt x="7154" y="8793"/>
                  </a:lnTo>
                  <a:lnTo>
                    <a:pt x="7154" y="8782"/>
                  </a:lnTo>
                  <a:lnTo>
                    <a:pt x="7152" y="8772"/>
                  </a:lnTo>
                  <a:lnTo>
                    <a:pt x="7150" y="8761"/>
                  </a:lnTo>
                  <a:lnTo>
                    <a:pt x="7147" y="8751"/>
                  </a:lnTo>
                  <a:lnTo>
                    <a:pt x="7142" y="8741"/>
                  </a:lnTo>
                  <a:lnTo>
                    <a:pt x="7136" y="8731"/>
                  </a:lnTo>
                  <a:lnTo>
                    <a:pt x="7130" y="8723"/>
                  </a:lnTo>
                  <a:lnTo>
                    <a:pt x="7122" y="8714"/>
                  </a:lnTo>
                  <a:lnTo>
                    <a:pt x="7114" y="8707"/>
                  </a:lnTo>
                  <a:lnTo>
                    <a:pt x="7105" y="8700"/>
                  </a:lnTo>
                  <a:lnTo>
                    <a:pt x="7096" y="8696"/>
                  </a:lnTo>
                  <a:lnTo>
                    <a:pt x="7087" y="8691"/>
                  </a:lnTo>
                  <a:lnTo>
                    <a:pt x="7077" y="8687"/>
                  </a:lnTo>
                  <a:lnTo>
                    <a:pt x="7067" y="8685"/>
                  </a:lnTo>
                  <a:lnTo>
                    <a:pt x="7057" y="8683"/>
                  </a:lnTo>
                  <a:lnTo>
                    <a:pt x="7046" y="8682"/>
                  </a:lnTo>
                  <a:lnTo>
                    <a:pt x="7036" y="8682"/>
                  </a:lnTo>
                  <a:lnTo>
                    <a:pt x="7024" y="8685"/>
                  </a:lnTo>
                  <a:lnTo>
                    <a:pt x="7014" y="8687"/>
                  </a:lnTo>
                  <a:lnTo>
                    <a:pt x="7004" y="8690"/>
                  </a:lnTo>
                  <a:lnTo>
                    <a:pt x="6994" y="8696"/>
                  </a:lnTo>
                  <a:lnTo>
                    <a:pt x="6984" y="8701"/>
                  </a:lnTo>
                  <a:lnTo>
                    <a:pt x="6975" y="8708"/>
                  </a:lnTo>
                  <a:lnTo>
                    <a:pt x="6967" y="8715"/>
                  </a:lnTo>
                  <a:lnTo>
                    <a:pt x="6960" y="8723"/>
                  </a:lnTo>
                  <a:lnTo>
                    <a:pt x="6954" y="8732"/>
                  </a:lnTo>
                  <a:lnTo>
                    <a:pt x="6948" y="8741"/>
                  </a:lnTo>
                  <a:lnTo>
                    <a:pt x="6944" y="8750"/>
                  </a:lnTo>
                  <a:lnTo>
                    <a:pt x="6940" y="8760"/>
                  </a:lnTo>
                  <a:lnTo>
                    <a:pt x="6938" y="8770"/>
                  </a:lnTo>
                  <a:lnTo>
                    <a:pt x="6936" y="8781"/>
                  </a:lnTo>
                  <a:lnTo>
                    <a:pt x="6936" y="8791"/>
                  </a:lnTo>
                  <a:lnTo>
                    <a:pt x="6936" y="8801"/>
                  </a:lnTo>
                  <a:lnTo>
                    <a:pt x="6937" y="8813"/>
                  </a:lnTo>
                  <a:lnTo>
                    <a:pt x="6940" y="8823"/>
                  </a:lnTo>
                  <a:lnTo>
                    <a:pt x="6944" y="8833"/>
                  </a:lnTo>
                  <a:lnTo>
                    <a:pt x="6948" y="8844"/>
                  </a:lnTo>
                  <a:lnTo>
                    <a:pt x="6954" y="8853"/>
                  </a:lnTo>
                  <a:lnTo>
                    <a:pt x="6960" y="8862"/>
                  </a:lnTo>
                  <a:lnTo>
                    <a:pt x="6968" y="8870"/>
                  </a:lnTo>
                  <a:lnTo>
                    <a:pt x="6976" y="8878"/>
                  </a:lnTo>
                  <a:lnTo>
                    <a:pt x="6984" y="8883"/>
                  </a:lnTo>
                  <a:lnTo>
                    <a:pt x="6994" y="8889"/>
                  </a:lnTo>
                  <a:lnTo>
                    <a:pt x="7003" y="8893"/>
                  </a:lnTo>
                  <a:lnTo>
                    <a:pt x="7013" y="8897"/>
                  </a:lnTo>
                  <a:lnTo>
                    <a:pt x="7023" y="8899"/>
                  </a:lnTo>
                  <a:lnTo>
                    <a:pt x="7033" y="8901"/>
                  </a:lnTo>
                  <a:lnTo>
                    <a:pt x="7045" y="8901"/>
                  </a:lnTo>
                  <a:lnTo>
                    <a:pt x="7055" y="8901"/>
                  </a:lnTo>
                  <a:lnTo>
                    <a:pt x="7066" y="8900"/>
                  </a:lnTo>
                  <a:lnTo>
                    <a:pt x="7076" y="8897"/>
                  </a:lnTo>
                  <a:lnTo>
                    <a:pt x="7086" y="8893"/>
                  </a:lnTo>
                  <a:lnTo>
                    <a:pt x="7096" y="8889"/>
                  </a:lnTo>
                  <a:close/>
                  <a:moveTo>
                    <a:pt x="8323" y="8237"/>
                  </a:moveTo>
                  <a:lnTo>
                    <a:pt x="8332" y="8231"/>
                  </a:lnTo>
                  <a:lnTo>
                    <a:pt x="8341" y="8225"/>
                  </a:lnTo>
                  <a:lnTo>
                    <a:pt x="8349" y="8218"/>
                  </a:lnTo>
                  <a:lnTo>
                    <a:pt x="8357" y="8209"/>
                  </a:lnTo>
                  <a:lnTo>
                    <a:pt x="8363" y="8201"/>
                  </a:lnTo>
                  <a:lnTo>
                    <a:pt x="8368" y="8192"/>
                  </a:lnTo>
                  <a:lnTo>
                    <a:pt x="8373" y="8182"/>
                  </a:lnTo>
                  <a:lnTo>
                    <a:pt x="8376" y="8172"/>
                  </a:lnTo>
                  <a:lnTo>
                    <a:pt x="8378" y="8162"/>
                  </a:lnTo>
                  <a:lnTo>
                    <a:pt x="8381" y="8152"/>
                  </a:lnTo>
                  <a:lnTo>
                    <a:pt x="8381" y="8141"/>
                  </a:lnTo>
                  <a:lnTo>
                    <a:pt x="8381" y="8130"/>
                  </a:lnTo>
                  <a:lnTo>
                    <a:pt x="8379" y="8120"/>
                  </a:lnTo>
                  <a:lnTo>
                    <a:pt x="8377" y="8109"/>
                  </a:lnTo>
                  <a:lnTo>
                    <a:pt x="8373" y="8099"/>
                  </a:lnTo>
                  <a:lnTo>
                    <a:pt x="8368" y="8089"/>
                  </a:lnTo>
                  <a:lnTo>
                    <a:pt x="8363" y="8079"/>
                  </a:lnTo>
                  <a:lnTo>
                    <a:pt x="8356" y="8071"/>
                  </a:lnTo>
                  <a:lnTo>
                    <a:pt x="8349" y="8062"/>
                  </a:lnTo>
                  <a:lnTo>
                    <a:pt x="8340" y="8055"/>
                  </a:lnTo>
                  <a:lnTo>
                    <a:pt x="8332" y="8048"/>
                  </a:lnTo>
                  <a:lnTo>
                    <a:pt x="8323" y="8044"/>
                  </a:lnTo>
                  <a:lnTo>
                    <a:pt x="8313" y="8039"/>
                  </a:lnTo>
                  <a:lnTo>
                    <a:pt x="8303" y="8035"/>
                  </a:lnTo>
                  <a:lnTo>
                    <a:pt x="8293" y="8033"/>
                  </a:lnTo>
                  <a:lnTo>
                    <a:pt x="8283" y="8031"/>
                  </a:lnTo>
                  <a:lnTo>
                    <a:pt x="8273" y="8030"/>
                  </a:lnTo>
                  <a:lnTo>
                    <a:pt x="8262" y="8030"/>
                  </a:lnTo>
                  <a:lnTo>
                    <a:pt x="8252" y="8033"/>
                  </a:lnTo>
                  <a:lnTo>
                    <a:pt x="8240" y="8035"/>
                  </a:lnTo>
                  <a:lnTo>
                    <a:pt x="8230" y="8038"/>
                  </a:lnTo>
                  <a:lnTo>
                    <a:pt x="8220" y="8044"/>
                  </a:lnTo>
                  <a:lnTo>
                    <a:pt x="8210" y="8049"/>
                  </a:lnTo>
                  <a:lnTo>
                    <a:pt x="8202" y="8055"/>
                  </a:lnTo>
                  <a:lnTo>
                    <a:pt x="8193" y="8063"/>
                  </a:lnTo>
                  <a:lnTo>
                    <a:pt x="8187" y="8071"/>
                  </a:lnTo>
                  <a:lnTo>
                    <a:pt x="8180" y="8080"/>
                  </a:lnTo>
                  <a:lnTo>
                    <a:pt x="8175" y="8089"/>
                  </a:lnTo>
                  <a:lnTo>
                    <a:pt x="8171" y="8098"/>
                  </a:lnTo>
                  <a:lnTo>
                    <a:pt x="8166" y="8108"/>
                  </a:lnTo>
                  <a:lnTo>
                    <a:pt x="8164" y="8118"/>
                  </a:lnTo>
                  <a:lnTo>
                    <a:pt x="8163" y="8129"/>
                  </a:lnTo>
                  <a:lnTo>
                    <a:pt x="8162" y="8139"/>
                  </a:lnTo>
                  <a:lnTo>
                    <a:pt x="8163" y="8149"/>
                  </a:lnTo>
                  <a:lnTo>
                    <a:pt x="8164" y="8161"/>
                  </a:lnTo>
                  <a:lnTo>
                    <a:pt x="8166" y="8171"/>
                  </a:lnTo>
                  <a:lnTo>
                    <a:pt x="8170" y="8181"/>
                  </a:lnTo>
                  <a:lnTo>
                    <a:pt x="8175" y="8192"/>
                  </a:lnTo>
                  <a:lnTo>
                    <a:pt x="8181" y="8201"/>
                  </a:lnTo>
                  <a:lnTo>
                    <a:pt x="8188" y="8210"/>
                  </a:lnTo>
                  <a:lnTo>
                    <a:pt x="8194" y="8218"/>
                  </a:lnTo>
                  <a:lnTo>
                    <a:pt x="8202" y="8226"/>
                  </a:lnTo>
                  <a:lnTo>
                    <a:pt x="8211" y="8231"/>
                  </a:lnTo>
                  <a:lnTo>
                    <a:pt x="8220" y="8237"/>
                  </a:lnTo>
                  <a:lnTo>
                    <a:pt x="8229" y="8241"/>
                  </a:lnTo>
                  <a:lnTo>
                    <a:pt x="8239" y="8245"/>
                  </a:lnTo>
                  <a:lnTo>
                    <a:pt x="8249" y="8247"/>
                  </a:lnTo>
                  <a:lnTo>
                    <a:pt x="8261" y="8249"/>
                  </a:lnTo>
                  <a:lnTo>
                    <a:pt x="8271" y="8249"/>
                  </a:lnTo>
                  <a:lnTo>
                    <a:pt x="8281" y="8249"/>
                  </a:lnTo>
                  <a:lnTo>
                    <a:pt x="8292" y="8248"/>
                  </a:lnTo>
                  <a:lnTo>
                    <a:pt x="8302" y="8245"/>
                  </a:lnTo>
                  <a:lnTo>
                    <a:pt x="8313" y="8241"/>
                  </a:lnTo>
                  <a:lnTo>
                    <a:pt x="8323" y="8237"/>
                  </a:lnTo>
                  <a:close/>
                  <a:moveTo>
                    <a:pt x="9550" y="7585"/>
                  </a:moveTo>
                  <a:lnTo>
                    <a:pt x="9560" y="7579"/>
                  </a:lnTo>
                  <a:lnTo>
                    <a:pt x="9567" y="7573"/>
                  </a:lnTo>
                  <a:lnTo>
                    <a:pt x="9576" y="7566"/>
                  </a:lnTo>
                  <a:lnTo>
                    <a:pt x="9583" y="7557"/>
                  </a:lnTo>
                  <a:lnTo>
                    <a:pt x="9590" y="7549"/>
                  </a:lnTo>
                  <a:lnTo>
                    <a:pt x="9594" y="7540"/>
                  </a:lnTo>
                  <a:lnTo>
                    <a:pt x="9599" y="7530"/>
                  </a:lnTo>
                  <a:lnTo>
                    <a:pt x="9603" y="7520"/>
                  </a:lnTo>
                  <a:lnTo>
                    <a:pt x="9606" y="7510"/>
                  </a:lnTo>
                  <a:lnTo>
                    <a:pt x="9607" y="7500"/>
                  </a:lnTo>
                  <a:lnTo>
                    <a:pt x="9608" y="7489"/>
                  </a:lnTo>
                  <a:lnTo>
                    <a:pt x="9607" y="7478"/>
                  </a:lnTo>
                  <a:lnTo>
                    <a:pt x="9606" y="7468"/>
                  </a:lnTo>
                  <a:lnTo>
                    <a:pt x="9603" y="7457"/>
                  </a:lnTo>
                  <a:lnTo>
                    <a:pt x="9600" y="7447"/>
                  </a:lnTo>
                  <a:lnTo>
                    <a:pt x="9594" y="7437"/>
                  </a:lnTo>
                  <a:lnTo>
                    <a:pt x="9589" y="7427"/>
                  </a:lnTo>
                  <a:lnTo>
                    <a:pt x="9582" y="7419"/>
                  </a:lnTo>
                  <a:lnTo>
                    <a:pt x="9575" y="7410"/>
                  </a:lnTo>
                  <a:lnTo>
                    <a:pt x="9567" y="7403"/>
                  </a:lnTo>
                  <a:lnTo>
                    <a:pt x="9558" y="7396"/>
                  </a:lnTo>
                  <a:lnTo>
                    <a:pt x="9550" y="7392"/>
                  </a:lnTo>
                  <a:lnTo>
                    <a:pt x="9541" y="7387"/>
                  </a:lnTo>
                  <a:lnTo>
                    <a:pt x="9530" y="7383"/>
                  </a:lnTo>
                  <a:lnTo>
                    <a:pt x="9520" y="7381"/>
                  </a:lnTo>
                  <a:lnTo>
                    <a:pt x="9509" y="7380"/>
                  </a:lnTo>
                  <a:lnTo>
                    <a:pt x="9499" y="7378"/>
                  </a:lnTo>
                  <a:lnTo>
                    <a:pt x="9489" y="7378"/>
                  </a:lnTo>
                  <a:lnTo>
                    <a:pt x="9478" y="7381"/>
                  </a:lnTo>
                  <a:lnTo>
                    <a:pt x="9468" y="7383"/>
                  </a:lnTo>
                  <a:lnTo>
                    <a:pt x="9456" y="7386"/>
                  </a:lnTo>
                  <a:lnTo>
                    <a:pt x="9446" y="7392"/>
                  </a:lnTo>
                  <a:lnTo>
                    <a:pt x="9437" y="7397"/>
                  </a:lnTo>
                  <a:lnTo>
                    <a:pt x="9428" y="7404"/>
                  </a:lnTo>
                  <a:lnTo>
                    <a:pt x="9421" y="7411"/>
                  </a:lnTo>
                  <a:lnTo>
                    <a:pt x="9413" y="7419"/>
                  </a:lnTo>
                  <a:lnTo>
                    <a:pt x="9407" y="7428"/>
                  </a:lnTo>
                  <a:lnTo>
                    <a:pt x="9402" y="7437"/>
                  </a:lnTo>
                  <a:lnTo>
                    <a:pt x="9397" y="7446"/>
                  </a:lnTo>
                  <a:lnTo>
                    <a:pt x="9394" y="7456"/>
                  </a:lnTo>
                  <a:lnTo>
                    <a:pt x="9391" y="7466"/>
                  </a:lnTo>
                  <a:lnTo>
                    <a:pt x="9389" y="7477"/>
                  </a:lnTo>
                  <a:lnTo>
                    <a:pt x="9389" y="7487"/>
                  </a:lnTo>
                  <a:lnTo>
                    <a:pt x="9389" y="7497"/>
                  </a:lnTo>
                  <a:lnTo>
                    <a:pt x="9390" y="7509"/>
                  </a:lnTo>
                  <a:lnTo>
                    <a:pt x="9393" y="7519"/>
                  </a:lnTo>
                  <a:lnTo>
                    <a:pt x="9397" y="7530"/>
                  </a:lnTo>
                  <a:lnTo>
                    <a:pt x="9402" y="7540"/>
                  </a:lnTo>
                  <a:lnTo>
                    <a:pt x="9407" y="7549"/>
                  </a:lnTo>
                  <a:lnTo>
                    <a:pt x="9414" y="7558"/>
                  </a:lnTo>
                  <a:lnTo>
                    <a:pt x="9421" y="7566"/>
                  </a:lnTo>
                  <a:lnTo>
                    <a:pt x="9430" y="7574"/>
                  </a:lnTo>
                  <a:lnTo>
                    <a:pt x="9437" y="7579"/>
                  </a:lnTo>
                  <a:lnTo>
                    <a:pt x="9446" y="7585"/>
                  </a:lnTo>
                  <a:lnTo>
                    <a:pt x="9456" y="7589"/>
                  </a:lnTo>
                  <a:lnTo>
                    <a:pt x="9467" y="7593"/>
                  </a:lnTo>
                  <a:lnTo>
                    <a:pt x="9477" y="7595"/>
                  </a:lnTo>
                  <a:lnTo>
                    <a:pt x="9487" y="7597"/>
                  </a:lnTo>
                  <a:lnTo>
                    <a:pt x="9497" y="7597"/>
                  </a:lnTo>
                  <a:lnTo>
                    <a:pt x="9508" y="7597"/>
                  </a:lnTo>
                  <a:lnTo>
                    <a:pt x="9518" y="7596"/>
                  </a:lnTo>
                  <a:lnTo>
                    <a:pt x="9529" y="7593"/>
                  </a:lnTo>
                  <a:lnTo>
                    <a:pt x="9539" y="7589"/>
                  </a:lnTo>
                  <a:lnTo>
                    <a:pt x="9550" y="7585"/>
                  </a:lnTo>
                  <a:close/>
                  <a:moveTo>
                    <a:pt x="10776" y="6933"/>
                  </a:moveTo>
                  <a:lnTo>
                    <a:pt x="10786" y="6927"/>
                  </a:lnTo>
                  <a:lnTo>
                    <a:pt x="10795" y="6921"/>
                  </a:lnTo>
                  <a:lnTo>
                    <a:pt x="10803" y="6914"/>
                  </a:lnTo>
                  <a:lnTo>
                    <a:pt x="10809" y="6905"/>
                  </a:lnTo>
                  <a:lnTo>
                    <a:pt x="10816" y="6897"/>
                  </a:lnTo>
                  <a:lnTo>
                    <a:pt x="10822" y="6888"/>
                  </a:lnTo>
                  <a:lnTo>
                    <a:pt x="10826" y="6878"/>
                  </a:lnTo>
                  <a:lnTo>
                    <a:pt x="10829" y="6868"/>
                  </a:lnTo>
                  <a:lnTo>
                    <a:pt x="10832" y="6858"/>
                  </a:lnTo>
                  <a:lnTo>
                    <a:pt x="10834" y="6848"/>
                  </a:lnTo>
                  <a:lnTo>
                    <a:pt x="10834" y="6837"/>
                  </a:lnTo>
                  <a:lnTo>
                    <a:pt x="10834" y="6826"/>
                  </a:lnTo>
                  <a:lnTo>
                    <a:pt x="10833" y="6816"/>
                  </a:lnTo>
                  <a:lnTo>
                    <a:pt x="10829" y="6805"/>
                  </a:lnTo>
                  <a:lnTo>
                    <a:pt x="10826" y="6795"/>
                  </a:lnTo>
                  <a:lnTo>
                    <a:pt x="10822" y="6785"/>
                  </a:lnTo>
                  <a:lnTo>
                    <a:pt x="10816" y="6775"/>
                  </a:lnTo>
                  <a:lnTo>
                    <a:pt x="10809" y="6767"/>
                  </a:lnTo>
                  <a:lnTo>
                    <a:pt x="10801" y="6758"/>
                  </a:lnTo>
                  <a:lnTo>
                    <a:pt x="10794" y="6751"/>
                  </a:lnTo>
                  <a:lnTo>
                    <a:pt x="10786" y="6744"/>
                  </a:lnTo>
                  <a:lnTo>
                    <a:pt x="10777" y="6740"/>
                  </a:lnTo>
                  <a:lnTo>
                    <a:pt x="10767" y="6735"/>
                  </a:lnTo>
                  <a:lnTo>
                    <a:pt x="10757" y="6731"/>
                  </a:lnTo>
                  <a:lnTo>
                    <a:pt x="10747" y="6729"/>
                  </a:lnTo>
                  <a:lnTo>
                    <a:pt x="10736" y="6728"/>
                  </a:lnTo>
                  <a:lnTo>
                    <a:pt x="10725" y="6726"/>
                  </a:lnTo>
                  <a:lnTo>
                    <a:pt x="10715" y="6726"/>
                  </a:lnTo>
                  <a:lnTo>
                    <a:pt x="10705" y="6729"/>
                  </a:lnTo>
                  <a:lnTo>
                    <a:pt x="10694" y="6731"/>
                  </a:lnTo>
                  <a:lnTo>
                    <a:pt x="10684" y="6734"/>
                  </a:lnTo>
                  <a:lnTo>
                    <a:pt x="10674" y="6740"/>
                  </a:lnTo>
                  <a:lnTo>
                    <a:pt x="10664" y="6745"/>
                  </a:lnTo>
                  <a:lnTo>
                    <a:pt x="10655" y="6752"/>
                  </a:lnTo>
                  <a:lnTo>
                    <a:pt x="10647" y="6759"/>
                  </a:lnTo>
                  <a:lnTo>
                    <a:pt x="10640" y="6767"/>
                  </a:lnTo>
                  <a:lnTo>
                    <a:pt x="10633" y="6776"/>
                  </a:lnTo>
                  <a:lnTo>
                    <a:pt x="10628" y="6785"/>
                  </a:lnTo>
                  <a:lnTo>
                    <a:pt x="10623" y="6794"/>
                  </a:lnTo>
                  <a:lnTo>
                    <a:pt x="10620" y="6804"/>
                  </a:lnTo>
                  <a:lnTo>
                    <a:pt x="10618" y="6814"/>
                  </a:lnTo>
                  <a:lnTo>
                    <a:pt x="10615" y="6825"/>
                  </a:lnTo>
                  <a:lnTo>
                    <a:pt x="10615" y="6835"/>
                  </a:lnTo>
                  <a:lnTo>
                    <a:pt x="10615" y="6845"/>
                  </a:lnTo>
                  <a:lnTo>
                    <a:pt x="10618" y="6857"/>
                  </a:lnTo>
                  <a:lnTo>
                    <a:pt x="10620" y="6867"/>
                  </a:lnTo>
                  <a:lnTo>
                    <a:pt x="10623" y="6878"/>
                  </a:lnTo>
                  <a:lnTo>
                    <a:pt x="10628" y="6888"/>
                  </a:lnTo>
                  <a:lnTo>
                    <a:pt x="10634" y="6897"/>
                  </a:lnTo>
                  <a:lnTo>
                    <a:pt x="10640" y="6906"/>
                  </a:lnTo>
                  <a:lnTo>
                    <a:pt x="10648" y="6914"/>
                  </a:lnTo>
                  <a:lnTo>
                    <a:pt x="10656" y="6922"/>
                  </a:lnTo>
                  <a:lnTo>
                    <a:pt x="10665" y="6927"/>
                  </a:lnTo>
                  <a:lnTo>
                    <a:pt x="10674" y="6933"/>
                  </a:lnTo>
                  <a:lnTo>
                    <a:pt x="10683" y="6937"/>
                  </a:lnTo>
                  <a:lnTo>
                    <a:pt x="10693" y="6941"/>
                  </a:lnTo>
                  <a:lnTo>
                    <a:pt x="10703" y="6943"/>
                  </a:lnTo>
                  <a:lnTo>
                    <a:pt x="10713" y="6945"/>
                  </a:lnTo>
                  <a:lnTo>
                    <a:pt x="10724" y="6945"/>
                  </a:lnTo>
                  <a:lnTo>
                    <a:pt x="10734" y="6945"/>
                  </a:lnTo>
                  <a:lnTo>
                    <a:pt x="10745" y="6944"/>
                  </a:lnTo>
                  <a:lnTo>
                    <a:pt x="10755" y="6941"/>
                  </a:lnTo>
                  <a:lnTo>
                    <a:pt x="10766" y="6937"/>
                  </a:lnTo>
                  <a:lnTo>
                    <a:pt x="10776" y="6933"/>
                  </a:lnTo>
                  <a:close/>
                  <a:moveTo>
                    <a:pt x="12003" y="6281"/>
                  </a:moveTo>
                  <a:lnTo>
                    <a:pt x="12012" y="6275"/>
                  </a:lnTo>
                  <a:lnTo>
                    <a:pt x="12021" y="6269"/>
                  </a:lnTo>
                  <a:lnTo>
                    <a:pt x="12029" y="6262"/>
                  </a:lnTo>
                  <a:lnTo>
                    <a:pt x="12037" y="6253"/>
                  </a:lnTo>
                  <a:lnTo>
                    <a:pt x="12042" y="6245"/>
                  </a:lnTo>
                  <a:lnTo>
                    <a:pt x="12048" y="6236"/>
                  </a:lnTo>
                  <a:lnTo>
                    <a:pt x="12052" y="6226"/>
                  </a:lnTo>
                  <a:lnTo>
                    <a:pt x="12056" y="6216"/>
                  </a:lnTo>
                  <a:lnTo>
                    <a:pt x="12059" y="6206"/>
                  </a:lnTo>
                  <a:lnTo>
                    <a:pt x="12060" y="6196"/>
                  </a:lnTo>
                  <a:lnTo>
                    <a:pt x="12061" y="6185"/>
                  </a:lnTo>
                  <a:lnTo>
                    <a:pt x="12060" y="6174"/>
                  </a:lnTo>
                  <a:lnTo>
                    <a:pt x="12059" y="6164"/>
                  </a:lnTo>
                  <a:lnTo>
                    <a:pt x="12057" y="6153"/>
                  </a:lnTo>
                  <a:lnTo>
                    <a:pt x="12052" y="6143"/>
                  </a:lnTo>
                  <a:lnTo>
                    <a:pt x="12048" y="6133"/>
                  </a:lnTo>
                  <a:lnTo>
                    <a:pt x="12042" y="6123"/>
                  </a:lnTo>
                  <a:lnTo>
                    <a:pt x="12035" y="6115"/>
                  </a:lnTo>
                  <a:lnTo>
                    <a:pt x="12029" y="6106"/>
                  </a:lnTo>
                  <a:lnTo>
                    <a:pt x="12021" y="6099"/>
                  </a:lnTo>
                  <a:lnTo>
                    <a:pt x="12012" y="6092"/>
                  </a:lnTo>
                  <a:lnTo>
                    <a:pt x="12003" y="6088"/>
                  </a:lnTo>
                  <a:lnTo>
                    <a:pt x="11993" y="6083"/>
                  </a:lnTo>
                  <a:lnTo>
                    <a:pt x="11984" y="6079"/>
                  </a:lnTo>
                  <a:lnTo>
                    <a:pt x="11974" y="6077"/>
                  </a:lnTo>
                  <a:lnTo>
                    <a:pt x="11963" y="6076"/>
                  </a:lnTo>
                  <a:lnTo>
                    <a:pt x="11952" y="6074"/>
                  </a:lnTo>
                  <a:lnTo>
                    <a:pt x="11941" y="6074"/>
                  </a:lnTo>
                  <a:lnTo>
                    <a:pt x="11931" y="6077"/>
                  </a:lnTo>
                  <a:lnTo>
                    <a:pt x="11921" y="6079"/>
                  </a:lnTo>
                  <a:lnTo>
                    <a:pt x="11910" y="6082"/>
                  </a:lnTo>
                  <a:lnTo>
                    <a:pt x="11900" y="6088"/>
                  </a:lnTo>
                  <a:lnTo>
                    <a:pt x="11891" y="6093"/>
                  </a:lnTo>
                  <a:lnTo>
                    <a:pt x="11882" y="6100"/>
                  </a:lnTo>
                  <a:lnTo>
                    <a:pt x="11874" y="6107"/>
                  </a:lnTo>
                  <a:lnTo>
                    <a:pt x="11866" y="6115"/>
                  </a:lnTo>
                  <a:lnTo>
                    <a:pt x="11861" y="6124"/>
                  </a:lnTo>
                  <a:lnTo>
                    <a:pt x="11855" y="6133"/>
                  </a:lnTo>
                  <a:lnTo>
                    <a:pt x="11850" y="6142"/>
                  </a:lnTo>
                  <a:lnTo>
                    <a:pt x="11847" y="6152"/>
                  </a:lnTo>
                  <a:lnTo>
                    <a:pt x="11844" y="6162"/>
                  </a:lnTo>
                  <a:lnTo>
                    <a:pt x="11843" y="6173"/>
                  </a:lnTo>
                  <a:lnTo>
                    <a:pt x="11842" y="6183"/>
                  </a:lnTo>
                  <a:lnTo>
                    <a:pt x="11843" y="6193"/>
                  </a:lnTo>
                  <a:lnTo>
                    <a:pt x="11844" y="6205"/>
                  </a:lnTo>
                  <a:lnTo>
                    <a:pt x="11846" y="6215"/>
                  </a:lnTo>
                  <a:lnTo>
                    <a:pt x="11850" y="6226"/>
                  </a:lnTo>
                  <a:lnTo>
                    <a:pt x="11855" y="6236"/>
                  </a:lnTo>
                  <a:lnTo>
                    <a:pt x="11861" y="6245"/>
                  </a:lnTo>
                  <a:lnTo>
                    <a:pt x="11867" y="6254"/>
                  </a:lnTo>
                  <a:lnTo>
                    <a:pt x="11874" y="6262"/>
                  </a:lnTo>
                  <a:lnTo>
                    <a:pt x="11882" y="6270"/>
                  </a:lnTo>
                  <a:lnTo>
                    <a:pt x="11891" y="6275"/>
                  </a:lnTo>
                  <a:lnTo>
                    <a:pt x="11900" y="6281"/>
                  </a:lnTo>
                  <a:lnTo>
                    <a:pt x="11910" y="6285"/>
                  </a:lnTo>
                  <a:lnTo>
                    <a:pt x="11919" y="6289"/>
                  </a:lnTo>
                  <a:lnTo>
                    <a:pt x="11929" y="6291"/>
                  </a:lnTo>
                  <a:lnTo>
                    <a:pt x="11940" y="6293"/>
                  </a:lnTo>
                  <a:lnTo>
                    <a:pt x="11950" y="6293"/>
                  </a:lnTo>
                  <a:lnTo>
                    <a:pt x="11961" y="6293"/>
                  </a:lnTo>
                  <a:lnTo>
                    <a:pt x="11972" y="6292"/>
                  </a:lnTo>
                  <a:lnTo>
                    <a:pt x="11982" y="6289"/>
                  </a:lnTo>
                  <a:lnTo>
                    <a:pt x="11993" y="6285"/>
                  </a:lnTo>
                  <a:lnTo>
                    <a:pt x="12003" y="6281"/>
                  </a:lnTo>
                  <a:close/>
                  <a:moveTo>
                    <a:pt x="6521" y="10769"/>
                  </a:moveTo>
                  <a:lnTo>
                    <a:pt x="6530" y="10763"/>
                  </a:lnTo>
                  <a:lnTo>
                    <a:pt x="6539" y="10756"/>
                  </a:lnTo>
                  <a:lnTo>
                    <a:pt x="6547" y="10749"/>
                  </a:lnTo>
                  <a:lnTo>
                    <a:pt x="6555" y="10742"/>
                  </a:lnTo>
                  <a:lnTo>
                    <a:pt x="6560" y="10733"/>
                  </a:lnTo>
                  <a:lnTo>
                    <a:pt x="6566" y="10724"/>
                  </a:lnTo>
                  <a:lnTo>
                    <a:pt x="6570" y="10715"/>
                  </a:lnTo>
                  <a:lnTo>
                    <a:pt x="6574" y="10705"/>
                  </a:lnTo>
                  <a:lnTo>
                    <a:pt x="6577" y="10694"/>
                  </a:lnTo>
                  <a:lnTo>
                    <a:pt x="6578" y="10683"/>
                  </a:lnTo>
                  <a:lnTo>
                    <a:pt x="6579" y="10673"/>
                  </a:lnTo>
                  <a:lnTo>
                    <a:pt x="6578" y="10663"/>
                  </a:lnTo>
                  <a:lnTo>
                    <a:pt x="6577" y="10652"/>
                  </a:lnTo>
                  <a:lnTo>
                    <a:pt x="6575" y="10642"/>
                  </a:lnTo>
                  <a:lnTo>
                    <a:pt x="6572" y="10630"/>
                  </a:lnTo>
                  <a:lnTo>
                    <a:pt x="6566" y="10620"/>
                  </a:lnTo>
                  <a:lnTo>
                    <a:pt x="6560" y="10611"/>
                  </a:lnTo>
                  <a:lnTo>
                    <a:pt x="6554" y="10602"/>
                  </a:lnTo>
                  <a:lnTo>
                    <a:pt x="6547" y="10595"/>
                  </a:lnTo>
                  <a:lnTo>
                    <a:pt x="6539" y="10587"/>
                  </a:lnTo>
                  <a:lnTo>
                    <a:pt x="6530" y="10581"/>
                  </a:lnTo>
                  <a:lnTo>
                    <a:pt x="6521" y="10575"/>
                  </a:lnTo>
                  <a:lnTo>
                    <a:pt x="6511" y="10571"/>
                  </a:lnTo>
                  <a:lnTo>
                    <a:pt x="6502" y="10568"/>
                  </a:lnTo>
                  <a:lnTo>
                    <a:pt x="6492" y="10564"/>
                  </a:lnTo>
                  <a:lnTo>
                    <a:pt x="6481" y="10563"/>
                  </a:lnTo>
                  <a:lnTo>
                    <a:pt x="6471" y="10562"/>
                  </a:lnTo>
                  <a:lnTo>
                    <a:pt x="6459" y="10563"/>
                  </a:lnTo>
                  <a:lnTo>
                    <a:pt x="6449" y="10564"/>
                  </a:lnTo>
                  <a:lnTo>
                    <a:pt x="6439" y="10567"/>
                  </a:lnTo>
                  <a:lnTo>
                    <a:pt x="6428" y="10571"/>
                  </a:lnTo>
                  <a:lnTo>
                    <a:pt x="6418" y="10575"/>
                  </a:lnTo>
                  <a:lnTo>
                    <a:pt x="6409" y="10581"/>
                  </a:lnTo>
                  <a:lnTo>
                    <a:pt x="6400" y="10588"/>
                  </a:lnTo>
                  <a:lnTo>
                    <a:pt x="6392" y="10595"/>
                  </a:lnTo>
                  <a:lnTo>
                    <a:pt x="6384" y="10602"/>
                  </a:lnTo>
                  <a:lnTo>
                    <a:pt x="6379" y="10611"/>
                  </a:lnTo>
                  <a:lnTo>
                    <a:pt x="6373" y="10620"/>
                  </a:lnTo>
                  <a:lnTo>
                    <a:pt x="6369" y="10630"/>
                  </a:lnTo>
                  <a:lnTo>
                    <a:pt x="6365" y="10641"/>
                  </a:lnTo>
                  <a:lnTo>
                    <a:pt x="6362" y="10651"/>
                  </a:lnTo>
                  <a:lnTo>
                    <a:pt x="6361" y="10661"/>
                  </a:lnTo>
                  <a:lnTo>
                    <a:pt x="6360" y="10671"/>
                  </a:lnTo>
                  <a:lnTo>
                    <a:pt x="6361" y="10682"/>
                  </a:lnTo>
                  <a:lnTo>
                    <a:pt x="6362" y="10692"/>
                  </a:lnTo>
                  <a:lnTo>
                    <a:pt x="6364" y="10703"/>
                  </a:lnTo>
                  <a:lnTo>
                    <a:pt x="6369" y="10714"/>
                  </a:lnTo>
                  <a:lnTo>
                    <a:pt x="6373" y="10724"/>
                  </a:lnTo>
                  <a:lnTo>
                    <a:pt x="6379" y="10733"/>
                  </a:lnTo>
                  <a:lnTo>
                    <a:pt x="6386" y="10742"/>
                  </a:lnTo>
                  <a:lnTo>
                    <a:pt x="6392" y="10751"/>
                  </a:lnTo>
                  <a:lnTo>
                    <a:pt x="6400" y="10757"/>
                  </a:lnTo>
                  <a:lnTo>
                    <a:pt x="6409" y="10763"/>
                  </a:lnTo>
                  <a:lnTo>
                    <a:pt x="6418" y="10769"/>
                  </a:lnTo>
                  <a:lnTo>
                    <a:pt x="6428" y="10773"/>
                  </a:lnTo>
                  <a:lnTo>
                    <a:pt x="6437" y="10776"/>
                  </a:lnTo>
                  <a:lnTo>
                    <a:pt x="6447" y="10780"/>
                  </a:lnTo>
                  <a:lnTo>
                    <a:pt x="6458" y="10781"/>
                  </a:lnTo>
                  <a:lnTo>
                    <a:pt x="6468" y="10782"/>
                  </a:lnTo>
                  <a:lnTo>
                    <a:pt x="6480" y="10781"/>
                  </a:lnTo>
                  <a:lnTo>
                    <a:pt x="6490" y="10780"/>
                  </a:lnTo>
                  <a:lnTo>
                    <a:pt x="6501" y="10777"/>
                  </a:lnTo>
                  <a:lnTo>
                    <a:pt x="6511" y="10774"/>
                  </a:lnTo>
                  <a:lnTo>
                    <a:pt x="6521" y="10769"/>
                  </a:lnTo>
                  <a:close/>
                  <a:moveTo>
                    <a:pt x="7747" y="10117"/>
                  </a:moveTo>
                  <a:lnTo>
                    <a:pt x="7757" y="10111"/>
                  </a:lnTo>
                  <a:lnTo>
                    <a:pt x="7766" y="10104"/>
                  </a:lnTo>
                  <a:lnTo>
                    <a:pt x="7774" y="10097"/>
                  </a:lnTo>
                  <a:lnTo>
                    <a:pt x="7781" y="10090"/>
                  </a:lnTo>
                  <a:lnTo>
                    <a:pt x="7788" y="10081"/>
                  </a:lnTo>
                  <a:lnTo>
                    <a:pt x="7793" y="10072"/>
                  </a:lnTo>
                  <a:lnTo>
                    <a:pt x="7798" y="10063"/>
                  </a:lnTo>
                  <a:lnTo>
                    <a:pt x="7801" y="10053"/>
                  </a:lnTo>
                  <a:lnTo>
                    <a:pt x="7803" y="10042"/>
                  </a:lnTo>
                  <a:lnTo>
                    <a:pt x="7806" y="10031"/>
                  </a:lnTo>
                  <a:lnTo>
                    <a:pt x="7806" y="10021"/>
                  </a:lnTo>
                  <a:lnTo>
                    <a:pt x="7806" y="10011"/>
                  </a:lnTo>
                  <a:lnTo>
                    <a:pt x="7803" y="10000"/>
                  </a:lnTo>
                  <a:lnTo>
                    <a:pt x="7801" y="9990"/>
                  </a:lnTo>
                  <a:lnTo>
                    <a:pt x="7798" y="9978"/>
                  </a:lnTo>
                  <a:lnTo>
                    <a:pt x="7793" y="9968"/>
                  </a:lnTo>
                  <a:lnTo>
                    <a:pt x="7788" y="9959"/>
                  </a:lnTo>
                  <a:lnTo>
                    <a:pt x="7781" y="9950"/>
                  </a:lnTo>
                  <a:lnTo>
                    <a:pt x="7773" y="9943"/>
                  </a:lnTo>
                  <a:lnTo>
                    <a:pt x="7765" y="9935"/>
                  </a:lnTo>
                  <a:lnTo>
                    <a:pt x="7756" y="9929"/>
                  </a:lnTo>
                  <a:lnTo>
                    <a:pt x="7747" y="9924"/>
                  </a:lnTo>
                  <a:lnTo>
                    <a:pt x="7738" y="9919"/>
                  </a:lnTo>
                  <a:lnTo>
                    <a:pt x="7728" y="9916"/>
                  </a:lnTo>
                  <a:lnTo>
                    <a:pt x="7718" y="9912"/>
                  </a:lnTo>
                  <a:lnTo>
                    <a:pt x="7708" y="9911"/>
                  </a:lnTo>
                  <a:lnTo>
                    <a:pt x="7697" y="9910"/>
                  </a:lnTo>
                  <a:lnTo>
                    <a:pt x="7687" y="9911"/>
                  </a:lnTo>
                  <a:lnTo>
                    <a:pt x="7676" y="9912"/>
                  </a:lnTo>
                  <a:lnTo>
                    <a:pt x="7665" y="9915"/>
                  </a:lnTo>
                  <a:lnTo>
                    <a:pt x="7655" y="9919"/>
                  </a:lnTo>
                  <a:lnTo>
                    <a:pt x="7645" y="9924"/>
                  </a:lnTo>
                  <a:lnTo>
                    <a:pt x="7635" y="9929"/>
                  </a:lnTo>
                  <a:lnTo>
                    <a:pt x="7626" y="9936"/>
                  </a:lnTo>
                  <a:lnTo>
                    <a:pt x="7618" y="9943"/>
                  </a:lnTo>
                  <a:lnTo>
                    <a:pt x="7612" y="9950"/>
                  </a:lnTo>
                  <a:lnTo>
                    <a:pt x="7605" y="9959"/>
                  </a:lnTo>
                  <a:lnTo>
                    <a:pt x="7599" y="9968"/>
                  </a:lnTo>
                  <a:lnTo>
                    <a:pt x="7595" y="9978"/>
                  </a:lnTo>
                  <a:lnTo>
                    <a:pt x="7591" y="9989"/>
                  </a:lnTo>
                  <a:lnTo>
                    <a:pt x="7589" y="9999"/>
                  </a:lnTo>
                  <a:lnTo>
                    <a:pt x="7587" y="10009"/>
                  </a:lnTo>
                  <a:lnTo>
                    <a:pt x="7587" y="10019"/>
                  </a:lnTo>
                  <a:lnTo>
                    <a:pt x="7587" y="10030"/>
                  </a:lnTo>
                  <a:lnTo>
                    <a:pt x="7588" y="10040"/>
                  </a:lnTo>
                  <a:lnTo>
                    <a:pt x="7591" y="10051"/>
                  </a:lnTo>
                  <a:lnTo>
                    <a:pt x="7595" y="10062"/>
                  </a:lnTo>
                  <a:lnTo>
                    <a:pt x="7599" y="10072"/>
                  </a:lnTo>
                  <a:lnTo>
                    <a:pt x="7605" y="10082"/>
                  </a:lnTo>
                  <a:lnTo>
                    <a:pt x="7612" y="10090"/>
                  </a:lnTo>
                  <a:lnTo>
                    <a:pt x="7620" y="10097"/>
                  </a:lnTo>
                  <a:lnTo>
                    <a:pt x="7627" y="10105"/>
                  </a:lnTo>
                  <a:lnTo>
                    <a:pt x="7635" y="10112"/>
                  </a:lnTo>
                  <a:lnTo>
                    <a:pt x="7645" y="10117"/>
                  </a:lnTo>
                  <a:lnTo>
                    <a:pt x="7654" y="10121"/>
                  </a:lnTo>
                  <a:lnTo>
                    <a:pt x="7664" y="10124"/>
                  </a:lnTo>
                  <a:lnTo>
                    <a:pt x="7674" y="10128"/>
                  </a:lnTo>
                  <a:lnTo>
                    <a:pt x="7685" y="10129"/>
                  </a:lnTo>
                  <a:lnTo>
                    <a:pt x="7696" y="10130"/>
                  </a:lnTo>
                  <a:lnTo>
                    <a:pt x="7706" y="10129"/>
                  </a:lnTo>
                  <a:lnTo>
                    <a:pt x="7717" y="10128"/>
                  </a:lnTo>
                  <a:lnTo>
                    <a:pt x="7727" y="10125"/>
                  </a:lnTo>
                  <a:lnTo>
                    <a:pt x="7737" y="10122"/>
                  </a:lnTo>
                  <a:lnTo>
                    <a:pt x="7747" y="10117"/>
                  </a:lnTo>
                  <a:close/>
                  <a:moveTo>
                    <a:pt x="8975" y="9465"/>
                  </a:moveTo>
                  <a:lnTo>
                    <a:pt x="8984" y="9459"/>
                  </a:lnTo>
                  <a:lnTo>
                    <a:pt x="8992" y="9452"/>
                  </a:lnTo>
                  <a:lnTo>
                    <a:pt x="9000" y="9445"/>
                  </a:lnTo>
                  <a:lnTo>
                    <a:pt x="9008" y="9438"/>
                  </a:lnTo>
                  <a:lnTo>
                    <a:pt x="9014" y="9429"/>
                  </a:lnTo>
                  <a:lnTo>
                    <a:pt x="9019" y="9420"/>
                  </a:lnTo>
                  <a:lnTo>
                    <a:pt x="9024" y="9411"/>
                  </a:lnTo>
                  <a:lnTo>
                    <a:pt x="9027" y="9401"/>
                  </a:lnTo>
                  <a:lnTo>
                    <a:pt x="9029" y="9390"/>
                  </a:lnTo>
                  <a:lnTo>
                    <a:pt x="9032" y="9379"/>
                  </a:lnTo>
                  <a:lnTo>
                    <a:pt x="9032" y="9369"/>
                  </a:lnTo>
                  <a:lnTo>
                    <a:pt x="9032" y="9359"/>
                  </a:lnTo>
                  <a:lnTo>
                    <a:pt x="9031" y="9348"/>
                  </a:lnTo>
                  <a:lnTo>
                    <a:pt x="9028" y="9338"/>
                  </a:lnTo>
                  <a:lnTo>
                    <a:pt x="9024" y="9327"/>
                  </a:lnTo>
                  <a:lnTo>
                    <a:pt x="9019" y="9316"/>
                  </a:lnTo>
                  <a:lnTo>
                    <a:pt x="9014" y="9307"/>
                  </a:lnTo>
                  <a:lnTo>
                    <a:pt x="9007" y="9298"/>
                  </a:lnTo>
                  <a:lnTo>
                    <a:pt x="9000" y="9291"/>
                  </a:lnTo>
                  <a:lnTo>
                    <a:pt x="8991" y="9283"/>
                  </a:lnTo>
                  <a:lnTo>
                    <a:pt x="8984" y="9277"/>
                  </a:lnTo>
                  <a:lnTo>
                    <a:pt x="8975" y="9272"/>
                  </a:lnTo>
                  <a:lnTo>
                    <a:pt x="8964" y="9267"/>
                  </a:lnTo>
                  <a:lnTo>
                    <a:pt x="8954" y="9264"/>
                  </a:lnTo>
                  <a:lnTo>
                    <a:pt x="8944" y="9260"/>
                  </a:lnTo>
                  <a:lnTo>
                    <a:pt x="8934" y="9259"/>
                  </a:lnTo>
                  <a:lnTo>
                    <a:pt x="8924" y="9258"/>
                  </a:lnTo>
                  <a:lnTo>
                    <a:pt x="8913" y="9259"/>
                  </a:lnTo>
                  <a:lnTo>
                    <a:pt x="8903" y="9260"/>
                  </a:lnTo>
                  <a:lnTo>
                    <a:pt x="8892" y="9263"/>
                  </a:lnTo>
                  <a:lnTo>
                    <a:pt x="8882" y="9267"/>
                  </a:lnTo>
                  <a:lnTo>
                    <a:pt x="8871" y="9272"/>
                  </a:lnTo>
                  <a:lnTo>
                    <a:pt x="8861" y="9277"/>
                  </a:lnTo>
                  <a:lnTo>
                    <a:pt x="8854" y="9284"/>
                  </a:lnTo>
                  <a:lnTo>
                    <a:pt x="8845" y="9291"/>
                  </a:lnTo>
                  <a:lnTo>
                    <a:pt x="8838" y="9298"/>
                  </a:lnTo>
                  <a:lnTo>
                    <a:pt x="8831" y="9307"/>
                  </a:lnTo>
                  <a:lnTo>
                    <a:pt x="8827" y="9316"/>
                  </a:lnTo>
                  <a:lnTo>
                    <a:pt x="8822" y="9327"/>
                  </a:lnTo>
                  <a:lnTo>
                    <a:pt x="8818" y="9337"/>
                  </a:lnTo>
                  <a:lnTo>
                    <a:pt x="8815" y="9347"/>
                  </a:lnTo>
                  <a:lnTo>
                    <a:pt x="8814" y="9357"/>
                  </a:lnTo>
                  <a:lnTo>
                    <a:pt x="8813" y="9367"/>
                  </a:lnTo>
                  <a:lnTo>
                    <a:pt x="8814" y="9378"/>
                  </a:lnTo>
                  <a:lnTo>
                    <a:pt x="8815" y="9388"/>
                  </a:lnTo>
                  <a:lnTo>
                    <a:pt x="8818" y="9399"/>
                  </a:lnTo>
                  <a:lnTo>
                    <a:pt x="8821" y="9410"/>
                  </a:lnTo>
                  <a:lnTo>
                    <a:pt x="8827" y="9420"/>
                  </a:lnTo>
                  <a:lnTo>
                    <a:pt x="8832" y="9429"/>
                  </a:lnTo>
                  <a:lnTo>
                    <a:pt x="8839" y="9438"/>
                  </a:lnTo>
                  <a:lnTo>
                    <a:pt x="8846" y="9447"/>
                  </a:lnTo>
                  <a:lnTo>
                    <a:pt x="8854" y="9453"/>
                  </a:lnTo>
                  <a:lnTo>
                    <a:pt x="8862" y="9459"/>
                  </a:lnTo>
                  <a:lnTo>
                    <a:pt x="8871" y="9465"/>
                  </a:lnTo>
                  <a:lnTo>
                    <a:pt x="8880" y="9469"/>
                  </a:lnTo>
                  <a:lnTo>
                    <a:pt x="8890" y="9472"/>
                  </a:lnTo>
                  <a:lnTo>
                    <a:pt x="8901" y="9476"/>
                  </a:lnTo>
                  <a:lnTo>
                    <a:pt x="8912" y="9477"/>
                  </a:lnTo>
                  <a:lnTo>
                    <a:pt x="8922" y="9478"/>
                  </a:lnTo>
                  <a:lnTo>
                    <a:pt x="8932" y="9477"/>
                  </a:lnTo>
                  <a:lnTo>
                    <a:pt x="8943" y="9476"/>
                  </a:lnTo>
                  <a:lnTo>
                    <a:pt x="8953" y="9474"/>
                  </a:lnTo>
                  <a:lnTo>
                    <a:pt x="8964" y="9470"/>
                  </a:lnTo>
                  <a:lnTo>
                    <a:pt x="8975" y="9465"/>
                  </a:lnTo>
                  <a:close/>
                  <a:moveTo>
                    <a:pt x="10201" y="8813"/>
                  </a:moveTo>
                  <a:lnTo>
                    <a:pt x="10211" y="8807"/>
                  </a:lnTo>
                  <a:lnTo>
                    <a:pt x="10219" y="8800"/>
                  </a:lnTo>
                  <a:lnTo>
                    <a:pt x="10228" y="8793"/>
                  </a:lnTo>
                  <a:lnTo>
                    <a:pt x="10234" y="8786"/>
                  </a:lnTo>
                  <a:lnTo>
                    <a:pt x="10241" y="8777"/>
                  </a:lnTo>
                  <a:lnTo>
                    <a:pt x="10246" y="8768"/>
                  </a:lnTo>
                  <a:lnTo>
                    <a:pt x="10250" y="8759"/>
                  </a:lnTo>
                  <a:lnTo>
                    <a:pt x="10254" y="8749"/>
                  </a:lnTo>
                  <a:lnTo>
                    <a:pt x="10257" y="8738"/>
                  </a:lnTo>
                  <a:lnTo>
                    <a:pt x="10258" y="8727"/>
                  </a:lnTo>
                  <a:lnTo>
                    <a:pt x="10259" y="8717"/>
                  </a:lnTo>
                  <a:lnTo>
                    <a:pt x="10259" y="8707"/>
                  </a:lnTo>
                  <a:lnTo>
                    <a:pt x="10257" y="8696"/>
                  </a:lnTo>
                  <a:lnTo>
                    <a:pt x="10254" y="8686"/>
                  </a:lnTo>
                  <a:lnTo>
                    <a:pt x="10251" y="8675"/>
                  </a:lnTo>
                  <a:lnTo>
                    <a:pt x="10246" y="8664"/>
                  </a:lnTo>
                  <a:lnTo>
                    <a:pt x="10240" y="8655"/>
                  </a:lnTo>
                  <a:lnTo>
                    <a:pt x="10233" y="8646"/>
                  </a:lnTo>
                  <a:lnTo>
                    <a:pt x="10226" y="8639"/>
                  </a:lnTo>
                  <a:lnTo>
                    <a:pt x="10219" y="8631"/>
                  </a:lnTo>
                  <a:lnTo>
                    <a:pt x="10210" y="8625"/>
                  </a:lnTo>
                  <a:lnTo>
                    <a:pt x="10201" y="8620"/>
                  </a:lnTo>
                  <a:lnTo>
                    <a:pt x="10192" y="8615"/>
                  </a:lnTo>
                  <a:lnTo>
                    <a:pt x="10182" y="8612"/>
                  </a:lnTo>
                  <a:lnTo>
                    <a:pt x="10172" y="8608"/>
                  </a:lnTo>
                  <a:lnTo>
                    <a:pt x="10160" y="8607"/>
                  </a:lnTo>
                  <a:lnTo>
                    <a:pt x="10150" y="8606"/>
                  </a:lnTo>
                  <a:lnTo>
                    <a:pt x="10140" y="8607"/>
                  </a:lnTo>
                  <a:lnTo>
                    <a:pt x="10129" y="8608"/>
                  </a:lnTo>
                  <a:lnTo>
                    <a:pt x="10119" y="8611"/>
                  </a:lnTo>
                  <a:lnTo>
                    <a:pt x="10108" y="8615"/>
                  </a:lnTo>
                  <a:lnTo>
                    <a:pt x="10098" y="8620"/>
                  </a:lnTo>
                  <a:lnTo>
                    <a:pt x="10089" y="8625"/>
                  </a:lnTo>
                  <a:lnTo>
                    <a:pt x="10080" y="8632"/>
                  </a:lnTo>
                  <a:lnTo>
                    <a:pt x="10072" y="8639"/>
                  </a:lnTo>
                  <a:lnTo>
                    <a:pt x="10064" y="8646"/>
                  </a:lnTo>
                  <a:lnTo>
                    <a:pt x="10058" y="8655"/>
                  </a:lnTo>
                  <a:lnTo>
                    <a:pt x="10053" y="8664"/>
                  </a:lnTo>
                  <a:lnTo>
                    <a:pt x="10048" y="8675"/>
                  </a:lnTo>
                  <a:lnTo>
                    <a:pt x="10045" y="8685"/>
                  </a:lnTo>
                  <a:lnTo>
                    <a:pt x="10043" y="8695"/>
                  </a:lnTo>
                  <a:lnTo>
                    <a:pt x="10040" y="8705"/>
                  </a:lnTo>
                  <a:lnTo>
                    <a:pt x="10040" y="8715"/>
                  </a:lnTo>
                  <a:lnTo>
                    <a:pt x="10040" y="8726"/>
                  </a:lnTo>
                  <a:lnTo>
                    <a:pt x="10042" y="8736"/>
                  </a:lnTo>
                  <a:lnTo>
                    <a:pt x="10044" y="8747"/>
                  </a:lnTo>
                  <a:lnTo>
                    <a:pt x="10048" y="8758"/>
                  </a:lnTo>
                  <a:lnTo>
                    <a:pt x="10053" y="8768"/>
                  </a:lnTo>
                  <a:lnTo>
                    <a:pt x="10058" y="8778"/>
                  </a:lnTo>
                  <a:lnTo>
                    <a:pt x="10065" y="8786"/>
                  </a:lnTo>
                  <a:lnTo>
                    <a:pt x="10072" y="8793"/>
                  </a:lnTo>
                  <a:lnTo>
                    <a:pt x="10081" y="8801"/>
                  </a:lnTo>
                  <a:lnTo>
                    <a:pt x="10089" y="8808"/>
                  </a:lnTo>
                  <a:lnTo>
                    <a:pt x="10098" y="8813"/>
                  </a:lnTo>
                  <a:lnTo>
                    <a:pt x="10108" y="8817"/>
                  </a:lnTo>
                  <a:lnTo>
                    <a:pt x="10118" y="8820"/>
                  </a:lnTo>
                  <a:lnTo>
                    <a:pt x="10128" y="8824"/>
                  </a:lnTo>
                  <a:lnTo>
                    <a:pt x="10138" y="8825"/>
                  </a:lnTo>
                  <a:lnTo>
                    <a:pt x="10148" y="8826"/>
                  </a:lnTo>
                  <a:lnTo>
                    <a:pt x="10159" y="8825"/>
                  </a:lnTo>
                  <a:lnTo>
                    <a:pt x="10169" y="8824"/>
                  </a:lnTo>
                  <a:lnTo>
                    <a:pt x="10181" y="8822"/>
                  </a:lnTo>
                  <a:lnTo>
                    <a:pt x="10191" y="8818"/>
                  </a:lnTo>
                  <a:lnTo>
                    <a:pt x="10201" y="8813"/>
                  </a:lnTo>
                  <a:close/>
                  <a:moveTo>
                    <a:pt x="11427" y="8161"/>
                  </a:moveTo>
                  <a:lnTo>
                    <a:pt x="11437" y="8155"/>
                  </a:lnTo>
                  <a:lnTo>
                    <a:pt x="11446" y="8148"/>
                  </a:lnTo>
                  <a:lnTo>
                    <a:pt x="11454" y="8141"/>
                  </a:lnTo>
                  <a:lnTo>
                    <a:pt x="11460" y="8134"/>
                  </a:lnTo>
                  <a:lnTo>
                    <a:pt x="11467" y="8125"/>
                  </a:lnTo>
                  <a:lnTo>
                    <a:pt x="11473" y="8116"/>
                  </a:lnTo>
                  <a:lnTo>
                    <a:pt x="11477" y="8107"/>
                  </a:lnTo>
                  <a:lnTo>
                    <a:pt x="11481" y="8097"/>
                  </a:lnTo>
                  <a:lnTo>
                    <a:pt x="11483" y="8086"/>
                  </a:lnTo>
                  <a:lnTo>
                    <a:pt x="11485" y="8075"/>
                  </a:lnTo>
                  <a:lnTo>
                    <a:pt x="11485" y="8065"/>
                  </a:lnTo>
                  <a:lnTo>
                    <a:pt x="11485" y="8055"/>
                  </a:lnTo>
                  <a:lnTo>
                    <a:pt x="11484" y="8044"/>
                  </a:lnTo>
                  <a:lnTo>
                    <a:pt x="11481" y="8034"/>
                  </a:lnTo>
                  <a:lnTo>
                    <a:pt x="11477" y="8023"/>
                  </a:lnTo>
                  <a:lnTo>
                    <a:pt x="11473" y="8012"/>
                  </a:lnTo>
                  <a:lnTo>
                    <a:pt x="11467" y="8003"/>
                  </a:lnTo>
                  <a:lnTo>
                    <a:pt x="11460" y="7994"/>
                  </a:lnTo>
                  <a:lnTo>
                    <a:pt x="11453" y="7987"/>
                  </a:lnTo>
                  <a:lnTo>
                    <a:pt x="11445" y="7979"/>
                  </a:lnTo>
                  <a:lnTo>
                    <a:pt x="11437" y="7973"/>
                  </a:lnTo>
                  <a:lnTo>
                    <a:pt x="11428" y="7968"/>
                  </a:lnTo>
                  <a:lnTo>
                    <a:pt x="11418" y="7963"/>
                  </a:lnTo>
                  <a:lnTo>
                    <a:pt x="11408" y="7960"/>
                  </a:lnTo>
                  <a:lnTo>
                    <a:pt x="11398" y="7956"/>
                  </a:lnTo>
                  <a:lnTo>
                    <a:pt x="11388" y="7955"/>
                  </a:lnTo>
                  <a:lnTo>
                    <a:pt x="11376" y="7954"/>
                  </a:lnTo>
                  <a:lnTo>
                    <a:pt x="11366" y="7955"/>
                  </a:lnTo>
                  <a:lnTo>
                    <a:pt x="11356" y="7956"/>
                  </a:lnTo>
                  <a:lnTo>
                    <a:pt x="11345" y="7959"/>
                  </a:lnTo>
                  <a:lnTo>
                    <a:pt x="11335" y="7963"/>
                  </a:lnTo>
                  <a:lnTo>
                    <a:pt x="11325" y="7968"/>
                  </a:lnTo>
                  <a:lnTo>
                    <a:pt x="11315" y="7973"/>
                  </a:lnTo>
                  <a:lnTo>
                    <a:pt x="11306" y="7980"/>
                  </a:lnTo>
                  <a:lnTo>
                    <a:pt x="11298" y="7987"/>
                  </a:lnTo>
                  <a:lnTo>
                    <a:pt x="11291" y="7994"/>
                  </a:lnTo>
                  <a:lnTo>
                    <a:pt x="11284" y="8003"/>
                  </a:lnTo>
                  <a:lnTo>
                    <a:pt x="11279" y="8012"/>
                  </a:lnTo>
                  <a:lnTo>
                    <a:pt x="11274" y="8023"/>
                  </a:lnTo>
                  <a:lnTo>
                    <a:pt x="11271" y="8033"/>
                  </a:lnTo>
                  <a:lnTo>
                    <a:pt x="11269" y="8043"/>
                  </a:lnTo>
                  <a:lnTo>
                    <a:pt x="11267" y="8053"/>
                  </a:lnTo>
                  <a:lnTo>
                    <a:pt x="11267" y="8063"/>
                  </a:lnTo>
                  <a:lnTo>
                    <a:pt x="11267" y="8074"/>
                  </a:lnTo>
                  <a:lnTo>
                    <a:pt x="11269" y="8084"/>
                  </a:lnTo>
                  <a:lnTo>
                    <a:pt x="11271" y="8095"/>
                  </a:lnTo>
                  <a:lnTo>
                    <a:pt x="11274" y="8106"/>
                  </a:lnTo>
                  <a:lnTo>
                    <a:pt x="11279" y="8116"/>
                  </a:lnTo>
                  <a:lnTo>
                    <a:pt x="11286" y="8126"/>
                  </a:lnTo>
                  <a:lnTo>
                    <a:pt x="11291" y="8134"/>
                  </a:lnTo>
                  <a:lnTo>
                    <a:pt x="11299" y="8143"/>
                  </a:lnTo>
                  <a:lnTo>
                    <a:pt x="11307" y="8149"/>
                  </a:lnTo>
                  <a:lnTo>
                    <a:pt x="11316" y="8156"/>
                  </a:lnTo>
                  <a:lnTo>
                    <a:pt x="11325" y="8161"/>
                  </a:lnTo>
                  <a:lnTo>
                    <a:pt x="11334" y="8165"/>
                  </a:lnTo>
                  <a:lnTo>
                    <a:pt x="11344" y="8170"/>
                  </a:lnTo>
                  <a:lnTo>
                    <a:pt x="11354" y="8172"/>
                  </a:lnTo>
                  <a:lnTo>
                    <a:pt x="11364" y="8173"/>
                  </a:lnTo>
                  <a:lnTo>
                    <a:pt x="11375" y="8174"/>
                  </a:lnTo>
                  <a:lnTo>
                    <a:pt x="11385" y="8173"/>
                  </a:lnTo>
                  <a:lnTo>
                    <a:pt x="11397" y="8172"/>
                  </a:lnTo>
                  <a:lnTo>
                    <a:pt x="11407" y="8170"/>
                  </a:lnTo>
                  <a:lnTo>
                    <a:pt x="11417" y="8166"/>
                  </a:lnTo>
                  <a:lnTo>
                    <a:pt x="11427" y="8161"/>
                  </a:lnTo>
                  <a:close/>
                  <a:moveTo>
                    <a:pt x="12654" y="7509"/>
                  </a:moveTo>
                  <a:lnTo>
                    <a:pt x="12663" y="7503"/>
                  </a:lnTo>
                  <a:lnTo>
                    <a:pt x="12672" y="7496"/>
                  </a:lnTo>
                  <a:lnTo>
                    <a:pt x="12680" y="7489"/>
                  </a:lnTo>
                  <a:lnTo>
                    <a:pt x="12688" y="7482"/>
                  </a:lnTo>
                  <a:lnTo>
                    <a:pt x="12693" y="7473"/>
                  </a:lnTo>
                  <a:lnTo>
                    <a:pt x="12699" y="7464"/>
                  </a:lnTo>
                  <a:lnTo>
                    <a:pt x="12703" y="7455"/>
                  </a:lnTo>
                  <a:lnTo>
                    <a:pt x="12707" y="7445"/>
                  </a:lnTo>
                  <a:lnTo>
                    <a:pt x="12710" y="7434"/>
                  </a:lnTo>
                  <a:lnTo>
                    <a:pt x="12711" y="7423"/>
                  </a:lnTo>
                  <a:lnTo>
                    <a:pt x="12712" y="7413"/>
                  </a:lnTo>
                  <a:lnTo>
                    <a:pt x="12711" y="7403"/>
                  </a:lnTo>
                  <a:lnTo>
                    <a:pt x="12710" y="7392"/>
                  </a:lnTo>
                  <a:lnTo>
                    <a:pt x="12708" y="7382"/>
                  </a:lnTo>
                  <a:lnTo>
                    <a:pt x="12703" y="7371"/>
                  </a:lnTo>
                  <a:lnTo>
                    <a:pt x="12699" y="7360"/>
                  </a:lnTo>
                  <a:lnTo>
                    <a:pt x="12693" y="7351"/>
                  </a:lnTo>
                  <a:lnTo>
                    <a:pt x="12687" y="7342"/>
                  </a:lnTo>
                  <a:lnTo>
                    <a:pt x="12680" y="7335"/>
                  </a:lnTo>
                  <a:lnTo>
                    <a:pt x="12672" y="7327"/>
                  </a:lnTo>
                  <a:lnTo>
                    <a:pt x="12663" y="7321"/>
                  </a:lnTo>
                  <a:lnTo>
                    <a:pt x="12654" y="7316"/>
                  </a:lnTo>
                  <a:lnTo>
                    <a:pt x="12644" y="7311"/>
                  </a:lnTo>
                  <a:lnTo>
                    <a:pt x="12635" y="7308"/>
                  </a:lnTo>
                  <a:lnTo>
                    <a:pt x="12625" y="7304"/>
                  </a:lnTo>
                  <a:lnTo>
                    <a:pt x="12614" y="7303"/>
                  </a:lnTo>
                  <a:lnTo>
                    <a:pt x="12604" y="7302"/>
                  </a:lnTo>
                  <a:lnTo>
                    <a:pt x="12592" y="7303"/>
                  </a:lnTo>
                  <a:lnTo>
                    <a:pt x="12582" y="7304"/>
                  </a:lnTo>
                  <a:lnTo>
                    <a:pt x="12572" y="7307"/>
                  </a:lnTo>
                  <a:lnTo>
                    <a:pt x="12561" y="7311"/>
                  </a:lnTo>
                  <a:lnTo>
                    <a:pt x="12551" y="7316"/>
                  </a:lnTo>
                  <a:lnTo>
                    <a:pt x="12542" y="7321"/>
                  </a:lnTo>
                  <a:lnTo>
                    <a:pt x="12533" y="7328"/>
                  </a:lnTo>
                  <a:lnTo>
                    <a:pt x="12525" y="7335"/>
                  </a:lnTo>
                  <a:lnTo>
                    <a:pt x="12517" y="7342"/>
                  </a:lnTo>
                  <a:lnTo>
                    <a:pt x="12512" y="7351"/>
                  </a:lnTo>
                  <a:lnTo>
                    <a:pt x="12506" y="7360"/>
                  </a:lnTo>
                  <a:lnTo>
                    <a:pt x="12502" y="7371"/>
                  </a:lnTo>
                  <a:lnTo>
                    <a:pt x="12498" y="7381"/>
                  </a:lnTo>
                  <a:lnTo>
                    <a:pt x="12495" y="7391"/>
                  </a:lnTo>
                  <a:lnTo>
                    <a:pt x="12494" y="7401"/>
                  </a:lnTo>
                  <a:lnTo>
                    <a:pt x="12493" y="7411"/>
                  </a:lnTo>
                  <a:lnTo>
                    <a:pt x="12494" y="7422"/>
                  </a:lnTo>
                  <a:lnTo>
                    <a:pt x="12495" y="7432"/>
                  </a:lnTo>
                  <a:lnTo>
                    <a:pt x="12497" y="7443"/>
                  </a:lnTo>
                  <a:lnTo>
                    <a:pt x="12502" y="7454"/>
                  </a:lnTo>
                  <a:lnTo>
                    <a:pt x="12506" y="7464"/>
                  </a:lnTo>
                  <a:lnTo>
                    <a:pt x="12512" y="7474"/>
                  </a:lnTo>
                  <a:lnTo>
                    <a:pt x="12518" y="7482"/>
                  </a:lnTo>
                  <a:lnTo>
                    <a:pt x="12525" y="7491"/>
                  </a:lnTo>
                  <a:lnTo>
                    <a:pt x="12533" y="7497"/>
                  </a:lnTo>
                  <a:lnTo>
                    <a:pt x="12542" y="7504"/>
                  </a:lnTo>
                  <a:lnTo>
                    <a:pt x="12551" y="7509"/>
                  </a:lnTo>
                  <a:lnTo>
                    <a:pt x="12561" y="7513"/>
                  </a:lnTo>
                  <a:lnTo>
                    <a:pt x="12570" y="7516"/>
                  </a:lnTo>
                  <a:lnTo>
                    <a:pt x="12580" y="7520"/>
                  </a:lnTo>
                  <a:lnTo>
                    <a:pt x="12591" y="7521"/>
                  </a:lnTo>
                  <a:lnTo>
                    <a:pt x="12601" y="7522"/>
                  </a:lnTo>
                  <a:lnTo>
                    <a:pt x="12613" y="7521"/>
                  </a:lnTo>
                  <a:lnTo>
                    <a:pt x="12623" y="7520"/>
                  </a:lnTo>
                  <a:lnTo>
                    <a:pt x="12633" y="7518"/>
                  </a:lnTo>
                  <a:lnTo>
                    <a:pt x="12644" y="7514"/>
                  </a:lnTo>
                  <a:lnTo>
                    <a:pt x="12654" y="7509"/>
                  </a:lnTo>
                  <a:close/>
                  <a:moveTo>
                    <a:pt x="12078" y="9389"/>
                  </a:moveTo>
                  <a:lnTo>
                    <a:pt x="12088" y="9384"/>
                  </a:lnTo>
                  <a:lnTo>
                    <a:pt x="12097" y="9377"/>
                  </a:lnTo>
                  <a:lnTo>
                    <a:pt x="12105" y="9369"/>
                  </a:lnTo>
                  <a:lnTo>
                    <a:pt x="12112" y="9361"/>
                  </a:lnTo>
                  <a:lnTo>
                    <a:pt x="12118" y="9353"/>
                  </a:lnTo>
                  <a:lnTo>
                    <a:pt x="12124" y="9343"/>
                  </a:lnTo>
                  <a:lnTo>
                    <a:pt x="12128" y="9334"/>
                  </a:lnTo>
                  <a:lnTo>
                    <a:pt x="12132" y="9324"/>
                  </a:lnTo>
                  <a:lnTo>
                    <a:pt x="12134" y="9314"/>
                  </a:lnTo>
                  <a:lnTo>
                    <a:pt x="12136" y="9304"/>
                  </a:lnTo>
                  <a:lnTo>
                    <a:pt x="12136" y="9293"/>
                  </a:lnTo>
                  <a:lnTo>
                    <a:pt x="12136" y="9283"/>
                  </a:lnTo>
                  <a:lnTo>
                    <a:pt x="12135" y="9272"/>
                  </a:lnTo>
                  <a:lnTo>
                    <a:pt x="12132" y="9261"/>
                  </a:lnTo>
                  <a:lnTo>
                    <a:pt x="12128" y="9251"/>
                  </a:lnTo>
                  <a:lnTo>
                    <a:pt x="12124" y="9241"/>
                  </a:lnTo>
                  <a:lnTo>
                    <a:pt x="12118" y="9231"/>
                  </a:lnTo>
                  <a:lnTo>
                    <a:pt x="12112" y="9222"/>
                  </a:lnTo>
                  <a:lnTo>
                    <a:pt x="12104" y="9214"/>
                  </a:lnTo>
                  <a:lnTo>
                    <a:pt x="12096" y="9208"/>
                  </a:lnTo>
                  <a:lnTo>
                    <a:pt x="12088" y="9201"/>
                  </a:lnTo>
                  <a:lnTo>
                    <a:pt x="12079" y="9195"/>
                  </a:lnTo>
                  <a:lnTo>
                    <a:pt x="12069" y="9191"/>
                  </a:lnTo>
                  <a:lnTo>
                    <a:pt x="12059" y="9187"/>
                  </a:lnTo>
                  <a:lnTo>
                    <a:pt x="12049" y="9185"/>
                  </a:lnTo>
                  <a:lnTo>
                    <a:pt x="12039" y="9183"/>
                  </a:lnTo>
                  <a:lnTo>
                    <a:pt x="12028" y="9183"/>
                  </a:lnTo>
                  <a:lnTo>
                    <a:pt x="12017" y="9183"/>
                  </a:lnTo>
                  <a:lnTo>
                    <a:pt x="12007" y="9185"/>
                  </a:lnTo>
                  <a:lnTo>
                    <a:pt x="11996" y="9187"/>
                  </a:lnTo>
                  <a:lnTo>
                    <a:pt x="11986" y="9191"/>
                  </a:lnTo>
                  <a:lnTo>
                    <a:pt x="11976" y="9195"/>
                  </a:lnTo>
                  <a:lnTo>
                    <a:pt x="11966" y="9201"/>
                  </a:lnTo>
                  <a:lnTo>
                    <a:pt x="11957" y="9208"/>
                  </a:lnTo>
                  <a:lnTo>
                    <a:pt x="11949" y="9215"/>
                  </a:lnTo>
                  <a:lnTo>
                    <a:pt x="11942" y="9223"/>
                  </a:lnTo>
                  <a:lnTo>
                    <a:pt x="11936" y="9231"/>
                  </a:lnTo>
                  <a:lnTo>
                    <a:pt x="11930" y="9241"/>
                  </a:lnTo>
                  <a:lnTo>
                    <a:pt x="11926" y="9250"/>
                  </a:lnTo>
                  <a:lnTo>
                    <a:pt x="11922" y="9260"/>
                  </a:lnTo>
                  <a:lnTo>
                    <a:pt x="11920" y="9270"/>
                  </a:lnTo>
                  <a:lnTo>
                    <a:pt x="11919" y="9280"/>
                  </a:lnTo>
                  <a:lnTo>
                    <a:pt x="11918" y="9292"/>
                  </a:lnTo>
                  <a:lnTo>
                    <a:pt x="11918" y="9302"/>
                  </a:lnTo>
                  <a:lnTo>
                    <a:pt x="11920" y="9313"/>
                  </a:lnTo>
                  <a:lnTo>
                    <a:pt x="11922" y="9323"/>
                  </a:lnTo>
                  <a:lnTo>
                    <a:pt x="11926" y="9333"/>
                  </a:lnTo>
                  <a:lnTo>
                    <a:pt x="11930" y="9343"/>
                  </a:lnTo>
                  <a:lnTo>
                    <a:pt x="11937" y="9353"/>
                  </a:lnTo>
                  <a:lnTo>
                    <a:pt x="11942" y="9362"/>
                  </a:lnTo>
                  <a:lnTo>
                    <a:pt x="11950" y="9370"/>
                  </a:lnTo>
                  <a:lnTo>
                    <a:pt x="11958" y="9377"/>
                  </a:lnTo>
                  <a:lnTo>
                    <a:pt x="11967" y="9384"/>
                  </a:lnTo>
                  <a:lnTo>
                    <a:pt x="11976" y="9389"/>
                  </a:lnTo>
                  <a:lnTo>
                    <a:pt x="11985" y="9394"/>
                  </a:lnTo>
                  <a:lnTo>
                    <a:pt x="11995" y="9397"/>
                  </a:lnTo>
                  <a:lnTo>
                    <a:pt x="12005" y="9399"/>
                  </a:lnTo>
                  <a:lnTo>
                    <a:pt x="12015" y="9402"/>
                  </a:lnTo>
                  <a:lnTo>
                    <a:pt x="12026" y="9402"/>
                  </a:lnTo>
                  <a:lnTo>
                    <a:pt x="12037" y="9402"/>
                  </a:lnTo>
                  <a:lnTo>
                    <a:pt x="12048" y="9399"/>
                  </a:lnTo>
                  <a:lnTo>
                    <a:pt x="12058" y="9397"/>
                  </a:lnTo>
                  <a:lnTo>
                    <a:pt x="12068" y="9394"/>
                  </a:lnTo>
                  <a:lnTo>
                    <a:pt x="12078" y="9389"/>
                  </a:lnTo>
                  <a:close/>
                  <a:moveTo>
                    <a:pt x="13305" y="8737"/>
                  </a:moveTo>
                  <a:lnTo>
                    <a:pt x="13314" y="8732"/>
                  </a:lnTo>
                  <a:lnTo>
                    <a:pt x="13323" y="8725"/>
                  </a:lnTo>
                  <a:lnTo>
                    <a:pt x="13331" y="8717"/>
                  </a:lnTo>
                  <a:lnTo>
                    <a:pt x="13339" y="8709"/>
                  </a:lnTo>
                  <a:lnTo>
                    <a:pt x="13345" y="8701"/>
                  </a:lnTo>
                  <a:lnTo>
                    <a:pt x="13350" y="8691"/>
                  </a:lnTo>
                  <a:lnTo>
                    <a:pt x="13355" y="8682"/>
                  </a:lnTo>
                  <a:lnTo>
                    <a:pt x="13358" y="8672"/>
                  </a:lnTo>
                  <a:lnTo>
                    <a:pt x="13361" y="8662"/>
                  </a:lnTo>
                  <a:lnTo>
                    <a:pt x="13362" y="8652"/>
                  </a:lnTo>
                  <a:lnTo>
                    <a:pt x="13364" y="8641"/>
                  </a:lnTo>
                  <a:lnTo>
                    <a:pt x="13362" y="8631"/>
                  </a:lnTo>
                  <a:lnTo>
                    <a:pt x="13361" y="8620"/>
                  </a:lnTo>
                  <a:lnTo>
                    <a:pt x="13359" y="8609"/>
                  </a:lnTo>
                  <a:lnTo>
                    <a:pt x="13356" y="8599"/>
                  </a:lnTo>
                  <a:lnTo>
                    <a:pt x="13350" y="8589"/>
                  </a:lnTo>
                  <a:lnTo>
                    <a:pt x="13345" y="8579"/>
                  </a:lnTo>
                  <a:lnTo>
                    <a:pt x="13338" y="8570"/>
                  </a:lnTo>
                  <a:lnTo>
                    <a:pt x="13331" y="8562"/>
                  </a:lnTo>
                  <a:lnTo>
                    <a:pt x="13323" y="8556"/>
                  </a:lnTo>
                  <a:lnTo>
                    <a:pt x="13314" y="8549"/>
                  </a:lnTo>
                  <a:lnTo>
                    <a:pt x="13305" y="8543"/>
                  </a:lnTo>
                  <a:lnTo>
                    <a:pt x="13295" y="8539"/>
                  </a:lnTo>
                  <a:lnTo>
                    <a:pt x="13286" y="8535"/>
                  </a:lnTo>
                  <a:lnTo>
                    <a:pt x="13276" y="8533"/>
                  </a:lnTo>
                  <a:lnTo>
                    <a:pt x="13265" y="8531"/>
                  </a:lnTo>
                  <a:lnTo>
                    <a:pt x="13255" y="8531"/>
                  </a:lnTo>
                  <a:lnTo>
                    <a:pt x="13244" y="8531"/>
                  </a:lnTo>
                  <a:lnTo>
                    <a:pt x="13234" y="8533"/>
                  </a:lnTo>
                  <a:lnTo>
                    <a:pt x="13223" y="8535"/>
                  </a:lnTo>
                  <a:lnTo>
                    <a:pt x="13212" y="8539"/>
                  </a:lnTo>
                  <a:lnTo>
                    <a:pt x="13202" y="8543"/>
                  </a:lnTo>
                  <a:lnTo>
                    <a:pt x="13193" y="8549"/>
                  </a:lnTo>
                  <a:lnTo>
                    <a:pt x="13184" y="8556"/>
                  </a:lnTo>
                  <a:lnTo>
                    <a:pt x="13176" y="8563"/>
                  </a:lnTo>
                  <a:lnTo>
                    <a:pt x="13169" y="8571"/>
                  </a:lnTo>
                  <a:lnTo>
                    <a:pt x="13163" y="8579"/>
                  </a:lnTo>
                  <a:lnTo>
                    <a:pt x="13157" y="8589"/>
                  </a:lnTo>
                  <a:lnTo>
                    <a:pt x="13153" y="8598"/>
                  </a:lnTo>
                  <a:lnTo>
                    <a:pt x="13149" y="8608"/>
                  </a:lnTo>
                  <a:lnTo>
                    <a:pt x="13146" y="8618"/>
                  </a:lnTo>
                  <a:lnTo>
                    <a:pt x="13145" y="8628"/>
                  </a:lnTo>
                  <a:lnTo>
                    <a:pt x="13144" y="8640"/>
                  </a:lnTo>
                  <a:lnTo>
                    <a:pt x="13145" y="8650"/>
                  </a:lnTo>
                  <a:lnTo>
                    <a:pt x="13146" y="8661"/>
                  </a:lnTo>
                  <a:lnTo>
                    <a:pt x="13148" y="8671"/>
                  </a:lnTo>
                  <a:lnTo>
                    <a:pt x="13153" y="8681"/>
                  </a:lnTo>
                  <a:lnTo>
                    <a:pt x="13157" y="8691"/>
                  </a:lnTo>
                  <a:lnTo>
                    <a:pt x="13163" y="8701"/>
                  </a:lnTo>
                  <a:lnTo>
                    <a:pt x="13170" y="8710"/>
                  </a:lnTo>
                  <a:lnTo>
                    <a:pt x="13176" y="8718"/>
                  </a:lnTo>
                  <a:lnTo>
                    <a:pt x="13184" y="8725"/>
                  </a:lnTo>
                  <a:lnTo>
                    <a:pt x="13193" y="8732"/>
                  </a:lnTo>
                  <a:lnTo>
                    <a:pt x="13202" y="8737"/>
                  </a:lnTo>
                  <a:lnTo>
                    <a:pt x="13212" y="8742"/>
                  </a:lnTo>
                  <a:lnTo>
                    <a:pt x="13221" y="8745"/>
                  </a:lnTo>
                  <a:lnTo>
                    <a:pt x="13231" y="8747"/>
                  </a:lnTo>
                  <a:lnTo>
                    <a:pt x="13243" y="8750"/>
                  </a:lnTo>
                  <a:lnTo>
                    <a:pt x="13253" y="8750"/>
                  </a:lnTo>
                  <a:lnTo>
                    <a:pt x="13264" y="8750"/>
                  </a:lnTo>
                  <a:lnTo>
                    <a:pt x="13274" y="8747"/>
                  </a:lnTo>
                  <a:lnTo>
                    <a:pt x="13285" y="8745"/>
                  </a:lnTo>
                  <a:lnTo>
                    <a:pt x="13295" y="8742"/>
                  </a:lnTo>
                  <a:lnTo>
                    <a:pt x="13305" y="8737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rgbClr val="3566FC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3" name="Obrázek 2" descr="Obsah obrázku text, Lidská tvář, snímek obrazovky, osoba">
            <a:extLst>
              <a:ext uri="{FF2B5EF4-FFF2-40B4-BE49-F238E27FC236}">
                <a16:creationId xmlns:a16="http://schemas.microsoft.com/office/drawing/2014/main" id="{67F6DF65-CB16-1C13-13E0-19693438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41" y="690268"/>
            <a:ext cx="9062718" cy="5477466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92FC95DC-2195-FAF9-C04C-95022DB5A6E7}"/>
              </a:ext>
            </a:extLst>
          </p:cNvPr>
          <p:cNvSpPr/>
          <p:nvPr/>
        </p:nvSpPr>
        <p:spPr>
          <a:xfrm>
            <a:off x="6439956" y="456805"/>
            <a:ext cx="2733773" cy="143205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47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28634-E138-0086-75B2-8A04B9635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>
            <a:extLst>
              <a:ext uri="{FF2B5EF4-FFF2-40B4-BE49-F238E27FC236}">
                <a16:creationId xmlns:a16="http://schemas.microsoft.com/office/drawing/2014/main" id="{D56B9807-2E7F-C877-3386-2C9C31202F3D}"/>
              </a:ext>
            </a:extLst>
          </p:cNvPr>
          <p:cNvGrpSpPr/>
          <p:nvPr/>
        </p:nvGrpSpPr>
        <p:grpSpPr>
          <a:xfrm>
            <a:off x="9246658" y="3487617"/>
            <a:ext cx="2663556" cy="2849518"/>
            <a:chOff x="9528444" y="2018180"/>
            <a:chExt cx="2663556" cy="2849518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10354B08-3CAF-36D3-90C6-F319FCDD86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5863" y="3514463"/>
              <a:ext cx="2142861" cy="493515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18803E86-F97B-7532-4F8F-218A8E603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8444" y="3667524"/>
              <a:ext cx="2663556" cy="615107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7D3E732D-C4C0-3DEC-2953-9660601B0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1305" y="3894971"/>
              <a:ext cx="2660695" cy="613676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815478D3-C31E-6722-0D8D-F79BB1952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1452" y="4122417"/>
              <a:ext cx="2550548" cy="587927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ED50AB83-EC8A-AD8D-F2DD-9DB0D4CB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1960" y="4348433"/>
              <a:ext cx="2170040" cy="500669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FB22669E-C36E-DF5F-4F24-AA0A0F392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3163" y="4587323"/>
              <a:ext cx="1220201" cy="280375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782711E-CE7A-45D5-72B0-212F043E4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8711" y="2018180"/>
              <a:ext cx="2313088" cy="1725160"/>
            </a:xfrm>
            <a:custGeom>
              <a:avLst/>
              <a:gdLst>
                <a:gd name="T0" fmla="*/ 13812 w 14561"/>
                <a:gd name="T1" fmla="*/ 6652 h 10857"/>
                <a:gd name="T2" fmla="*/ 8618 w 14561"/>
                <a:gd name="T3" fmla="*/ 121 h 10857"/>
                <a:gd name="T4" fmla="*/ 7520 w 14561"/>
                <a:gd name="T5" fmla="*/ 792 h 10857"/>
                <a:gd name="T6" fmla="*/ 2667 w 14561"/>
                <a:gd name="T7" fmla="*/ 3336 h 10857"/>
                <a:gd name="T8" fmla="*/ 1437 w 14561"/>
                <a:gd name="T9" fmla="*/ 3914 h 10857"/>
                <a:gd name="T10" fmla="*/ 205 w 14561"/>
                <a:gd name="T11" fmla="*/ 4556 h 10857"/>
                <a:gd name="T12" fmla="*/ 3728 w 14561"/>
                <a:gd name="T13" fmla="*/ 2743 h 10857"/>
                <a:gd name="T14" fmla="*/ 4911 w 14561"/>
                <a:gd name="T15" fmla="*/ 2030 h 10857"/>
                <a:gd name="T16" fmla="*/ 6141 w 14561"/>
                <a:gd name="T17" fmla="*/ 1306 h 10857"/>
                <a:gd name="T18" fmla="*/ 709 w 14561"/>
                <a:gd name="T19" fmla="*/ 5739 h 10857"/>
                <a:gd name="T20" fmla="*/ 2009 w 14561"/>
                <a:gd name="T21" fmla="*/ 5077 h 10857"/>
                <a:gd name="T22" fmla="*/ 3298 w 14561"/>
                <a:gd name="T23" fmla="*/ 4462 h 10857"/>
                <a:gd name="T24" fmla="*/ 4550 w 14561"/>
                <a:gd name="T25" fmla="*/ 3881 h 10857"/>
                <a:gd name="T26" fmla="*/ 5752 w 14561"/>
                <a:gd name="T27" fmla="*/ 3297 h 10857"/>
                <a:gd name="T28" fmla="*/ 5697 w 14561"/>
                <a:gd name="T29" fmla="*/ 3333 h 10857"/>
                <a:gd name="T30" fmla="*/ 6852 w 14561"/>
                <a:gd name="T31" fmla="*/ 2676 h 10857"/>
                <a:gd name="T32" fmla="*/ 8023 w 14561"/>
                <a:gd name="T33" fmla="*/ 1975 h 10857"/>
                <a:gd name="T34" fmla="*/ 9239 w 14561"/>
                <a:gd name="T35" fmla="*/ 1250 h 10857"/>
                <a:gd name="T36" fmla="*/ 1342 w 14561"/>
                <a:gd name="T37" fmla="*/ 6979 h 10857"/>
                <a:gd name="T38" fmla="*/ 2639 w 14561"/>
                <a:gd name="T39" fmla="*/ 6302 h 10857"/>
                <a:gd name="T40" fmla="*/ 3934 w 14561"/>
                <a:gd name="T41" fmla="*/ 5675 h 10857"/>
                <a:gd name="T42" fmla="*/ 5199 w 14561"/>
                <a:gd name="T43" fmla="*/ 5088 h 10857"/>
                <a:gd name="T44" fmla="*/ 6415 w 14561"/>
                <a:gd name="T45" fmla="*/ 4508 h 10857"/>
                <a:gd name="T46" fmla="*/ 6370 w 14561"/>
                <a:gd name="T47" fmla="*/ 4553 h 10857"/>
                <a:gd name="T48" fmla="*/ 7523 w 14561"/>
                <a:gd name="T49" fmla="*/ 3911 h 10857"/>
                <a:gd name="T50" fmla="*/ 8687 w 14561"/>
                <a:gd name="T51" fmla="*/ 3222 h 10857"/>
                <a:gd name="T52" fmla="*/ 9888 w 14561"/>
                <a:gd name="T53" fmla="*/ 2499 h 10857"/>
                <a:gd name="T54" fmla="*/ 1977 w 14561"/>
                <a:gd name="T55" fmla="*/ 8222 h 10857"/>
                <a:gd name="T56" fmla="*/ 3270 w 14561"/>
                <a:gd name="T57" fmla="*/ 7532 h 10857"/>
                <a:gd name="T58" fmla="*/ 4568 w 14561"/>
                <a:gd name="T59" fmla="*/ 6891 h 10857"/>
                <a:gd name="T60" fmla="*/ 5844 w 14561"/>
                <a:gd name="T61" fmla="*/ 6294 h 10857"/>
                <a:gd name="T62" fmla="*/ 7074 w 14561"/>
                <a:gd name="T63" fmla="*/ 5716 h 10857"/>
                <a:gd name="T64" fmla="*/ 8257 w 14561"/>
                <a:gd name="T65" fmla="*/ 5123 h 10857"/>
                <a:gd name="T66" fmla="*/ 8194 w 14561"/>
                <a:gd name="T67" fmla="*/ 5142 h 10857"/>
                <a:gd name="T68" fmla="*/ 9353 w 14561"/>
                <a:gd name="T69" fmla="*/ 4465 h 10857"/>
                <a:gd name="T70" fmla="*/ 10541 w 14561"/>
                <a:gd name="T71" fmla="*/ 3748 h 10857"/>
                <a:gd name="T72" fmla="*/ 2617 w 14561"/>
                <a:gd name="T73" fmla="*/ 9468 h 10857"/>
                <a:gd name="T74" fmla="*/ 3900 w 14561"/>
                <a:gd name="T75" fmla="*/ 8767 h 10857"/>
                <a:gd name="T76" fmla="*/ 5200 w 14561"/>
                <a:gd name="T77" fmla="*/ 8111 h 10857"/>
                <a:gd name="T78" fmla="*/ 6485 w 14561"/>
                <a:gd name="T79" fmla="*/ 7503 h 10857"/>
                <a:gd name="T80" fmla="*/ 7729 w 14561"/>
                <a:gd name="T81" fmla="*/ 6924 h 10857"/>
                <a:gd name="T82" fmla="*/ 8925 w 14561"/>
                <a:gd name="T83" fmla="*/ 6337 h 10857"/>
                <a:gd name="T84" fmla="*/ 8867 w 14561"/>
                <a:gd name="T85" fmla="*/ 6367 h 10857"/>
                <a:gd name="T86" fmla="*/ 10022 w 14561"/>
                <a:gd name="T87" fmla="*/ 5705 h 10857"/>
                <a:gd name="T88" fmla="*/ 11199 w 14561"/>
                <a:gd name="T89" fmla="*/ 4997 h 10857"/>
                <a:gd name="T90" fmla="*/ 3261 w 14561"/>
                <a:gd name="T91" fmla="*/ 10716 h 10857"/>
                <a:gd name="T92" fmla="*/ 4531 w 14561"/>
                <a:gd name="T93" fmla="*/ 10005 h 10857"/>
                <a:gd name="T94" fmla="*/ 5830 w 14561"/>
                <a:gd name="T95" fmla="*/ 9335 h 10857"/>
                <a:gd name="T96" fmla="*/ 7122 w 14561"/>
                <a:gd name="T97" fmla="*/ 8714 h 10857"/>
                <a:gd name="T98" fmla="*/ 8381 w 14561"/>
                <a:gd name="T99" fmla="*/ 8130 h 10857"/>
                <a:gd name="T100" fmla="*/ 9590 w 14561"/>
                <a:gd name="T101" fmla="*/ 7549 h 10857"/>
                <a:gd name="T102" fmla="*/ 9539 w 14561"/>
                <a:gd name="T103" fmla="*/ 7589 h 10857"/>
                <a:gd name="T104" fmla="*/ 10693 w 14561"/>
                <a:gd name="T105" fmla="*/ 6941 h 10857"/>
                <a:gd name="T106" fmla="*/ 11861 w 14561"/>
                <a:gd name="T107" fmla="*/ 6245 h 10857"/>
                <a:gd name="T108" fmla="*/ 6361 w 14561"/>
                <a:gd name="T109" fmla="*/ 10661 h 10857"/>
                <a:gd name="T110" fmla="*/ 7618 w 14561"/>
                <a:gd name="T111" fmla="*/ 9943 h 10857"/>
                <a:gd name="T112" fmla="*/ 8913 w 14561"/>
                <a:gd name="T113" fmla="*/ 9259 h 10857"/>
                <a:gd name="T114" fmla="*/ 10210 w 14561"/>
                <a:gd name="T115" fmla="*/ 8625 h 10857"/>
                <a:gd name="T116" fmla="*/ 11481 w 14561"/>
                <a:gd name="T117" fmla="*/ 8034 h 10857"/>
                <a:gd name="T118" fmla="*/ 12703 w 14561"/>
                <a:gd name="T119" fmla="*/ 7455 h 10857"/>
                <a:gd name="T120" fmla="*/ 12078 w 14561"/>
                <a:gd name="T121" fmla="*/ 9389 h 10857"/>
                <a:gd name="T122" fmla="*/ 12015 w 14561"/>
                <a:gd name="T123" fmla="*/ 9402 h 10857"/>
                <a:gd name="T124" fmla="*/ 13176 w 14561"/>
                <a:gd name="T125" fmla="*/ 8718 h 1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1" h="10857">
                  <a:moveTo>
                    <a:pt x="14561" y="8063"/>
                  </a:moveTo>
                  <a:lnTo>
                    <a:pt x="14550" y="8039"/>
                  </a:lnTo>
                  <a:lnTo>
                    <a:pt x="14540" y="8016"/>
                  </a:lnTo>
                  <a:lnTo>
                    <a:pt x="14530" y="7993"/>
                  </a:lnTo>
                  <a:lnTo>
                    <a:pt x="14520" y="7970"/>
                  </a:lnTo>
                  <a:lnTo>
                    <a:pt x="14510" y="7947"/>
                  </a:lnTo>
                  <a:lnTo>
                    <a:pt x="14500" y="7924"/>
                  </a:lnTo>
                  <a:lnTo>
                    <a:pt x="14491" y="7901"/>
                  </a:lnTo>
                  <a:lnTo>
                    <a:pt x="14481" y="7879"/>
                  </a:lnTo>
                  <a:lnTo>
                    <a:pt x="14468" y="7880"/>
                  </a:lnTo>
                  <a:lnTo>
                    <a:pt x="14454" y="7882"/>
                  </a:lnTo>
                  <a:lnTo>
                    <a:pt x="14442" y="7886"/>
                  </a:lnTo>
                  <a:lnTo>
                    <a:pt x="14429" y="7891"/>
                  </a:lnTo>
                  <a:lnTo>
                    <a:pt x="14419" y="7897"/>
                  </a:lnTo>
                  <a:lnTo>
                    <a:pt x="14410" y="7904"/>
                  </a:lnTo>
                  <a:lnTo>
                    <a:pt x="14403" y="7911"/>
                  </a:lnTo>
                  <a:lnTo>
                    <a:pt x="14396" y="7919"/>
                  </a:lnTo>
                  <a:lnTo>
                    <a:pt x="14389" y="7927"/>
                  </a:lnTo>
                  <a:lnTo>
                    <a:pt x="14383" y="7937"/>
                  </a:lnTo>
                  <a:lnTo>
                    <a:pt x="14379" y="7946"/>
                  </a:lnTo>
                  <a:lnTo>
                    <a:pt x="14376" y="7956"/>
                  </a:lnTo>
                  <a:lnTo>
                    <a:pt x="14373" y="7966"/>
                  </a:lnTo>
                  <a:lnTo>
                    <a:pt x="14371" y="7977"/>
                  </a:lnTo>
                  <a:lnTo>
                    <a:pt x="14371" y="7988"/>
                  </a:lnTo>
                  <a:lnTo>
                    <a:pt x="14371" y="7998"/>
                  </a:lnTo>
                  <a:lnTo>
                    <a:pt x="14372" y="8009"/>
                  </a:lnTo>
                  <a:lnTo>
                    <a:pt x="14376" y="8019"/>
                  </a:lnTo>
                  <a:lnTo>
                    <a:pt x="14379" y="8029"/>
                  </a:lnTo>
                  <a:lnTo>
                    <a:pt x="14383" y="8039"/>
                  </a:lnTo>
                  <a:lnTo>
                    <a:pt x="14389" y="8049"/>
                  </a:lnTo>
                  <a:lnTo>
                    <a:pt x="14396" y="8058"/>
                  </a:lnTo>
                  <a:lnTo>
                    <a:pt x="14404" y="8066"/>
                  </a:lnTo>
                  <a:lnTo>
                    <a:pt x="14412" y="8073"/>
                  </a:lnTo>
                  <a:lnTo>
                    <a:pt x="14419" y="8080"/>
                  </a:lnTo>
                  <a:lnTo>
                    <a:pt x="14429" y="8085"/>
                  </a:lnTo>
                  <a:lnTo>
                    <a:pt x="14438" y="8090"/>
                  </a:lnTo>
                  <a:lnTo>
                    <a:pt x="14448" y="8093"/>
                  </a:lnTo>
                  <a:lnTo>
                    <a:pt x="14459" y="8095"/>
                  </a:lnTo>
                  <a:lnTo>
                    <a:pt x="14469" y="8098"/>
                  </a:lnTo>
                  <a:lnTo>
                    <a:pt x="14480" y="8098"/>
                  </a:lnTo>
                  <a:lnTo>
                    <a:pt x="14490" y="8098"/>
                  </a:lnTo>
                  <a:lnTo>
                    <a:pt x="14501" y="8095"/>
                  </a:lnTo>
                  <a:lnTo>
                    <a:pt x="14511" y="8093"/>
                  </a:lnTo>
                  <a:lnTo>
                    <a:pt x="14521" y="8090"/>
                  </a:lnTo>
                  <a:lnTo>
                    <a:pt x="14531" y="8085"/>
                  </a:lnTo>
                  <a:lnTo>
                    <a:pt x="14539" y="8081"/>
                  </a:lnTo>
                  <a:lnTo>
                    <a:pt x="14547" y="8075"/>
                  </a:lnTo>
                  <a:lnTo>
                    <a:pt x="14554" y="8070"/>
                  </a:lnTo>
                  <a:lnTo>
                    <a:pt x="14561" y="8063"/>
                  </a:lnTo>
                  <a:close/>
                  <a:moveTo>
                    <a:pt x="13930" y="6803"/>
                  </a:moveTo>
                  <a:lnTo>
                    <a:pt x="13909" y="6767"/>
                  </a:lnTo>
                  <a:lnTo>
                    <a:pt x="13888" y="6729"/>
                  </a:lnTo>
                  <a:lnTo>
                    <a:pt x="13867" y="6690"/>
                  </a:lnTo>
                  <a:lnTo>
                    <a:pt x="13846" y="6652"/>
                  </a:lnTo>
                  <a:lnTo>
                    <a:pt x="13837" y="6651"/>
                  </a:lnTo>
                  <a:lnTo>
                    <a:pt x="13829" y="6650"/>
                  </a:lnTo>
                  <a:lnTo>
                    <a:pt x="13820" y="6651"/>
                  </a:lnTo>
                  <a:lnTo>
                    <a:pt x="13812" y="6652"/>
                  </a:lnTo>
                  <a:lnTo>
                    <a:pt x="13803" y="6653"/>
                  </a:lnTo>
                  <a:lnTo>
                    <a:pt x="13794" y="6657"/>
                  </a:lnTo>
                  <a:lnTo>
                    <a:pt x="13786" y="6659"/>
                  </a:lnTo>
                  <a:lnTo>
                    <a:pt x="13778" y="6664"/>
                  </a:lnTo>
                  <a:lnTo>
                    <a:pt x="13768" y="6669"/>
                  </a:lnTo>
                  <a:lnTo>
                    <a:pt x="13759" y="6676"/>
                  </a:lnTo>
                  <a:lnTo>
                    <a:pt x="13751" y="6683"/>
                  </a:lnTo>
                  <a:lnTo>
                    <a:pt x="13745" y="6692"/>
                  </a:lnTo>
                  <a:lnTo>
                    <a:pt x="13738" y="6699"/>
                  </a:lnTo>
                  <a:lnTo>
                    <a:pt x="13732" y="6708"/>
                  </a:lnTo>
                  <a:lnTo>
                    <a:pt x="13728" y="6719"/>
                  </a:lnTo>
                  <a:lnTo>
                    <a:pt x="13724" y="6729"/>
                  </a:lnTo>
                  <a:lnTo>
                    <a:pt x="13722" y="6739"/>
                  </a:lnTo>
                  <a:lnTo>
                    <a:pt x="13720" y="6749"/>
                  </a:lnTo>
                  <a:lnTo>
                    <a:pt x="13720" y="6759"/>
                  </a:lnTo>
                  <a:lnTo>
                    <a:pt x="13720" y="6770"/>
                  </a:lnTo>
                  <a:lnTo>
                    <a:pt x="13721" y="6780"/>
                  </a:lnTo>
                  <a:lnTo>
                    <a:pt x="13724" y="6791"/>
                  </a:lnTo>
                  <a:lnTo>
                    <a:pt x="13728" y="6802"/>
                  </a:lnTo>
                  <a:lnTo>
                    <a:pt x="13732" y="6812"/>
                  </a:lnTo>
                  <a:lnTo>
                    <a:pt x="13738" y="6822"/>
                  </a:lnTo>
                  <a:lnTo>
                    <a:pt x="13745" y="6830"/>
                  </a:lnTo>
                  <a:lnTo>
                    <a:pt x="13752" y="6839"/>
                  </a:lnTo>
                  <a:lnTo>
                    <a:pt x="13760" y="6845"/>
                  </a:lnTo>
                  <a:lnTo>
                    <a:pt x="13768" y="6852"/>
                  </a:lnTo>
                  <a:lnTo>
                    <a:pt x="13777" y="6857"/>
                  </a:lnTo>
                  <a:lnTo>
                    <a:pt x="13787" y="6861"/>
                  </a:lnTo>
                  <a:lnTo>
                    <a:pt x="13797" y="6866"/>
                  </a:lnTo>
                  <a:lnTo>
                    <a:pt x="13807" y="6868"/>
                  </a:lnTo>
                  <a:lnTo>
                    <a:pt x="13817" y="6869"/>
                  </a:lnTo>
                  <a:lnTo>
                    <a:pt x="13829" y="6870"/>
                  </a:lnTo>
                  <a:lnTo>
                    <a:pt x="13839" y="6869"/>
                  </a:lnTo>
                  <a:lnTo>
                    <a:pt x="13849" y="6868"/>
                  </a:lnTo>
                  <a:lnTo>
                    <a:pt x="13860" y="6866"/>
                  </a:lnTo>
                  <a:lnTo>
                    <a:pt x="13870" y="6862"/>
                  </a:lnTo>
                  <a:lnTo>
                    <a:pt x="13880" y="6857"/>
                  </a:lnTo>
                  <a:lnTo>
                    <a:pt x="13889" y="6852"/>
                  </a:lnTo>
                  <a:lnTo>
                    <a:pt x="13897" y="6846"/>
                  </a:lnTo>
                  <a:lnTo>
                    <a:pt x="13904" y="6841"/>
                  </a:lnTo>
                  <a:lnTo>
                    <a:pt x="13911" y="6834"/>
                  </a:lnTo>
                  <a:lnTo>
                    <a:pt x="13916" y="6826"/>
                  </a:lnTo>
                  <a:lnTo>
                    <a:pt x="13922" y="6820"/>
                  </a:lnTo>
                  <a:lnTo>
                    <a:pt x="13926" y="6812"/>
                  </a:lnTo>
                  <a:lnTo>
                    <a:pt x="13930" y="6803"/>
                  </a:lnTo>
                  <a:close/>
                  <a:moveTo>
                    <a:pt x="8795" y="0"/>
                  </a:moveTo>
                  <a:lnTo>
                    <a:pt x="8772" y="10"/>
                  </a:lnTo>
                  <a:lnTo>
                    <a:pt x="8747" y="20"/>
                  </a:lnTo>
                  <a:lnTo>
                    <a:pt x="8722" y="30"/>
                  </a:lnTo>
                  <a:lnTo>
                    <a:pt x="8697" y="40"/>
                  </a:lnTo>
                  <a:lnTo>
                    <a:pt x="8671" y="52"/>
                  </a:lnTo>
                  <a:lnTo>
                    <a:pt x="8646" y="63"/>
                  </a:lnTo>
                  <a:lnTo>
                    <a:pt x="8620" y="73"/>
                  </a:lnTo>
                  <a:lnTo>
                    <a:pt x="8593" y="84"/>
                  </a:lnTo>
                  <a:lnTo>
                    <a:pt x="8596" y="90"/>
                  </a:lnTo>
                  <a:lnTo>
                    <a:pt x="8599" y="95"/>
                  </a:lnTo>
                  <a:lnTo>
                    <a:pt x="8605" y="104"/>
                  </a:lnTo>
                  <a:lnTo>
                    <a:pt x="8611" y="113"/>
                  </a:lnTo>
                  <a:lnTo>
                    <a:pt x="8618" y="121"/>
                  </a:lnTo>
                  <a:lnTo>
                    <a:pt x="8626" y="129"/>
                  </a:lnTo>
                  <a:lnTo>
                    <a:pt x="8635" y="135"/>
                  </a:lnTo>
                  <a:lnTo>
                    <a:pt x="8644" y="140"/>
                  </a:lnTo>
                  <a:lnTo>
                    <a:pt x="8654" y="145"/>
                  </a:lnTo>
                  <a:lnTo>
                    <a:pt x="8663" y="148"/>
                  </a:lnTo>
                  <a:lnTo>
                    <a:pt x="8673" y="151"/>
                  </a:lnTo>
                  <a:lnTo>
                    <a:pt x="8684" y="153"/>
                  </a:lnTo>
                  <a:lnTo>
                    <a:pt x="8694" y="154"/>
                  </a:lnTo>
                  <a:lnTo>
                    <a:pt x="8706" y="153"/>
                  </a:lnTo>
                  <a:lnTo>
                    <a:pt x="8716" y="151"/>
                  </a:lnTo>
                  <a:lnTo>
                    <a:pt x="8726" y="149"/>
                  </a:lnTo>
                  <a:lnTo>
                    <a:pt x="8737" y="145"/>
                  </a:lnTo>
                  <a:lnTo>
                    <a:pt x="8747" y="140"/>
                  </a:lnTo>
                  <a:lnTo>
                    <a:pt x="8756" y="135"/>
                  </a:lnTo>
                  <a:lnTo>
                    <a:pt x="8764" y="129"/>
                  </a:lnTo>
                  <a:lnTo>
                    <a:pt x="8772" y="122"/>
                  </a:lnTo>
                  <a:lnTo>
                    <a:pt x="8780" y="114"/>
                  </a:lnTo>
                  <a:lnTo>
                    <a:pt x="8785" y="107"/>
                  </a:lnTo>
                  <a:lnTo>
                    <a:pt x="8791" y="98"/>
                  </a:lnTo>
                  <a:lnTo>
                    <a:pt x="8795" y="89"/>
                  </a:lnTo>
                  <a:lnTo>
                    <a:pt x="8799" y="80"/>
                  </a:lnTo>
                  <a:lnTo>
                    <a:pt x="8802" y="70"/>
                  </a:lnTo>
                  <a:lnTo>
                    <a:pt x="8803" y="61"/>
                  </a:lnTo>
                  <a:lnTo>
                    <a:pt x="8804" y="50"/>
                  </a:lnTo>
                  <a:lnTo>
                    <a:pt x="8805" y="40"/>
                  </a:lnTo>
                  <a:lnTo>
                    <a:pt x="8804" y="30"/>
                  </a:lnTo>
                  <a:lnTo>
                    <a:pt x="8802" y="20"/>
                  </a:lnTo>
                  <a:lnTo>
                    <a:pt x="8800" y="10"/>
                  </a:lnTo>
                  <a:lnTo>
                    <a:pt x="8795" y="0"/>
                  </a:lnTo>
                  <a:close/>
                  <a:moveTo>
                    <a:pt x="7496" y="590"/>
                  </a:moveTo>
                  <a:lnTo>
                    <a:pt x="7465" y="605"/>
                  </a:lnTo>
                  <a:lnTo>
                    <a:pt x="7432" y="621"/>
                  </a:lnTo>
                  <a:lnTo>
                    <a:pt x="7401" y="636"/>
                  </a:lnTo>
                  <a:lnTo>
                    <a:pt x="7368" y="652"/>
                  </a:lnTo>
                  <a:lnTo>
                    <a:pt x="7364" y="663"/>
                  </a:lnTo>
                  <a:lnTo>
                    <a:pt x="7362" y="676"/>
                  </a:lnTo>
                  <a:lnTo>
                    <a:pt x="7359" y="687"/>
                  </a:lnTo>
                  <a:lnTo>
                    <a:pt x="7359" y="699"/>
                  </a:lnTo>
                  <a:lnTo>
                    <a:pt x="7361" y="711"/>
                  </a:lnTo>
                  <a:lnTo>
                    <a:pt x="7363" y="724"/>
                  </a:lnTo>
                  <a:lnTo>
                    <a:pt x="7367" y="735"/>
                  </a:lnTo>
                  <a:lnTo>
                    <a:pt x="7372" y="747"/>
                  </a:lnTo>
                  <a:lnTo>
                    <a:pt x="7377" y="756"/>
                  </a:lnTo>
                  <a:lnTo>
                    <a:pt x="7384" y="765"/>
                  </a:lnTo>
                  <a:lnTo>
                    <a:pt x="7392" y="773"/>
                  </a:lnTo>
                  <a:lnTo>
                    <a:pt x="7400" y="781"/>
                  </a:lnTo>
                  <a:lnTo>
                    <a:pt x="7409" y="787"/>
                  </a:lnTo>
                  <a:lnTo>
                    <a:pt x="7418" y="792"/>
                  </a:lnTo>
                  <a:lnTo>
                    <a:pt x="7427" y="797"/>
                  </a:lnTo>
                  <a:lnTo>
                    <a:pt x="7437" y="800"/>
                  </a:lnTo>
                  <a:lnTo>
                    <a:pt x="7447" y="803"/>
                  </a:lnTo>
                  <a:lnTo>
                    <a:pt x="7457" y="805"/>
                  </a:lnTo>
                  <a:lnTo>
                    <a:pt x="7468" y="806"/>
                  </a:lnTo>
                  <a:lnTo>
                    <a:pt x="7478" y="805"/>
                  </a:lnTo>
                  <a:lnTo>
                    <a:pt x="7489" y="803"/>
                  </a:lnTo>
                  <a:lnTo>
                    <a:pt x="7500" y="801"/>
                  </a:lnTo>
                  <a:lnTo>
                    <a:pt x="7510" y="797"/>
                  </a:lnTo>
                  <a:lnTo>
                    <a:pt x="7520" y="792"/>
                  </a:lnTo>
                  <a:lnTo>
                    <a:pt x="7530" y="787"/>
                  </a:lnTo>
                  <a:lnTo>
                    <a:pt x="7539" y="780"/>
                  </a:lnTo>
                  <a:lnTo>
                    <a:pt x="7547" y="773"/>
                  </a:lnTo>
                  <a:lnTo>
                    <a:pt x="7553" y="765"/>
                  </a:lnTo>
                  <a:lnTo>
                    <a:pt x="7560" y="756"/>
                  </a:lnTo>
                  <a:lnTo>
                    <a:pt x="7566" y="747"/>
                  </a:lnTo>
                  <a:lnTo>
                    <a:pt x="7570" y="737"/>
                  </a:lnTo>
                  <a:lnTo>
                    <a:pt x="7574" y="728"/>
                  </a:lnTo>
                  <a:lnTo>
                    <a:pt x="7576" y="717"/>
                  </a:lnTo>
                  <a:lnTo>
                    <a:pt x="7578" y="707"/>
                  </a:lnTo>
                  <a:lnTo>
                    <a:pt x="7578" y="697"/>
                  </a:lnTo>
                  <a:lnTo>
                    <a:pt x="7578" y="686"/>
                  </a:lnTo>
                  <a:lnTo>
                    <a:pt x="7577" y="676"/>
                  </a:lnTo>
                  <a:lnTo>
                    <a:pt x="7574" y="664"/>
                  </a:lnTo>
                  <a:lnTo>
                    <a:pt x="7570" y="654"/>
                  </a:lnTo>
                  <a:lnTo>
                    <a:pt x="7566" y="644"/>
                  </a:lnTo>
                  <a:lnTo>
                    <a:pt x="7559" y="634"/>
                  </a:lnTo>
                  <a:lnTo>
                    <a:pt x="7552" y="625"/>
                  </a:lnTo>
                  <a:lnTo>
                    <a:pt x="7544" y="617"/>
                  </a:lnTo>
                  <a:lnTo>
                    <a:pt x="7537" y="609"/>
                  </a:lnTo>
                  <a:lnTo>
                    <a:pt x="7526" y="603"/>
                  </a:lnTo>
                  <a:lnTo>
                    <a:pt x="7518" y="597"/>
                  </a:lnTo>
                  <a:lnTo>
                    <a:pt x="7507" y="594"/>
                  </a:lnTo>
                  <a:lnTo>
                    <a:pt x="7496" y="590"/>
                  </a:lnTo>
                  <a:close/>
                  <a:moveTo>
                    <a:pt x="2558" y="3194"/>
                  </a:moveTo>
                  <a:lnTo>
                    <a:pt x="2472" y="3242"/>
                  </a:lnTo>
                  <a:lnTo>
                    <a:pt x="2465" y="3254"/>
                  </a:lnTo>
                  <a:lnTo>
                    <a:pt x="2459" y="3268"/>
                  </a:lnTo>
                  <a:lnTo>
                    <a:pt x="2455" y="3282"/>
                  </a:lnTo>
                  <a:lnTo>
                    <a:pt x="2454" y="3297"/>
                  </a:lnTo>
                  <a:lnTo>
                    <a:pt x="2454" y="3312"/>
                  </a:lnTo>
                  <a:lnTo>
                    <a:pt x="2455" y="3326"/>
                  </a:lnTo>
                  <a:lnTo>
                    <a:pt x="2459" y="3341"/>
                  </a:lnTo>
                  <a:lnTo>
                    <a:pt x="2466" y="3355"/>
                  </a:lnTo>
                  <a:lnTo>
                    <a:pt x="2472" y="3364"/>
                  </a:lnTo>
                  <a:lnTo>
                    <a:pt x="2478" y="3373"/>
                  </a:lnTo>
                  <a:lnTo>
                    <a:pt x="2485" y="3381"/>
                  </a:lnTo>
                  <a:lnTo>
                    <a:pt x="2493" y="3389"/>
                  </a:lnTo>
                  <a:lnTo>
                    <a:pt x="2502" y="3395"/>
                  </a:lnTo>
                  <a:lnTo>
                    <a:pt x="2511" y="3400"/>
                  </a:lnTo>
                  <a:lnTo>
                    <a:pt x="2521" y="3405"/>
                  </a:lnTo>
                  <a:lnTo>
                    <a:pt x="2530" y="3408"/>
                  </a:lnTo>
                  <a:lnTo>
                    <a:pt x="2540" y="3411"/>
                  </a:lnTo>
                  <a:lnTo>
                    <a:pt x="2551" y="3413"/>
                  </a:lnTo>
                  <a:lnTo>
                    <a:pt x="2561" y="3414"/>
                  </a:lnTo>
                  <a:lnTo>
                    <a:pt x="2573" y="3413"/>
                  </a:lnTo>
                  <a:lnTo>
                    <a:pt x="2583" y="3411"/>
                  </a:lnTo>
                  <a:lnTo>
                    <a:pt x="2593" y="3409"/>
                  </a:lnTo>
                  <a:lnTo>
                    <a:pt x="2604" y="3405"/>
                  </a:lnTo>
                  <a:lnTo>
                    <a:pt x="2614" y="3400"/>
                  </a:lnTo>
                  <a:lnTo>
                    <a:pt x="2623" y="3395"/>
                  </a:lnTo>
                  <a:lnTo>
                    <a:pt x="2632" y="3388"/>
                  </a:lnTo>
                  <a:lnTo>
                    <a:pt x="2640" y="3381"/>
                  </a:lnTo>
                  <a:lnTo>
                    <a:pt x="2648" y="3373"/>
                  </a:lnTo>
                  <a:lnTo>
                    <a:pt x="2653" y="3364"/>
                  </a:lnTo>
                  <a:lnTo>
                    <a:pt x="2659" y="3355"/>
                  </a:lnTo>
                  <a:lnTo>
                    <a:pt x="2663" y="3345"/>
                  </a:lnTo>
                  <a:lnTo>
                    <a:pt x="2667" y="3336"/>
                  </a:lnTo>
                  <a:lnTo>
                    <a:pt x="2670" y="3325"/>
                  </a:lnTo>
                  <a:lnTo>
                    <a:pt x="2671" y="3315"/>
                  </a:lnTo>
                  <a:lnTo>
                    <a:pt x="2672" y="3305"/>
                  </a:lnTo>
                  <a:lnTo>
                    <a:pt x="2671" y="3294"/>
                  </a:lnTo>
                  <a:lnTo>
                    <a:pt x="2670" y="3284"/>
                  </a:lnTo>
                  <a:lnTo>
                    <a:pt x="2668" y="3272"/>
                  </a:lnTo>
                  <a:lnTo>
                    <a:pt x="2663" y="3262"/>
                  </a:lnTo>
                  <a:lnTo>
                    <a:pt x="2659" y="3252"/>
                  </a:lnTo>
                  <a:lnTo>
                    <a:pt x="2656" y="3245"/>
                  </a:lnTo>
                  <a:lnTo>
                    <a:pt x="2651" y="3239"/>
                  </a:lnTo>
                  <a:lnTo>
                    <a:pt x="2645" y="3232"/>
                  </a:lnTo>
                  <a:lnTo>
                    <a:pt x="2640" y="3226"/>
                  </a:lnTo>
                  <a:lnTo>
                    <a:pt x="2629" y="3216"/>
                  </a:lnTo>
                  <a:lnTo>
                    <a:pt x="2616" y="3208"/>
                  </a:lnTo>
                  <a:lnTo>
                    <a:pt x="2603" y="3202"/>
                  </a:lnTo>
                  <a:lnTo>
                    <a:pt x="2588" y="3197"/>
                  </a:lnTo>
                  <a:lnTo>
                    <a:pt x="2573" y="3195"/>
                  </a:lnTo>
                  <a:lnTo>
                    <a:pt x="2558" y="3194"/>
                  </a:lnTo>
                  <a:close/>
                  <a:moveTo>
                    <a:pt x="1382" y="3856"/>
                  </a:moveTo>
                  <a:lnTo>
                    <a:pt x="1332" y="3886"/>
                  </a:lnTo>
                  <a:lnTo>
                    <a:pt x="1288" y="3911"/>
                  </a:lnTo>
                  <a:lnTo>
                    <a:pt x="1253" y="3932"/>
                  </a:lnTo>
                  <a:lnTo>
                    <a:pt x="1227" y="3948"/>
                  </a:lnTo>
                  <a:lnTo>
                    <a:pt x="1227" y="3962"/>
                  </a:lnTo>
                  <a:lnTo>
                    <a:pt x="1229" y="3978"/>
                  </a:lnTo>
                  <a:lnTo>
                    <a:pt x="1233" y="3993"/>
                  </a:lnTo>
                  <a:lnTo>
                    <a:pt x="1239" y="4007"/>
                  </a:lnTo>
                  <a:lnTo>
                    <a:pt x="1244" y="4016"/>
                  </a:lnTo>
                  <a:lnTo>
                    <a:pt x="1251" y="4025"/>
                  </a:lnTo>
                  <a:lnTo>
                    <a:pt x="1259" y="4033"/>
                  </a:lnTo>
                  <a:lnTo>
                    <a:pt x="1267" y="4041"/>
                  </a:lnTo>
                  <a:lnTo>
                    <a:pt x="1276" y="4047"/>
                  </a:lnTo>
                  <a:lnTo>
                    <a:pt x="1285" y="4052"/>
                  </a:lnTo>
                  <a:lnTo>
                    <a:pt x="1294" y="4057"/>
                  </a:lnTo>
                  <a:lnTo>
                    <a:pt x="1304" y="4060"/>
                  </a:lnTo>
                  <a:lnTo>
                    <a:pt x="1314" y="4063"/>
                  </a:lnTo>
                  <a:lnTo>
                    <a:pt x="1324" y="4065"/>
                  </a:lnTo>
                  <a:lnTo>
                    <a:pt x="1335" y="4066"/>
                  </a:lnTo>
                  <a:lnTo>
                    <a:pt x="1345" y="4065"/>
                  </a:lnTo>
                  <a:lnTo>
                    <a:pt x="1357" y="4063"/>
                  </a:lnTo>
                  <a:lnTo>
                    <a:pt x="1367" y="4061"/>
                  </a:lnTo>
                  <a:lnTo>
                    <a:pt x="1377" y="4057"/>
                  </a:lnTo>
                  <a:lnTo>
                    <a:pt x="1387" y="4052"/>
                  </a:lnTo>
                  <a:lnTo>
                    <a:pt x="1397" y="4047"/>
                  </a:lnTo>
                  <a:lnTo>
                    <a:pt x="1406" y="4040"/>
                  </a:lnTo>
                  <a:lnTo>
                    <a:pt x="1414" y="4033"/>
                  </a:lnTo>
                  <a:lnTo>
                    <a:pt x="1420" y="4025"/>
                  </a:lnTo>
                  <a:lnTo>
                    <a:pt x="1427" y="4016"/>
                  </a:lnTo>
                  <a:lnTo>
                    <a:pt x="1433" y="4007"/>
                  </a:lnTo>
                  <a:lnTo>
                    <a:pt x="1437" y="3997"/>
                  </a:lnTo>
                  <a:lnTo>
                    <a:pt x="1441" y="3988"/>
                  </a:lnTo>
                  <a:lnTo>
                    <a:pt x="1443" y="3977"/>
                  </a:lnTo>
                  <a:lnTo>
                    <a:pt x="1445" y="3967"/>
                  </a:lnTo>
                  <a:lnTo>
                    <a:pt x="1445" y="3957"/>
                  </a:lnTo>
                  <a:lnTo>
                    <a:pt x="1445" y="3946"/>
                  </a:lnTo>
                  <a:lnTo>
                    <a:pt x="1444" y="3936"/>
                  </a:lnTo>
                  <a:lnTo>
                    <a:pt x="1441" y="3924"/>
                  </a:lnTo>
                  <a:lnTo>
                    <a:pt x="1437" y="3914"/>
                  </a:lnTo>
                  <a:lnTo>
                    <a:pt x="1433" y="3904"/>
                  </a:lnTo>
                  <a:lnTo>
                    <a:pt x="1428" y="3896"/>
                  </a:lnTo>
                  <a:lnTo>
                    <a:pt x="1423" y="3888"/>
                  </a:lnTo>
                  <a:lnTo>
                    <a:pt x="1417" y="3882"/>
                  </a:lnTo>
                  <a:lnTo>
                    <a:pt x="1410" y="3876"/>
                  </a:lnTo>
                  <a:lnTo>
                    <a:pt x="1405" y="3870"/>
                  </a:lnTo>
                  <a:lnTo>
                    <a:pt x="1397" y="3865"/>
                  </a:lnTo>
                  <a:lnTo>
                    <a:pt x="1390" y="3860"/>
                  </a:lnTo>
                  <a:lnTo>
                    <a:pt x="1382" y="3856"/>
                  </a:lnTo>
                  <a:close/>
                  <a:moveTo>
                    <a:pt x="168" y="4516"/>
                  </a:moveTo>
                  <a:lnTo>
                    <a:pt x="147" y="4525"/>
                  </a:lnTo>
                  <a:lnTo>
                    <a:pt x="126" y="4534"/>
                  </a:lnTo>
                  <a:lnTo>
                    <a:pt x="106" y="4544"/>
                  </a:lnTo>
                  <a:lnTo>
                    <a:pt x="84" y="4553"/>
                  </a:lnTo>
                  <a:lnTo>
                    <a:pt x="63" y="4563"/>
                  </a:lnTo>
                  <a:lnTo>
                    <a:pt x="43" y="4572"/>
                  </a:lnTo>
                  <a:lnTo>
                    <a:pt x="22" y="4582"/>
                  </a:lnTo>
                  <a:lnTo>
                    <a:pt x="1" y="4591"/>
                  </a:lnTo>
                  <a:lnTo>
                    <a:pt x="0" y="4600"/>
                  </a:lnTo>
                  <a:lnTo>
                    <a:pt x="0" y="4609"/>
                  </a:lnTo>
                  <a:lnTo>
                    <a:pt x="0" y="4617"/>
                  </a:lnTo>
                  <a:lnTo>
                    <a:pt x="1" y="4626"/>
                  </a:lnTo>
                  <a:lnTo>
                    <a:pt x="3" y="4634"/>
                  </a:lnTo>
                  <a:lnTo>
                    <a:pt x="6" y="4642"/>
                  </a:lnTo>
                  <a:lnTo>
                    <a:pt x="8" y="4650"/>
                  </a:lnTo>
                  <a:lnTo>
                    <a:pt x="13" y="4659"/>
                  </a:lnTo>
                  <a:lnTo>
                    <a:pt x="18" y="4668"/>
                  </a:lnTo>
                  <a:lnTo>
                    <a:pt x="25" y="4677"/>
                  </a:lnTo>
                  <a:lnTo>
                    <a:pt x="32" y="4685"/>
                  </a:lnTo>
                  <a:lnTo>
                    <a:pt x="41" y="4693"/>
                  </a:lnTo>
                  <a:lnTo>
                    <a:pt x="49" y="4699"/>
                  </a:lnTo>
                  <a:lnTo>
                    <a:pt x="58" y="4704"/>
                  </a:lnTo>
                  <a:lnTo>
                    <a:pt x="68" y="4709"/>
                  </a:lnTo>
                  <a:lnTo>
                    <a:pt x="78" y="4712"/>
                  </a:lnTo>
                  <a:lnTo>
                    <a:pt x="88" y="4715"/>
                  </a:lnTo>
                  <a:lnTo>
                    <a:pt x="98" y="4717"/>
                  </a:lnTo>
                  <a:lnTo>
                    <a:pt x="108" y="4718"/>
                  </a:lnTo>
                  <a:lnTo>
                    <a:pt x="119" y="4717"/>
                  </a:lnTo>
                  <a:lnTo>
                    <a:pt x="129" y="4715"/>
                  </a:lnTo>
                  <a:lnTo>
                    <a:pt x="140" y="4713"/>
                  </a:lnTo>
                  <a:lnTo>
                    <a:pt x="151" y="4709"/>
                  </a:lnTo>
                  <a:lnTo>
                    <a:pt x="161" y="4704"/>
                  </a:lnTo>
                  <a:lnTo>
                    <a:pt x="171" y="4699"/>
                  </a:lnTo>
                  <a:lnTo>
                    <a:pt x="179" y="4692"/>
                  </a:lnTo>
                  <a:lnTo>
                    <a:pt x="188" y="4685"/>
                  </a:lnTo>
                  <a:lnTo>
                    <a:pt x="194" y="4677"/>
                  </a:lnTo>
                  <a:lnTo>
                    <a:pt x="201" y="4668"/>
                  </a:lnTo>
                  <a:lnTo>
                    <a:pt x="205" y="4659"/>
                  </a:lnTo>
                  <a:lnTo>
                    <a:pt x="210" y="4649"/>
                  </a:lnTo>
                  <a:lnTo>
                    <a:pt x="214" y="4640"/>
                  </a:lnTo>
                  <a:lnTo>
                    <a:pt x="217" y="4629"/>
                  </a:lnTo>
                  <a:lnTo>
                    <a:pt x="218" y="4619"/>
                  </a:lnTo>
                  <a:lnTo>
                    <a:pt x="219" y="4609"/>
                  </a:lnTo>
                  <a:lnTo>
                    <a:pt x="218" y="4598"/>
                  </a:lnTo>
                  <a:lnTo>
                    <a:pt x="217" y="4588"/>
                  </a:lnTo>
                  <a:lnTo>
                    <a:pt x="214" y="4576"/>
                  </a:lnTo>
                  <a:lnTo>
                    <a:pt x="211" y="4566"/>
                  </a:lnTo>
                  <a:lnTo>
                    <a:pt x="205" y="4556"/>
                  </a:lnTo>
                  <a:lnTo>
                    <a:pt x="199" y="4544"/>
                  </a:lnTo>
                  <a:lnTo>
                    <a:pt x="190" y="4533"/>
                  </a:lnTo>
                  <a:lnTo>
                    <a:pt x="180" y="4524"/>
                  </a:lnTo>
                  <a:lnTo>
                    <a:pt x="168" y="4516"/>
                  </a:lnTo>
                  <a:close/>
                  <a:moveTo>
                    <a:pt x="3840" y="2748"/>
                  </a:moveTo>
                  <a:lnTo>
                    <a:pt x="3850" y="2743"/>
                  </a:lnTo>
                  <a:lnTo>
                    <a:pt x="3859" y="2736"/>
                  </a:lnTo>
                  <a:lnTo>
                    <a:pt x="3867" y="2729"/>
                  </a:lnTo>
                  <a:lnTo>
                    <a:pt x="3874" y="2721"/>
                  </a:lnTo>
                  <a:lnTo>
                    <a:pt x="3881" y="2712"/>
                  </a:lnTo>
                  <a:lnTo>
                    <a:pt x="3886" y="2703"/>
                  </a:lnTo>
                  <a:lnTo>
                    <a:pt x="3891" y="2693"/>
                  </a:lnTo>
                  <a:lnTo>
                    <a:pt x="3894" y="2684"/>
                  </a:lnTo>
                  <a:lnTo>
                    <a:pt x="3896" y="2673"/>
                  </a:lnTo>
                  <a:lnTo>
                    <a:pt x="3897" y="2663"/>
                  </a:lnTo>
                  <a:lnTo>
                    <a:pt x="3898" y="2653"/>
                  </a:lnTo>
                  <a:lnTo>
                    <a:pt x="3898" y="2642"/>
                  </a:lnTo>
                  <a:lnTo>
                    <a:pt x="3896" y="2632"/>
                  </a:lnTo>
                  <a:lnTo>
                    <a:pt x="3894" y="2620"/>
                  </a:lnTo>
                  <a:lnTo>
                    <a:pt x="3891" y="2610"/>
                  </a:lnTo>
                  <a:lnTo>
                    <a:pt x="3886" y="2600"/>
                  </a:lnTo>
                  <a:lnTo>
                    <a:pt x="3879" y="2591"/>
                  </a:lnTo>
                  <a:lnTo>
                    <a:pt x="3874" y="2582"/>
                  </a:lnTo>
                  <a:lnTo>
                    <a:pt x="3866" y="2574"/>
                  </a:lnTo>
                  <a:lnTo>
                    <a:pt x="3858" y="2566"/>
                  </a:lnTo>
                  <a:lnTo>
                    <a:pt x="3849" y="2561"/>
                  </a:lnTo>
                  <a:lnTo>
                    <a:pt x="3840" y="2555"/>
                  </a:lnTo>
                  <a:lnTo>
                    <a:pt x="3831" y="2551"/>
                  </a:lnTo>
                  <a:lnTo>
                    <a:pt x="3821" y="2547"/>
                  </a:lnTo>
                  <a:lnTo>
                    <a:pt x="3811" y="2544"/>
                  </a:lnTo>
                  <a:lnTo>
                    <a:pt x="3801" y="2543"/>
                  </a:lnTo>
                  <a:lnTo>
                    <a:pt x="3790" y="2542"/>
                  </a:lnTo>
                  <a:lnTo>
                    <a:pt x="3780" y="2543"/>
                  </a:lnTo>
                  <a:lnTo>
                    <a:pt x="3768" y="2544"/>
                  </a:lnTo>
                  <a:lnTo>
                    <a:pt x="3758" y="2546"/>
                  </a:lnTo>
                  <a:lnTo>
                    <a:pt x="3748" y="2550"/>
                  </a:lnTo>
                  <a:lnTo>
                    <a:pt x="3738" y="2555"/>
                  </a:lnTo>
                  <a:lnTo>
                    <a:pt x="3728" y="2561"/>
                  </a:lnTo>
                  <a:lnTo>
                    <a:pt x="3719" y="2568"/>
                  </a:lnTo>
                  <a:lnTo>
                    <a:pt x="3711" y="2574"/>
                  </a:lnTo>
                  <a:lnTo>
                    <a:pt x="3705" y="2582"/>
                  </a:lnTo>
                  <a:lnTo>
                    <a:pt x="3698" y="2591"/>
                  </a:lnTo>
                  <a:lnTo>
                    <a:pt x="3692" y="2600"/>
                  </a:lnTo>
                  <a:lnTo>
                    <a:pt x="3688" y="2610"/>
                  </a:lnTo>
                  <a:lnTo>
                    <a:pt x="3684" y="2619"/>
                  </a:lnTo>
                  <a:lnTo>
                    <a:pt x="3682" y="2629"/>
                  </a:lnTo>
                  <a:lnTo>
                    <a:pt x="3680" y="2641"/>
                  </a:lnTo>
                  <a:lnTo>
                    <a:pt x="3680" y="2651"/>
                  </a:lnTo>
                  <a:lnTo>
                    <a:pt x="3680" y="2662"/>
                  </a:lnTo>
                  <a:lnTo>
                    <a:pt x="3681" y="2672"/>
                  </a:lnTo>
                  <a:lnTo>
                    <a:pt x="3684" y="2682"/>
                  </a:lnTo>
                  <a:lnTo>
                    <a:pt x="3688" y="2693"/>
                  </a:lnTo>
                  <a:lnTo>
                    <a:pt x="3692" y="2703"/>
                  </a:lnTo>
                  <a:lnTo>
                    <a:pt x="3698" y="2712"/>
                  </a:lnTo>
                  <a:lnTo>
                    <a:pt x="3705" y="2721"/>
                  </a:lnTo>
                  <a:lnTo>
                    <a:pt x="3712" y="2729"/>
                  </a:lnTo>
                  <a:lnTo>
                    <a:pt x="3720" y="2737"/>
                  </a:lnTo>
                  <a:lnTo>
                    <a:pt x="3728" y="2743"/>
                  </a:lnTo>
                  <a:lnTo>
                    <a:pt x="3737" y="2748"/>
                  </a:lnTo>
                  <a:lnTo>
                    <a:pt x="3747" y="2753"/>
                  </a:lnTo>
                  <a:lnTo>
                    <a:pt x="3757" y="2756"/>
                  </a:lnTo>
                  <a:lnTo>
                    <a:pt x="3767" y="2759"/>
                  </a:lnTo>
                  <a:lnTo>
                    <a:pt x="3777" y="2761"/>
                  </a:lnTo>
                  <a:lnTo>
                    <a:pt x="3789" y="2762"/>
                  </a:lnTo>
                  <a:lnTo>
                    <a:pt x="3799" y="2761"/>
                  </a:lnTo>
                  <a:lnTo>
                    <a:pt x="3809" y="2759"/>
                  </a:lnTo>
                  <a:lnTo>
                    <a:pt x="3820" y="2757"/>
                  </a:lnTo>
                  <a:lnTo>
                    <a:pt x="3830" y="2753"/>
                  </a:lnTo>
                  <a:lnTo>
                    <a:pt x="3840" y="2748"/>
                  </a:lnTo>
                  <a:close/>
                  <a:moveTo>
                    <a:pt x="5067" y="2096"/>
                  </a:moveTo>
                  <a:lnTo>
                    <a:pt x="5076" y="2091"/>
                  </a:lnTo>
                  <a:lnTo>
                    <a:pt x="5085" y="2084"/>
                  </a:lnTo>
                  <a:lnTo>
                    <a:pt x="5093" y="2077"/>
                  </a:lnTo>
                  <a:lnTo>
                    <a:pt x="5101" y="2069"/>
                  </a:lnTo>
                  <a:lnTo>
                    <a:pt x="5107" y="2060"/>
                  </a:lnTo>
                  <a:lnTo>
                    <a:pt x="5112" y="2051"/>
                  </a:lnTo>
                  <a:lnTo>
                    <a:pt x="5117" y="2041"/>
                  </a:lnTo>
                  <a:lnTo>
                    <a:pt x="5120" y="2032"/>
                  </a:lnTo>
                  <a:lnTo>
                    <a:pt x="5122" y="2021"/>
                  </a:lnTo>
                  <a:lnTo>
                    <a:pt x="5125" y="2011"/>
                  </a:lnTo>
                  <a:lnTo>
                    <a:pt x="5125" y="2001"/>
                  </a:lnTo>
                  <a:lnTo>
                    <a:pt x="5125" y="1990"/>
                  </a:lnTo>
                  <a:lnTo>
                    <a:pt x="5124" y="1980"/>
                  </a:lnTo>
                  <a:lnTo>
                    <a:pt x="5120" y="1968"/>
                  </a:lnTo>
                  <a:lnTo>
                    <a:pt x="5117" y="1958"/>
                  </a:lnTo>
                  <a:lnTo>
                    <a:pt x="5112" y="1948"/>
                  </a:lnTo>
                  <a:lnTo>
                    <a:pt x="5107" y="1939"/>
                  </a:lnTo>
                  <a:lnTo>
                    <a:pt x="5100" y="1930"/>
                  </a:lnTo>
                  <a:lnTo>
                    <a:pt x="5093" y="1922"/>
                  </a:lnTo>
                  <a:lnTo>
                    <a:pt x="5084" y="1914"/>
                  </a:lnTo>
                  <a:lnTo>
                    <a:pt x="5076" y="1909"/>
                  </a:lnTo>
                  <a:lnTo>
                    <a:pt x="5067" y="1903"/>
                  </a:lnTo>
                  <a:lnTo>
                    <a:pt x="5057" y="1899"/>
                  </a:lnTo>
                  <a:lnTo>
                    <a:pt x="5047" y="1895"/>
                  </a:lnTo>
                  <a:lnTo>
                    <a:pt x="5037" y="1892"/>
                  </a:lnTo>
                  <a:lnTo>
                    <a:pt x="5027" y="1891"/>
                  </a:lnTo>
                  <a:lnTo>
                    <a:pt x="5017" y="1890"/>
                  </a:lnTo>
                  <a:lnTo>
                    <a:pt x="5006" y="1891"/>
                  </a:lnTo>
                  <a:lnTo>
                    <a:pt x="4996" y="1892"/>
                  </a:lnTo>
                  <a:lnTo>
                    <a:pt x="4985" y="1894"/>
                  </a:lnTo>
                  <a:lnTo>
                    <a:pt x="4974" y="1898"/>
                  </a:lnTo>
                  <a:lnTo>
                    <a:pt x="4964" y="1903"/>
                  </a:lnTo>
                  <a:lnTo>
                    <a:pt x="4954" y="1909"/>
                  </a:lnTo>
                  <a:lnTo>
                    <a:pt x="4946" y="1916"/>
                  </a:lnTo>
                  <a:lnTo>
                    <a:pt x="4937" y="1922"/>
                  </a:lnTo>
                  <a:lnTo>
                    <a:pt x="4931" y="1930"/>
                  </a:lnTo>
                  <a:lnTo>
                    <a:pt x="4924" y="1939"/>
                  </a:lnTo>
                  <a:lnTo>
                    <a:pt x="4920" y="1948"/>
                  </a:lnTo>
                  <a:lnTo>
                    <a:pt x="4915" y="1957"/>
                  </a:lnTo>
                  <a:lnTo>
                    <a:pt x="4911" y="1967"/>
                  </a:lnTo>
                  <a:lnTo>
                    <a:pt x="4908" y="1977"/>
                  </a:lnTo>
                  <a:lnTo>
                    <a:pt x="4907" y="1989"/>
                  </a:lnTo>
                  <a:lnTo>
                    <a:pt x="4906" y="1999"/>
                  </a:lnTo>
                  <a:lnTo>
                    <a:pt x="4906" y="2010"/>
                  </a:lnTo>
                  <a:lnTo>
                    <a:pt x="4908" y="2020"/>
                  </a:lnTo>
                  <a:lnTo>
                    <a:pt x="4911" y="2030"/>
                  </a:lnTo>
                  <a:lnTo>
                    <a:pt x="4914" y="2041"/>
                  </a:lnTo>
                  <a:lnTo>
                    <a:pt x="4918" y="2051"/>
                  </a:lnTo>
                  <a:lnTo>
                    <a:pt x="4925" y="2060"/>
                  </a:lnTo>
                  <a:lnTo>
                    <a:pt x="4931" y="2069"/>
                  </a:lnTo>
                  <a:lnTo>
                    <a:pt x="4939" y="2077"/>
                  </a:lnTo>
                  <a:lnTo>
                    <a:pt x="4946" y="2085"/>
                  </a:lnTo>
                  <a:lnTo>
                    <a:pt x="4955" y="2091"/>
                  </a:lnTo>
                  <a:lnTo>
                    <a:pt x="4964" y="2096"/>
                  </a:lnTo>
                  <a:lnTo>
                    <a:pt x="4973" y="2101"/>
                  </a:lnTo>
                  <a:lnTo>
                    <a:pt x="4983" y="2104"/>
                  </a:lnTo>
                  <a:lnTo>
                    <a:pt x="4993" y="2107"/>
                  </a:lnTo>
                  <a:lnTo>
                    <a:pt x="5005" y="2109"/>
                  </a:lnTo>
                  <a:lnTo>
                    <a:pt x="5015" y="2110"/>
                  </a:lnTo>
                  <a:lnTo>
                    <a:pt x="5025" y="2109"/>
                  </a:lnTo>
                  <a:lnTo>
                    <a:pt x="5036" y="2107"/>
                  </a:lnTo>
                  <a:lnTo>
                    <a:pt x="5046" y="2105"/>
                  </a:lnTo>
                  <a:lnTo>
                    <a:pt x="5056" y="2101"/>
                  </a:lnTo>
                  <a:lnTo>
                    <a:pt x="5067" y="2096"/>
                  </a:lnTo>
                  <a:close/>
                  <a:moveTo>
                    <a:pt x="6294" y="1444"/>
                  </a:moveTo>
                  <a:lnTo>
                    <a:pt x="6304" y="1439"/>
                  </a:lnTo>
                  <a:lnTo>
                    <a:pt x="6312" y="1432"/>
                  </a:lnTo>
                  <a:lnTo>
                    <a:pt x="6321" y="1425"/>
                  </a:lnTo>
                  <a:lnTo>
                    <a:pt x="6327" y="1417"/>
                  </a:lnTo>
                  <a:lnTo>
                    <a:pt x="6334" y="1408"/>
                  </a:lnTo>
                  <a:lnTo>
                    <a:pt x="6338" y="1399"/>
                  </a:lnTo>
                  <a:lnTo>
                    <a:pt x="6343" y="1389"/>
                  </a:lnTo>
                  <a:lnTo>
                    <a:pt x="6346" y="1380"/>
                  </a:lnTo>
                  <a:lnTo>
                    <a:pt x="6350" y="1369"/>
                  </a:lnTo>
                  <a:lnTo>
                    <a:pt x="6351" y="1359"/>
                  </a:lnTo>
                  <a:lnTo>
                    <a:pt x="6352" y="1349"/>
                  </a:lnTo>
                  <a:lnTo>
                    <a:pt x="6351" y="1338"/>
                  </a:lnTo>
                  <a:lnTo>
                    <a:pt x="6350" y="1328"/>
                  </a:lnTo>
                  <a:lnTo>
                    <a:pt x="6347" y="1316"/>
                  </a:lnTo>
                  <a:lnTo>
                    <a:pt x="6344" y="1306"/>
                  </a:lnTo>
                  <a:lnTo>
                    <a:pt x="6338" y="1296"/>
                  </a:lnTo>
                  <a:lnTo>
                    <a:pt x="6333" y="1287"/>
                  </a:lnTo>
                  <a:lnTo>
                    <a:pt x="6326" y="1278"/>
                  </a:lnTo>
                  <a:lnTo>
                    <a:pt x="6319" y="1270"/>
                  </a:lnTo>
                  <a:lnTo>
                    <a:pt x="6312" y="1262"/>
                  </a:lnTo>
                  <a:lnTo>
                    <a:pt x="6303" y="1257"/>
                  </a:lnTo>
                  <a:lnTo>
                    <a:pt x="6294" y="1251"/>
                  </a:lnTo>
                  <a:lnTo>
                    <a:pt x="6285" y="1247"/>
                  </a:lnTo>
                  <a:lnTo>
                    <a:pt x="6275" y="1243"/>
                  </a:lnTo>
                  <a:lnTo>
                    <a:pt x="6264" y="1240"/>
                  </a:lnTo>
                  <a:lnTo>
                    <a:pt x="6253" y="1239"/>
                  </a:lnTo>
                  <a:lnTo>
                    <a:pt x="6243" y="1238"/>
                  </a:lnTo>
                  <a:lnTo>
                    <a:pt x="6233" y="1239"/>
                  </a:lnTo>
                  <a:lnTo>
                    <a:pt x="6222" y="1240"/>
                  </a:lnTo>
                  <a:lnTo>
                    <a:pt x="6212" y="1242"/>
                  </a:lnTo>
                  <a:lnTo>
                    <a:pt x="6201" y="1246"/>
                  </a:lnTo>
                  <a:lnTo>
                    <a:pt x="6191" y="1251"/>
                  </a:lnTo>
                  <a:lnTo>
                    <a:pt x="6182" y="1257"/>
                  </a:lnTo>
                  <a:lnTo>
                    <a:pt x="6173" y="1264"/>
                  </a:lnTo>
                  <a:lnTo>
                    <a:pt x="6165" y="1270"/>
                  </a:lnTo>
                  <a:lnTo>
                    <a:pt x="6157" y="1278"/>
                  </a:lnTo>
                  <a:lnTo>
                    <a:pt x="6151" y="1287"/>
                  </a:lnTo>
                  <a:lnTo>
                    <a:pt x="6146" y="1296"/>
                  </a:lnTo>
                  <a:lnTo>
                    <a:pt x="6141" y="1306"/>
                  </a:lnTo>
                  <a:lnTo>
                    <a:pt x="6138" y="1315"/>
                  </a:lnTo>
                  <a:lnTo>
                    <a:pt x="6134" y="1325"/>
                  </a:lnTo>
                  <a:lnTo>
                    <a:pt x="6133" y="1337"/>
                  </a:lnTo>
                  <a:lnTo>
                    <a:pt x="6132" y="1347"/>
                  </a:lnTo>
                  <a:lnTo>
                    <a:pt x="6133" y="1358"/>
                  </a:lnTo>
                  <a:lnTo>
                    <a:pt x="6134" y="1368"/>
                  </a:lnTo>
                  <a:lnTo>
                    <a:pt x="6137" y="1378"/>
                  </a:lnTo>
                  <a:lnTo>
                    <a:pt x="6141" y="1389"/>
                  </a:lnTo>
                  <a:lnTo>
                    <a:pt x="6146" y="1399"/>
                  </a:lnTo>
                  <a:lnTo>
                    <a:pt x="6151" y="1408"/>
                  </a:lnTo>
                  <a:lnTo>
                    <a:pt x="6158" y="1417"/>
                  </a:lnTo>
                  <a:lnTo>
                    <a:pt x="6165" y="1425"/>
                  </a:lnTo>
                  <a:lnTo>
                    <a:pt x="6173" y="1433"/>
                  </a:lnTo>
                  <a:lnTo>
                    <a:pt x="6182" y="1439"/>
                  </a:lnTo>
                  <a:lnTo>
                    <a:pt x="6191" y="1444"/>
                  </a:lnTo>
                  <a:lnTo>
                    <a:pt x="6201" y="1449"/>
                  </a:lnTo>
                  <a:lnTo>
                    <a:pt x="6211" y="1452"/>
                  </a:lnTo>
                  <a:lnTo>
                    <a:pt x="6221" y="1455"/>
                  </a:lnTo>
                  <a:lnTo>
                    <a:pt x="6231" y="1457"/>
                  </a:lnTo>
                  <a:lnTo>
                    <a:pt x="6241" y="1458"/>
                  </a:lnTo>
                  <a:lnTo>
                    <a:pt x="6252" y="1457"/>
                  </a:lnTo>
                  <a:lnTo>
                    <a:pt x="6262" y="1455"/>
                  </a:lnTo>
                  <a:lnTo>
                    <a:pt x="6273" y="1453"/>
                  </a:lnTo>
                  <a:lnTo>
                    <a:pt x="6284" y="1449"/>
                  </a:lnTo>
                  <a:lnTo>
                    <a:pt x="6294" y="1444"/>
                  </a:lnTo>
                  <a:close/>
                  <a:moveTo>
                    <a:pt x="812" y="5933"/>
                  </a:moveTo>
                  <a:lnTo>
                    <a:pt x="822" y="5926"/>
                  </a:lnTo>
                  <a:lnTo>
                    <a:pt x="830" y="5921"/>
                  </a:lnTo>
                  <a:lnTo>
                    <a:pt x="839" y="5913"/>
                  </a:lnTo>
                  <a:lnTo>
                    <a:pt x="845" y="5905"/>
                  </a:lnTo>
                  <a:lnTo>
                    <a:pt x="852" y="5896"/>
                  </a:lnTo>
                  <a:lnTo>
                    <a:pt x="857" y="5887"/>
                  </a:lnTo>
                  <a:lnTo>
                    <a:pt x="861" y="5878"/>
                  </a:lnTo>
                  <a:lnTo>
                    <a:pt x="866" y="5868"/>
                  </a:lnTo>
                  <a:lnTo>
                    <a:pt x="868" y="5858"/>
                  </a:lnTo>
                  <a:lnTo>
                    <a:pt x="869" y="5848"/>
                  </a:lnTo>
                  <a:lnTo>
                    <a:pt x="870" y="5836"/>
                  </a:lnTo>
                  <a:lnTo>
                    <a:pt x="869" y="5826"/>
                  </a:lnTo>
                  <a:lnTo>
                    <a:pt x="868" y="5815"/>
                  </a:lnTo>
                  <a:lnTo>
                    <a:pt x="866" y="5805"/>
                  </a:lnTo>
                  <a:lnTo>
                    <a:pt x="862" y="5795"/>
                  </a:lnTo>
                  <a:lnTo>
                    <a:pt x="857" y="5784"/>
                  </a:lnTo>
                  <a:lnTo>
                    <a:pt x="851" y="5775"/>
                  </a:lnTo>
                  <a:lnTo>
                    <a:pt x="844" y="5766"/>
                  </a:lnTo>
                  <a:lnTo>
                    <a:pt x="838" y="5758"/>
                  </a:lnTo>
                  <a:lnTo>
                    <a:pt x="830" y="5751"/>
                  </a:lnTo>
                  <a:lnTo>
                    <a:pt x="821" y="5744"/>
                  </a:lnTo>
                  <a:lnTo>
                    <a:pt x="812" y="5739"/>
                  </a:lnTo>
                  <a:lnTo>
                    <a:pt x="803" y="5734"/>
                  </a:lnTo>
                  <a:lnTo>
                    <a:pt x="793" y="5731"/>
                  </a:lnTo>
                  <a:lnTo>
                    <a:pt x="783" y="5729"/>
                  </a:lnTo>
                  <a:lnTo>
                    <a:pt x="771" y="5727"/>
                  </a:lnTo>
                  <a:lnTo>
                    <a:pt x="761" y="5727"/>
                  </a:lnTo>
                  <a:lnTo>
                    <a:pt x="751" y="5727"/>
                  </a:lnTo>
                  <a:lnTo>
                    <a:pt x="740" y="5728"/>
                  </a:lnTo>
                  <a:lnTo>
                    <a:pt x="730" y="5731"/>
                  </a:lnTo>
                  <a:lnTo>
                    <a:pt x="719" y="5734"/>
                  </a:lnTo>
                  <a:lnTo>
                    <a:pt x="709" y="5739"/>
                  </a:lnTo>
                  <a:lnTo>
                    <a:pt x="700" y="5744"/>
                  </a:lnTo>
                  <a:lnTo>
                    <a:pt x="691" y="5751"/>
                  </a:lnTo>
                  <a:lnTo>
                    <a:pt x="683" y="5759"/>
                  </a:lnTo>
                  <a:lnTo>
                    <a:pt x="675" y="5767"/>
                  </a:lnTo>
                  <a:lnTo>
                    <a:pt x="669" y="5775"/>
                  </a:lnTo>
                  <a:lnTo>
                    <a:pt x="664" y="5784"/>
                  </a:lnTo>
                  <a:lnTo>
                    <a:pt x="659" y="5794"/>
                  </a:lnTo>
                  <a:lnTo>
                    <a:pt x="656" y="5804"/>
                  </a:lnTo>
                  <a:lnTo>
                    <a:pt x="654" y="5814"/>
                  </a:lnTo>
                  <a:lnTo>
                    <a:pt x="652" y="5824"/>
                  </a:lnTo>
                  <a:lnTo>
                    <a:pt x="652" y="5834"/>
                  </a:lnTo>
                  <a:lnTo>
                    <a:pt x="652" y="5845"/>
                  </a:lnTo>
                  <a:lnTo>
                    <a:pt x="653" y="5856"/>
                  </a:lnTo>
                  <a:lnTo>
                    <a:pt x="655" y="5867"/>
                  </a:lnTo>
                  <a:lnTo>
                    <a:pt x="659" y="5877"/>
                  </a:lnTo>
                  <a:lnTo>
                    <a:pt x="664" y="5887"/>
                  </a:lnTo>
                  <a:lnTo>
                    <a:pt x="669" y="5897"/>
                  </a:lnTo>
                  <a:lnTo>
                    <a:pt x="676" y="5906"/>
                  </a:lnTo>
                  <a:lnTo>
                    <a:pt x="683" y="5914"/>
                  </a:lnTo>
                  <a:lnTo>
                    <a:pt x="692" y="5921"/>
                  </a:lnTo>
                  <a:lnTo>
                    <a:pt x="700" y="5927"/>
                  </a:lnTo>
                  <a:lnTo>
                    <a:pt x="709" y="5932"/>
                  </a:lnTo>
                  <a:lnTo>
                    <a:pt x="719" y="5936"/>
                  </a:lnTo>
                  <a:lnTo>
                    <a:pt x="729" y="5941"/>
                  </a:lnTo>
                  <a:lnTo>
                    <a:pt x="739" y="5943"/>
                  </a:lnTo>
                  <a:lnTo>
                    <a:pt x="749" y="5944"/>
                  </a:lnTo>
                  <a:lnTo>
                    <a:pt x="759" y="5945"/>
                  </a:lnTo>
                  <a:lnTo>
                    <a:pt x="770" y="5945"/>
                  </a:lnTo>
                  <a:lnTo>
                    <a:pt x="780" y="5943"/>
                  </a:lnTo>
                  <a:lnTo>
                    <a:pt x="792" y="5941"/>
                  </a:lnTo>
                  <a:lnTo>
                    <a:pt x="802" y="5937"/>
                  </a:lnTo>
                  <a:lnTo>
                    <a:pt x="812" y="5933"/>
                  </a:lnTo>
                  <a:close/>
                  <a:moveTo>
                    <a:pt x="2038" y="5281"/>
                  </a:moveTo>
                  <a:lnTo>
                    <a:pt x="2048" y="5274"/>
                  </a:lnTo>
                  <a:lnTo>
                    <a:pt x="2057" y="5269"/>
                  </a:lnTo>
                  <a:lnTo>
                    <a:pt x="2065" y="5261"/>
                  </a:lnTo>
                  <a:lnTo>
                    <a:pt x="2072" y="5253"/>
                  </a:lnTo>
                  <a:lnTo>
                    <a:pt x="2078" y="5244"/>
                  </a:lnTo>
                  <a:lnTo>
                    <a:pt x="2084" y="5235"/>
                  </a:lnTo>
                  <a:lnTo>
                    <a:pt x="2088" y="5226"/>
                  </a:lnTo>
                  <a:lnTo>
                    <a:pt x="2092" y="5216"/>
                  </a:lnTo>
                  <a:lnTo>
                    <a:pt x="2094" y="5206"/>
                  </a:lnTo>
                  <a:lnTo>
                    <a:pt x="2096" y="5196"/>
                  </a:lnTo>
                  <a:lnTo>
                    <a:pt x="2096" y="5185"/>
                  </a:lnTo>
                  <a:lnTo>
                    <a:pt x="2096" y="5174"/>
                  </a:lnTo>
                  <a:lnTo>
                    <a:pt x="2095" y="5163"/>
                  </a:lnTo>
                  <a:lnTo>
                    <a:pt x="2092" y="5153"/>
                  </a:lnTo>
                  <a:lnTo>
                    <a:pt x="2088" y="5143"/>
                  </a:lnTo>
                  <a:lnTo>
                    <a:pt x="2084" y="5133"/>
                  </a:lnTo>
                  <a:lnTo>
                    <a:pt x="2078" y="5123"/>
                  </a:lnTo>
                  <a:lnTo>
                    <a:pt x="2072" y="5114"/>
                  </a:lnTo>
                  <a:lnTo>
                    <a:pt x="2064" y="5106"/>
                  </a:lnTo>
                  <a:lnTo>
                    <a:pt x="2056" y="5099"/>
                  </a:lnTo>
                  <a:lnTo>
                    <a:pt x="2048" y="5092"/>
                  </a:lnTo>
                  <a:lnTo>
                    <a:pt x="2038" y="5087"/>
                  </a:lnTo>
                  <a:lnTo>
                    <a:pt x="2029" y="5082"/>
                  </a:lnTo>
                  <a:lnTo>
                    <a:pt x="2019" y="5079"/>
                  </a:lnTo>
                  <a:lnTo>
                    <a:pt x="2009" y="5077"/>
                  </a:lnTo>
                  <a:lnTo>
                    <a:pt x="1999" y="5075"/>
                  </a:lnTo>
                  <a:lnTo>
                    <a:pt x="1988" y="5075"/>
                  </a:lnTo>
                  <a:lnTo>
                    <a:pt x="1977" y="5075"/>
                  </a:lnTo>
                  <a:lnTo>
                    <a:pt x="1966" y="5076"/>
                  </a:lnTo>
                  <a:lnTo>
                    <a:pt x="1956" y="5079"/>
                  </a:lnTo>
                  <a:lnTo>
                    <a:pt x="1946" y="5082"/>
                  </a:lnTo>
                  <a:lnTo>
                    <a:pt x="1936" y="5087"/>
                  </a:lnTo>
                  <a:lnTo>
                    <a:pt x="1926" y="5092"/>
                  </a:lnTo>
                  <a:lnTo>
                    <a:pt x="1917" y="5099"/>
                  </a:lnTo>
                  <a:lnTo>
                    <a:pt x="1909" y="5107"/>
                  </a:lnTo>
                  <a:lnTo>
                    <a:pt x="1902" y="5115"/>
                  </a:lnTo>
                  <a:lnTo>
                    <a:pt x="1896" y="5123"/>
                  </a:lnTo>
                  <a:lnTo>
                    <a:pt x="1890" y="5132"/>
                  </a:lnTo>
                  <a:lnTo>
                    <a:pt x="1886" y="5142"/>
                  </a:lnTo>
                  <a:lnTo>
                    <a:pt x="1882" y="5152"/>
                  </a:lnTo>
                  <a:lnTo>
                    <a:pt x="1880" y="5162"/>
                  </a:lnTo>
                  <a:lnTo>
                    <a:pt x="1878" y="5172"/>
                  </a:lnTo>
                  <a:lnTo>
                    <a:pt x="1878" y="5182"/>
                  </a:lnTo>
                  <a:lnTo>
                    <a:pt x="1878" y="5193"/>
                  </a:lnTo>
                  <a:lnTo>
                    <a:pt x="1880" y="5204"/>
                  </a:lnTo>
                  <a:lnTo>
                    <a:pt x="1882" y="5215"/>
                  </a:lnTo>
                  <a:lnTo>
                    <a:pt x="1886" y="5225"/>
                  </a:lnTo>
                  <a:lnTo>
                    <a:pt x="1890" y="5235"/>
                  </a:lnTo>
                  <a:lnTo>
                    <a:pt x="1896" y="5245"/>
                  </a:lnTo>
                  <a:lnTo>
                    <a:pt x="1902" y="5254"/>
                  </a:lnTo>
                  <a:lnTo>
                    <a:pt x="1910" y="5262"/>
                  </a:lnTo>
                  <a:lnTo>
                    <a:pt x="1918" y="5269"/>
                  </a:lnTo>
                  <a:lnTo>
                    <a:pt x="1927" y="5275"/>
                  </a:lnTo>
                  <a:lnTo>
                    <a:pt x="1936" y="5280"/>
                  </a:lnTo>
                  <a:lnTo>
                    <a:pt x="1945" y="5284"/>
                  </a:lnTo>
                  <a:lnTo>
                    <a:pt x="1955" y="5289"/>
                  </a:lnTo>
                  <a:lnTo>
                    <a:pt x="1965" y="5291"/>
                  </a:lnTo>
                  <a:lnTo>
                    <a:pt x="1975" y="5292"/>
                  </a:lnTo>
                  <a:lnTo>
                    <a:pt x="1986" y="5293"/>
                  </a:lnTo>
                  <a:lnTo>
                    <a:pt x="1997" y="5293"/>
                  </a:lnTo>
                  <a:lnTo>
                    <a:pt x="2008" y="5291"/>
                  </a:lnTo>
                  <a:lnTo>
                    <a:pt x="2018" y="5289"/>
                  </a:lnTo>
                  <a:lnTo>
                    <a:pt x="2028" y="5286"/>
                  </a:lnTo>
                  <a:lnTo>
                    <a:pt x="2038" y="5281"/>
                  </a:lnTo>
                  <a:close/>
                  <a:moveTo>
                    <a:pt x="3265" y="4629"/>
                  </a:moveTo>
                  <a:lnTo>
                    <a:pt x="3274" y="4622"/>
                  </a:lnTo>
                  <a:lnTo>
                    <a:pt x="3283" y="4617"/>
                  </a:lnTo>
                  <a:lnTo>
                    <a:pt x="3291" y="4609"/>
                  </a:lnTo>
                  <a:lnTo>
                    <a:pt x="3299" y="4601"/>
                  </a:lnTo>
                  <a:lnTo>
                    <a:pt x="3304" y="4592"/>
                  </a:lnTo>
                  <a:lnTo>
                    <a:pt x="3310" y="4583"/>
                  </a:lnTo>
                  <a:lnTo>
                    <a:pt x="3315" y="4574"/>
                  </a:lnTo>
                  <a:lnTo>
                    <a:pt x="3318" y="4564"/>
                  </a:lnTo>
                  <a:lnTo>
                    <a:pt x="3321" y="4554"/>
                  </a:lnTo>
                  <a:lnTo>
                    <a:pt x="3322" y="4544"/>
                  </a:lnTo>
                  <a:lnTo>
                    <a:pt x="3324" y="4533"/>
                  </a:lnTo>
                  <a:lnTo>
                    <a:pt x="3322" y="4522"/>
                  </a:lnTo>
                  <a:lnTo>
                    <a:pt x="3321" y="4511"/>
                  </a:lnTo>
                  <a:lnTo>
                    <a:pt x="3319" y="4501"/>
                  </a:lnTo>
                  <a:lnTo>
                    <a:pt x="3315" y="4491"/>
                  </a:lnTo>
                  <a:lnTo>
                    <a:pt x="3310" y="4481"/>
                  </a:lnTo>
                  <a:lnTo>
                    <a:pt x="3304" y="4471"/>
                  </a:lnTo>
                  <a:lnTo>
                    <a:pt x="3298" y="4462"/>
                  </a:lnTo>
                  <a:lnTo>
                    <a:pt x="3291" y="4454"/>
                  </a:lnTo>
                  <a:lnTo>
                    <a:pt x="3283" y="4447"/>
                  </a:lnTo>
                  <a:lnTo>
                    <a:pt x="3274" y="4440"/>
                  </a:lnTo>
                  <a:lnTo>
                    <a:pt x="3265" y="4435"/>
                  </a:lnTo>
                  <a:lnTo>
                    <a:pt x="3255" y="4430"/>
                  </a:lnTo>
                  <a:lnTo>
                    <a:pt x="3246" y="4427"/>
                  </a:lnTo>
                  <a:lnTo>
                    <a:pt x="3235" y="4425"/>
                  </a:lnTo>
                  <a:lnTo>
                    <a:pt x="3225" y="4423"/>
                  </a:lnTo>
                  <a:lnTo>
                    <a:pt x="3215" y="4423"/>
                  </a:lnTo>
                  <a:lnTo>
                    <a:pt x="3204" y="4423"/>
                  </a:lnTo>
                  <a:lnTo>
                    <a:pt x="3194" y="4424"/>
                  </a:lnTo>
                  <a:lnTo>
                    <a:pt x="3182" y="4427"/>
                  </a:lnTo>
                  <a:lnTo>
                    <a:pt x="3172" y="4430"/>
                  </a:lnTo>
                  <a:lnTo>
                    <a:pt x="3162" y="4435"/>
                  </a:lnTo>
                  <a:lnTo>
                    <a:pt x="3153" y="4440"/>
                  </a:lnTo>
                  <a:lnTo>
                    <a:pt x="3144" y="4447"/>
                  </a:lnTo>
                  <a:lnTo>
                    <a:pt x="3136" y="4455"/>
                  </a:lnTo>
                  <a:lnTo>
                    <a:pt x="3129" y="4463"/>
                  </a:lnTo>
                  <a:lnTo>
                    <a:pt x="3123" y="4471"/>
                  </a:lnTo>
                  <a:lnTo>
                    <a:pt x="3117" y="4480"/>
                  </a:lnTo>
                  <a:lnTo>
                    <a:pt x="3113" y="4490"/>
                  </a:lnTo>
                  <a:lnTo>
                    <a:pt x="3109" y="4500"/>
                  </a:lnTo>
                  <a:lnTo>
                    <a:pt x="3106" y="4510"/>
                  </a:lnTo>
                  <a:lnTo>
                    <a:pt x="3105" y="4520"/>
                  </a:lnTo>
                  <a:lnTo>
                    <a:pt x="3104" y="4530"/>
                  </a:lnTo>
                  <a:lnTo>
                    <a:pt x="3105" y="4541"/>
                  </a:lnTo>
                  <a:lnTo>
                    <a:pt x="3106" y="4552"/>
                  </a:lnTo>
                  <a:lnTo>
                    <a:pt x="3108" y="4563"/>
                  </a:lnTo>
                  <a:lnTo>
                    <a:pt x="3112" y="4573"/>
                  </a:lnTo>
                  <a:lnTo>
                    <a:pt x="3117" y="4583"/>
                  </a:lnTo>
                  <a:lnTo>
                    <a:pt x="3123" y="4593"/>
                  </a:lnTo>
                  <a:lnTo>
                    <a:pt x="3130" y="4602"/>
                  </a:lnTo>
                  <a:lnTo>
                    <a:pt x="3136" y="4610"/>
                  </a:lnTo>
                  <a:lnTo>
                    <a:pt x="3144" y="4617"/>
                  </a:lnTo>
                  <a:lnTo>
                    <a:pt x="3153" y="4623"/>
                  </a:lnTo>
                  <a:lnTo>
                    <a:pt x="3162" y="4628"/>
                  </a:lnTo>
                  <a:lnTo>
                    <a:pt x="3172" y="4632"/>
                  </a:lnTo>
                  <a:lnTo>
                    <a:pt x="3181" y="4637"/>
                  </a:lnTo>
                  <a:lnTo>
                    <a:pt x="3191" y="4639"/>
                  </a:lnTo>
                  <a:lnTo>
                    <a:pt x="3202" y="4640"/>
                  </a:lnTo>
                  <a:lnTo>
                    <a:pt x="3213" y="4641"/>
                  </a:lnTo>
                  <a:lnTo>
                    <a:pt x="3224" y="4641"/>
                  </a:lnTo>
                  <a:lnTo>
                    <a:pt x="3234" y="4639"/>
                  </a:lnTo>
                  <a:lnTo>
                    <a:pt x="3244" y="4637"/>
                  </a:lnTo>
                  <a:lnTo>
                    <a:pt x="3255" y="4634"/>
                  </a:lnTo>
                  <a:lnTo>
                    <a:pt x="3265" y="4629"/>
                  </a:lnTo>
                  <a:close/>
                  <a:moveTo>
                    <a:pt x="4491" y="3977"/>
                  </a:moveTo>
                  <a:lnTo>
                    <a:pt x="4501" y="3970"/>
                  </a:lnTo>
                  <a:lnTo>
                    <a:pt x="4510" y="3965"/>
                  </a:lnTo>
                  <a:lnTo>
                    <a:pt x="4518" y="3957"/>
                  </a:lnTo>
                  <a:lnTo>
                    <a:pt x="4525" y="3949"/>
                  </a:lnTo>
                  <a:lnTo>
                    <a:pt x="4532" y="3940"/>
                  </a:lnTo>
                  <a:lnTo>
                    <a:pt x="4537" y="3931"/>
                  </a:lnTo>
                  <a:lnTo>
                    <a:pt x="4542" y="3922"/>
                  </a:lnTo>
                  <a:lnTo>
                    <a:pt x="4545" y="3912"/>
                  </a:lnTo>
                  <a:lnTo>
                    <a:pt x="4547" y="3902"/>
                  </a:lnTo>
                  <a:lnTo>
                    <a:pt x="4549" y="3892"/>
                  </a:lnTo>
                  <a:lnTo>
                    <a:pt x="4550" y="3881"/>
                  </a:lnTo>
                  <a:lnTo>
                    <a:pt x="4550" y="3870"/>
                  </a:lnTo>
                  <a:lnTo>
                    <a:pt x="4547" y="3859"/>
                  </a:lnTo>
                  <a:lnTo>
                    <a:pt x="4545" y="3849"/>
                  </a:lnTo>
                  <a:lnTo>
                    <a:pt x="4542" y="3839"/>
                  </a:lnTo>
                  <a:lnTo>
                    <a:pt x="4537" y="3829"/>
                  </a:lnTo>
                  <a:lnTo>
                    <a:pt x="4531" y="3819"/>
                  </a:lnTo>
                  <a:lnTo>
                    <a:pt x="4525" y="3810"/>
                  </a:lnTo>
                  <a:lnTo>
                    <a:pt x="4517" y="3802"/>
                  </a:lnTo>
                  <a:lnTo>
                    <a:pt x="4509" y="3795"/>
                  </a:lnTo>
                  <a:lnTo>
                    <a:pt x="4500" y="3789"/>
                  </a:lnTo>
                  <a:lnTo>
                    <a:pt x="4491" y="3783"/>
                  </a:lnTo>
                  <a:lnTo>
                    <a:pt x="4482" y="3778"/>
                  </a:lnTo>
                  <a:lnTo>
                    <a:pt x="4472" y="3775"/>
                  </a:lnTo>
                  <a:lnTo>
                    <a:pt x="4462" y="3773"/>
                  </a:lnTo>
                  <a:lnTo>
                    <a:pt x="4452" y="3771"/>
                  </a:lnTo>
                  <a:lnTo>
                    <a:pt x="4441" y="3771"/>
                  </a:lnTo>
                  <a:lnTo>
                    <a:pt x="4431" y="3771"/>
                  </a:lnTo>
                  <a:lnTo>
                    <a:pt x="4420" y="3772"/>
                  </a:lnTo>
                  <a:lnTo>
                    <a:pt x="4410" y="3775"/>
                  </a:lnTo>
                  <a:lnTo>
                    <a:pt x="4399" y="3778"/>
                  </a:lnTo>
                  <a:lnTo>
                    <a:pt x="4389" y="3783"/>
                  </a:lnTo>
                  <a:lnTo>
                    <a:pt x="4379" y="3789"/>
                  </a:lnTo>
                  <a:lnTo>
                    <a:pt x="4370" y="3795"/>
                  </a:lnTo>
                  <a:lnTo>
                    <a:pt x="4362" y="3803"/>
                  </a:lnTo>
                  <a:lnTo>
                    <a:pt x="4356" y="3811"/>
                  </a:lnTo>
                  <a:lnTo>
                    <a:pt x="4349" y="3819"/>
                  </a:lnTo>
                  <a:lnTo>
                    <a:pt x="4343" y="3828"/>
                  </a:lnTo>
                  <a:lnTo>
                    <a:pt x="4339" y="3838"/>
                  </a:lnTo>
                  <a:lnTo>
                    <a:pt x="4336" y="3848"/>
                  </a:lnTo>
                  <a:lnTo>
                    <a:pt x="4333" y="3858"/>
                  </a:lnTo>
                  <a:lnTo>
                    <a:pt x="4331" y="3868"/>
                  </a:lnTo>
                  <a:lnTo>
                    <a:pt x="4331" y="3878"/>
                  </a:lnTo>
                  <a:lnTo>
                    <a:pt x="4331" y="3890"/>
                  </a:lnTo>
                  <a:lnTo>
                    <a:pt x="4332" y="3900"/>
                  </a:lnTo>
                  <a:lnTo>
                    <a:pt x="4336" y="3911"/>
                  </a:lnTo>
                  <a:lnTo>
                    <a:pt x="4339" y="3921"/>
                  </a:lnTo>
                  <a:lnTo>
                    <a:pt x="4343" y="3931"/>
                  </a:lnTo>
                  <a:lnTo>
                    <a:pt x="4349" y="3941"/>
                  </a:lnTo>
                  <a:lnTo>
                    <a:pt x="4356" y="3950"/>
                  </a:lnTo>
                  <a:lnTo>
                    <a:pt x="4364" y="3958"/>
                  </a:lnTo>
                  <a:lnTo>
                    <a:pt x="4371" y="3965"/>
                  </a:lnTo>
                  <a:lnTo>
                    <a:pt x="4379" y="3971"/>
                  </a:lnTo>
                  <a:lnTo>
                    <a:pt x="4388" y="3976"/>
                  </a:lnTo>
                  <a:lnTo>
                    <a:pt x="4398" y="3980"/>
                  </a:lnTo>
                  <a:lnTo>
                    <a:pt x="4408" y="3985"/>
                  </a:lnTo>
                  <a:lnTo>
                    <a:pt x="4419" y="3987"/>
                  </a:lnTo>
                  <a:lnTo>
                    <a:pt x="4429" y="3988"/>
                  </a:lnTo>
                  <a:lnTo>
                    <a:pt x="4440" y="3989"/>
                  </a:lnTo>
                  <a:lnTo>
                    <a:pt x="4450" y="3989"/>
                  </a:lnTo>
                  <a:lnTo>
                    <a:pt x="4460" y="3987"/>
                  </a:lnTo>
                  <a:lnTo>
                    <a:pt x="4471" y="3985"/>
                  </a:lnTo>
                  <a:lnTo>
                    <a:pt x="4481" y="3982"/>
                  </a:lnTo>
                  <a:lnTo>
                    <a:pt x="4491" y="3977"/>
                  </a:lnTo>
                  <a:close/>
                  <a:moveTo>
                    <a:pt x="5719" y="3325"/>
                  </a:moveTo>
                  <a:lnTo>
                    <a:pt x="5728" y="3318"/>
                  </a:lnTo>
                  <a:lnTo>
                    <a:pt x="5737" y="3313"/>
                  </a:lnTo>
                  <a:lnTo>
                    <a:pt x="5744" y="3305"/>
                  </a:lnTo>
                  <a:lnTo>
                    <a:pt x="5752" y="3297"/>
                  </a:lnTo>
                  <a:lnTo>
                    <a:pt x="5758" y="3288"/>
                  </a:lnTo>
                  <a:lnTo>
                    <a:pt x="5763" y="3279"/>
                  </a:lnTo>
                  <a:lnTo>
                    <a:pt x="5768" y="3270"/>
                  </a:lnTo>
                  <a:lnTo>
                    <a:pt x="5771" y="3260"/>
                  </a:lnTo>
                  <a:lnTo>
                    <a:pt x="5774" y="3250"/>
                  </a:lnTo>
                  <a:lnTo>
                    <a:pt x="5776" y="3240"/>
                  </a:lnTo>
                  <a:lnTo>
                    <a:pt x="5776" y="3229"/>
                  </a:lnTo>
                  <a:lnTo>
                    <a:pt x="5776" y="3218"/>
                  </a:lnTo>
                  <a:lnTo>
                    <a:pt x="5775" y="3207"/>
                  </a:lnTo>
                  <a:lnTo>
                    <a:pt x="5771" y="3197"/>
                  </a:lnTo>
                  <a:lnTo>
                    <a:pt x="5768" y="3187"/>
                  </a:lnTo>
                  <a:lnTo>
                    <a:pt x="5763" y="3177"/>
                  </a:lnTo>
                  <a:lnTo>
                    <a:pt x="5758" y="3167"/>
                  </a:lnTo>
                  <a:lnTo>
                    <a:pt x="5751" y="3158"/>
                  </a:lnTo>
                  <a:lnTo>
                    <a:pt x="5744" y="3150"/>
                  </a:lnTo>
                  <a:lnTo>
                    <a:pt x="5735" y="3143"/>
                  </a:lnTo>
                  <a:lnTo>
                    <a:pt x="5728" y="3137"/>
                  </a:lnTo>
                  <a:lnTo>
                    <a:pt x="5719" y="3131"/>
                  </a:lnTo>
                  <a:lnTo>
                    <a:pt x="5709" y="3126"/>
                  </a:lnTo>
                  <a:lnTo>
                    <a:pt x="5698" y="3123"/>
                  </a:lnTo>
                  <a:lnTo>
                    <a:pt x="5688" y="3121"/>
                  </a:lnTo>
                  <a:lnTo>
                    <a:pt x="5678" y="3119"/>
                  </a:lnTo>
                  <a:lnTo>
                    <a:pt x="5668" y="3119"/>
                  </a:lnTo>
                  <a:lnTo>
                    <a:pt x="5657" y="3119"/>
                  </a:lnTo>
                  <a:lnTo>
                    <a:pt x="5647" y="3120"/>
                  </a:lnTo>
                  <a:lnTo>
                    <a:pt x="5636" y="3123"/>
                  </a:lnTo>
                  <a:lnTo>
                    <a:pt x="5626" y="3126"/>
                  </a:lnTo>
                  <a:lnTo>
                    <a:pt x="5616" y="3131"/>
                  </a:lnTo>
                  <a:lnTo>
                    <a:pt x="5605" y="3137"/>
                  </a:lnTo>
                  <a:lnTo>
                    <a:pt x="5598" y="3143"/>
                  </a:lnTo>
                  <a:lnTo>
                    <a:pt x="5589" y="3151"/>
                  </a:lnTo>
                  <a:lnTo>
                    <a:pt x="5582" y="3159"/>
                  </a:lnTo>
                  <a:lnTo>
                    <a:pt x="5575" y="3167"/>
                  </a:lnTo>
                  <a:lnTo>
                    <a:pt x="5571" y="3176"/>
                  </a:lnTo>
                  <a:lnTo>
                    <a:pt x="5566" y="3186"/>
                  </a:lnTo>
                  <a:lnTo>
                    <a:pt x="5562" y="3196"/>
                  </a:lnTo>
                  <a:lnTo>
                    <a:pt x="5559" y="3206"/>
                  </a:lnTo>
                  <a:lnTo>
                    <a:pt x="5558" y="3216"/>
                  </a:lnTo>
                  <a:lnTo>
                    <a:pt x="5557" y="3226"/>
                  </a:lnTo>
                  <a:lnTo>
                    <a:pt x="5557" y="3238"/>
                  </a:lnTo>
                  <a:lnTo>
                    <a:pt x="5559" y="3248"/>
                  </a:lnTo>
                  <a:lnTo>
                    <a:pt x="5562" y="3259"/>
                  </a:lnTo>
                  <a:lnTo>
                    <a:pt x="5565" y="3269"/>
                  </a:lnTo>
                  <a:lnTo>
                    <a:pt x="5571" y="3279"/>
                  </a:lnTo>
                  <a:lnTo>
                    <a:pt x="5576" y="3289"/>
                  </a:lnTo>
                  <a:lnTo>
                    <a:pt x="5583" y="3298"/>
                  </a:lnTo>
                  <a:lnTo>
                    <a:pt x="5590" y="3306"/>
                  </a:lnTo>
                  <a:lnTo>
                    <a:pt x="5598" y="3313"/>
                  </a:lnTo>
                  <a:lnTo>
                    <a:pt x="5607" y="3319"/>
                  </a:lnTo>
                  <a:lnTo>
                    <a:pt x="5616" y="3324"/>
                  </a:lnTo>
                  <a:lnTo>
                    <a:pt x="5625" y="3328"/>
                  </a:lnTo>
                  <a:lnTo>
                    <a:pt x="5635" y="3333"/>
                  </a:lnTo>
                  <a:lnTo>
                    <a:pt x="5645" y="3335"/>
                  </a:lnTo>
                  <a:lnTo>
                    <a:pt x="5656" y="3336"/>
                  </a:lnTo>
                  <a:lnTo>
                    <a:pt x="5666" y="3337"/>
                  </a:lnTo>
                  <a:lnTo>
                    <a:pt x="5676" y="3337"/>
                  </a:lnTo>
                  <a:lnTo>
                    <a:pt x="5687" y="3335"/>
                  </a:lnTo>
                  <a:lnTo>
                    <a:pt x="5697" y="3333"/>
                  </a:lnTo>
                  <a:lnTo>
                    <a:pt x="5709" y="3330"/>
                  </a:lnTo>
                  <a:lnTo>
                    <a:pt x="5719" y="3325"/>
                  </a:lnTo>
                  <a:close/>
                  <a:moveTo>
                    <a:pt x="6945" y="2673"/>
                  </a:moveTo>
                  <a:lnTo>
                    <a:pt x="6955" y="2666"/>
                  </a:lnTo>
                  <a:lnTo>
                    <a:pt x="6963" y="2661"/>
                  </a:lnTo>
                  <a:lnTo>
                    <a:pt x="6972" y="2653"/>
                  </a:lnTo>
                  <a:lnTo>
                    <a:pt x="6978" y="2645"/>
                  </a:lnTo>
                  <a:lnTo>
                    <a:pt x="6985" y="2636"/>
                  </a:lnTo>
                  <a:lnTo>
                    <a:pt x="6990" y="2627"/>
                  </a:lnTo>
                  <a:lnTo>
                    <a:pt x="6994" y="2618"/>
                  </a:lnTo>
                  <a:lnTo>
                    <a:pt x="6999" y="2608"/>
                  </a:lnTo>
                  <a:lnTo>
                    <a:pt x="7001" y="2598"/>
                  </a:lnTo>
                  <a:lnTo>
                    <a:pt x="7002" y="2588"/>
                  </a:lnTo>
                  <a:lnTo>
                    <a:pt x="7003" y="2577"/>
                  </a:lnTo>
                  <a:lnTo>
                    <a:pt x="7002" y="2566"/>
                  </a:lnTo>
                  <a:lnTo>
                    <a:pt x="7001" y="2555"/>
                  </a:lnTo>
                  <a:lnTo>
                    <a:pt x="6999" y="2545"/>
                  </a:lnTo>
                  <a:lnTo>
                    <a:pt x="6995" y="2535"/>
                  </a:lnTo>
                  <a:lnTo>
                    <a:pt x="6990" y="2525"/>
                  </a:lnTo>
                  <a:lnTo>
                    <a:pt x="6984" y="2515"/>
                  </a:lnTo>
                  <a:lnTo>
                    <a:pt x="6977" y="2506"/>
                  </a:lnTo>
                  <a:lnTo>
                    <a:pt x="6971" y="2498"/>
                  </a:lnTo>
                  <a:lnTo>
                    <a:pt x="6963" y="2491"/>
                  </a:lnTo>
                  <a:lnTo>
                    <a:pt x="6954" y="2485"/>
                  </a:lnTo>
                  <a:lnTo>
                    <a:pt x="6945" y="2479"/>
                  </a:lnTo>
                  <a:lnTo>
                    <a:pt x="6936" y="2474"/>
                  </a:lnTo>
                  <a:lnTo>
                    <a:pt x="6926" y="2471"/>
                  </a:lnTo>
                  <a:lnTo>
                    <a:pt x="6916" y="2469"/>
                  </a:lnTo>
                  <a:lnTo>
                    <a:pt x="6904" y="2467"/>
                  </a:lnTo>
                  <a:lnTo>
                    <a:pt x="6894" y="2467"/>
                  </a:lnTo>
                  <a:lnTo>
                    <a:pt x="6884" y="2467"/>
                  </a:lnTo>
                  <a:lnTo>
                    <a:pt x="6873" y="2468"/>
                  </a:lnTo>
                  <a:lnTo>
                    <a:pt x="6863" y="2471"/>
                  </a:lnTo>
                  <a:lnTo>
                    <a:pt x="6852" y="2474"/>
                  </a:lnTo>
                  <a:lnTo>
                    <a:pt x="6842" y="2479"/>
                  </a:lnTo>
                  <a:lnTo>
                    <a:pt x="6833" y="2485"/>
                  </a:lnTo>
                  <a:lnTo>
                    <a:pt x="6824" y="2491"/>
                  </a:lnTo>
                  <a:lnTo>
                    <a:pt x="6816" y="2499"/>
                  </a:lnTo>
                  <a:lnTo>
                    <a:pt x="6808" y="2507"/>
                  </a:lnTo>
                  <a:lnTo>
                    <a:pt x="6802" y="2515"/>
                  </a:lnTo>
                  <a:lnTo>
                    <a:pt x="6797" y="2524"/>
                  </a:lnTo>
                  <a:lnTo>
                    <a:pt x="6792" y="2534"/>
                  </a:lnTo>
                  <a:lnTo>
                    <a:pt x="6789" y="2544"/>
                  </a:lnTo>
                  <a:lnTo>
                    <a:pt x="6786" y="2554"/>
                  </a:lnTo>
                  <a:lnTo>
                    <a:pt x="6785" y="2564"/>
                  </a:lnTo>
                  <a:lnTo>
                    <a:pt x="6783" y="2574"/>
                  </a:lnTo>
                  <a:lnTo>
                    <a:pt x="6785" y="2586"/>
                  </a:lnTo>
                  <a:lnTo>
                    <a:pt x="6786" y="2596"/>
                  </a:lnTo>
                  <a:lnTo>
                    <a:pt x="6788" y="2607"/>
                  </a:lnTo>
                  <a:lnTo>
                    <a:pt x="6792" y="2617"/>
                  </a:lnTo>
                  <a:lnTo>
                    <a:pt x="6797" y="2627"/>
                  </a:lnTo>
                  <a:lnTo>
                    <a:pt x="6802" y="2637"/>
                  </a:lnTo>
                  <a:lnTo>
                    <a:pt x="6809" y="2646"/>
                  </a:lnTo>
                  <a:lnTo>
                    <a:pt x="6816" y="2654"/>
                  </a:lnTo>
                  <a:lnTo>
                    <a:pt x="6825" y="2661"/>
                  </a:lnTo>
                  <a:lnTo>
                    <a:pt x="6833" y="2667"/>
                  </a:lnTo>
                  <a:lnTo>
                    <a:pt x="6842" y="2672"/>
                  </a:lnTo>
                  <a:lnTo>
                    <a:pt x="6852" y="2676"/>
                  </a:lnTo>
                  <a:lnTo>
                    <a:pt x="6862" y="2681"/>
                  </a:lnTo>
                  <a:lnTo>
                    <a:pt x="6872" y="2683"/>
                  </a:lnTo>
                  <a:lnTo>
                    <a:pt x="6882" y="2684"/>
                  </a:lnTo>
                  <a:lnTo>
                    <a:pt x="6892" y="2685"/>
                  </a:lnTo>
                  <a:lnTo>
                    <a:pt x="6903" y="2685"/>
                  </a:lnTo>
                  <a:lnTo>
                    <a:pt x="6913" y="2683"/>
                  </a:lnTo>
                  <a:lnTo>
                    <a:pt x="6925" y="2681"/>
                  </a:lnTo>
                  <a:lnTo>
                    <a:pt x="6935" y="2678"/>
                  </a:lnTo>
                  <a:lnTo>
                    <a:pt x="6945" y="2673"/>
                  </a:lnTo>
                  <a:close/>
                  <a:moveTo>
                    <a:pt x="8171" y="2021"/>
                  </a:moveTo>
                  <a:lnTo>
                    <a:pt x="8181" y="2014"/>
                  </a:lnTo>
                  <a:lnTo>
                    <a:pt x="8190" y="2009"/>
                  </a:lnTo>
                  <a:lnTo>
                    <a:pt x="8198" y="2001"/>
                  </a:lnTo>
                  <a:lnTo>
                    <a:pt x="8205" y="1993"/>
                  </a:lnTo>
                  <a:lnTo>
                    <a:pt x="8211" y="1984"/>
                  </a:lnTo>
                  <a:lnTo>
                    <a:pt x="8217" y="1975"/>
                  </a:lnTo>
                  <a:lnTo>
                    <a:pt x="8221" y="1966"/>
                  </a:lnTo>
                  <a:lnTo>
                    <a:pt x="8225" y="1956"/>
                  </a:lnTo>
                  <a:lnTo>
                    <a:pt x="8227" y="1946"/>
                  </a:lnTo>
                  <a:lnTo>
                    <a:pt x="8229" y="1936"/>
                  </a:lnTo>
                  <a:lnTo>
                    <a:pt x="8229" y="1925"/>
                  </a:lnTo>
                  <a:lnTo>
                    <a:pt x="8229" y="1914"/>
                  </a:lnTo>
                  <a:lnTo>
                    <a:pt x="8228" y="1903"/>
                  </a:lnTo>
                  <a:lnTo>
                    <a:pt x="8225" y="1893"/>
                  </a:lnTo>
                  <a:lnTo>
                    <a:pt x="8221" y="1883"/>
                  </a:lnTo>
                  <a:lnTo>
                    <a:pt x="8217" y="1873"/>
                  </a:lnTo>
                  <a:lnTo>
                    <a:pt x="8211" y="1863"/>
                  </a:lnTo>
                  <a:lnTo>
                    <a:pt x="8205" y="1854"/>
                  </a:lnTo>
                  <a:lnTo>
                    <a:pt x="8197" y="1846"/>
                  </a:lnTo>
                  <a:lnTo>
                    <a:pt x="8189" y="1839"/>
                  </a:lnTo>
                  <a:lnTo>
                    <a:pt x="8181" y="1833"/>
                  </a:lnTo>
                  <a:lnTo>
                    <a:pt x="8171" y="1827"/>
                  </a:lnTo>
                  <a:lnTo>
                    <a:pt x="8162" y="1822"/>
                  </a:lnTo>
                  <a:lnTo>
                    <a:pt x="8152" y="1819"/>
                  </a:lnTo>
                  <a:lnTo>
                    <a:pt x="8142" y="1817"/>
                  </a:lnTo>
                  <a:lnTo>
                    <a:pt x="8132" y="1815"/>
                  </a:lnTo>
                  <a:lnTo>
                    <a:pt x="8121" y="1815"/>
                  </a:lnTo>
                  <a:lnTo>
                    <a:pt x="8110" y="1815"/>
                  </a:lnTo>
                  <a:lnTo>
                    <a:pt x="8099" y="1816"/>
                  </a:lnTo>
                  <a:lnTo>
                    <a:pt x="8089" y="1819"/>
                  </a:lnTo>
                  <a:lnTo>
                    <a:pt x="8079" y="1822"/>
                  </a:lnTo>
                  <a:lnTo>
                    <a:pt x="8069" y="1827"/>
                  </a:lnTo>
                  <a:lnTo>
                    <a:pt x="8059" y="1833"/>
                  </a:lnTo>
                  <a:lnTo>
                    <a:pt x="8050" y="1839"/>
                  </a:lnTo>
                  <a:lnTo>
                    <a:pt x="8042" y="1847"/>
                  </a:lnTo>
                  <a:lnTo>
                    <a:pt x="8035" y="1855"/>
                  </a:lnTo>
                  <a:lnTo>
                    <a:pt x="8029" y="1863"/>
                  </a:lnTo>
                  <a:lnTo>
                    <a:pt x="8023" y="1872"/>
                  </a:lnTo>
                  <a:lnTo>
                    <a:pt x="8019" y="1882"/>
                  </a:lnTo>
                  <a:lnTo>
                    <a:pt x="8015" y="1892"/>
                  </a:lnTo>
                  <a:lnTo>
                    <a:pt x="8013" y="1902"/>
                  </a:lnTo>
                  <a:lnTo>
                    <a:pt x="8011" y="1912"/>
                  </a:lnTo>
                  <a:lnTo>
                    <a:pt x="8011" y="1922"/>
                  </a:lnTo>
                  <a:lnTo>
                    <a:pt x="8011" y="1934"/>
                  </a:lnTo>
                  <a:lnTo>
                    <a:pt x="8013" y="1944"/>
                  </a:lnTo>
                  <a:lnTo>
                    <a:pt x="8015" y="1955"/>
                  </a:lnTo>
                  <a:lnTo>
                    <a:pt x="8019" y="1965"/>
                  </a:lnTo>
                  <a:lnTo>
                    <a:pt x="8023" y="1975"/>
                  </a:lnTo>
                  <a:lnTo>
                    <a:pt x="8029" y="1985"/>
                  </a:lnTo>
                  <a:lnTo>
                    <a:pt x="8035" y="1994"/>
                  </a:lnTo>
                  <a:lnTo>
                    <a:pt x="8043" y="2002"/>
                  </a:lnTo>
                  <a:lnTo>
                    <a:pt x="8051" y="2009"/>
                  </a:lnTo>
                  <a:lnTo>
                    <a:pt x="8060" y="2015"/>
                  </a:lnTo>
                  <a:lnTo>
                    <a:pt x="8069" y="2020"/>
                  </a:lnTo>
                  <a:lnTo>
                    <a:pt x="8078" y="2024"/>
                  </a:lnTo>
                  <a:lnTo>
                    <a:pt x="8088" y="2029"/>
                  </a:lnTo>
                  <a:lnTo>
                    <a:pt x="8098" y="2031"/>
                  </a:lnTo>
                  <a:lnTo>
                    <a:pt x="8108" y="2032"/>
                  </a:lnTo>
                  <a:lnTo>
                    <a:pt x="8119" y="2033"/>
                  </a:lnTo>
                  <a:lnTo>
                    <a:pt x="8129" y="2033"/>
                  </a:lnTo>
                  <a:lnTo>
                    <a:pt x="8141" y="2031"/>
                  </a:lnTo>
                  <a:lnTo>
                    <a:pt x="8151" y="2029"/>
                  </a:lnTo>
                  <a:lnTo>
                    <a:pt x="8161" y="2026"/>
                  </a:lnTo>
                  <a:lnTo>
                    <a:pt x="8171" y="2021"/>
                  </a:lnTo>
                  <a:close/>
                  <a:moveTo>
                    <a:pt x="9398" y="1369"/>
                  </a:moveTo>
                  <a:lnTo>
                    <a:pt x="9407" y="1362"/>
                  </a:lnTo>
                  <a:lnTo>
                    <a:pt x="9416" y="1357"/>
                  </a:lnTo>
                  <a:lnTo>
                    <a:pt x="9424" y="1349"/>
                  </a:lnTo>
                  <a:lnTo>
                    <a:pt x="9432" y="1341"/>
                  </a:lnTo>
                  <a:lnTo>
                    <a:pt x="9437" y="1332"/>
                  </a:lnTo>
                  <a:lnTo>
                    <a:pt x="9443" y="1323"/>
                  </a:lnTo>
                  <a:lnTo>
                    <a:pt x="9448" y="1314"/>
                  </a:lnTo>
                  <a:lnTo>
                    <a:pt x="9451" y="1304"/>
                  </a:lnTo>
                  <a:lnTo>
                    <a:pt x="9454" y="1294"/>
                  </a:lnTo>
                  <a:lnTo>
                    <a:pt x="9455" y="1284"/>
                  </a:lnTo>
                  <a:lnTo>
                    <a:pt x="9456" y="1273"/>
                  </a:lnTo>
                  <a:lnTo>
                    <a:pt x="9455" y="1262"/>
                  </a:lnTo>
                  <a:lnTo>
                    <a:pt x="9454" y="1251"/>
                  </a:lnTo>
                  <a:lnTo>
                    <a:pt x="9452" y="1241"/>
                  </a:lnTo>
                  <a:lnTo>
                    <a:pt x="9448" y="1231"/>
                  </a:lnTo>
                  <a:lnTo>
                    <a:pt x="9443" y="1221"/>
                  </a:lnTo>
                  <a:lnTo>
                    <a:pt x="9437" y="1211"/>
                  </a:lnTo>
                  <a:lnTo>
                    <a:pt x="9431" y="1202"/>
                  </a:lnTo>
                  <a:lnTo>
                    <a:pt x="9424" y="1194"/>
                  </a:lnTo>
                  <a:lnTo>
                    <a:pt x="9416" y="1187"/>
                  </a:lnTo>
                  <a:lnTo>
                    <a:pt x="9407" y="1181"/>
                  </a:lnTo>
                  <a:lnTo>
                    <a:pt x="9398" y="1175"/>
                  </a:lnTo>
                  <a:lnTo>
                    <a:pt x="9388" y="1170"/>
                  </a:lnTo>
                  <a:lnTo>
                    <a:pt x="9379" y="1167"/>
                  </a:lnTo>
                  <a:lnTo>
                    <a:pt x="9368" y="1165"/>
                  </a:lnTo>
                  <a:lnTo>
                    <a:pt x="9358" y="1163"/>
                  </a:lnTo>
                  <a:lnTo>
                    <a:pt x="9348" y="1163"/>
                  </a:lnTo>
                  <a:lnTo>
                    <a:pt x="9337" y="1163"/>
                  </a:lnTo>
                  <a:lnTo>
                    <a:pt x="9326" y="1164"/>
                  </a:lnTo>
                  <a:lnTo>
                    <a:pt x="9315" y="1167"/>
                  </a:lnTo>
                  <a:lnTo>
                    <a:pt x="9305" y="1170"/>
                  </a:lnTo>
                  <a:lnTo>
                    <a:pt x="9295" y="1175"/>
                  </a:lnTo>
                  <a:lnTo>
                    <a:pt x="9286" y="1181"/>
                  </a:lnTo>
                  <a:lnTo>
                    <a:pt x="9277" y="1187"/>
                  </a:lnTo>
                  <a:lnTo>
                    <a:pt x="9269" y="1195"/>
                  </a:lnTo>
                  <a:lnTo>
                    <a:pt x="9261" y="1203"/>
                  </a:lnTo>
                  <a:lnTo>
                    <a:pt x="9256" y="1211"/>
                  </a:lnTo>
                  <a:lnTo>
                    <a:pt x="9250" y="1220"/>
                  </a:lnTo>
                  <a:lnTo>
                    <a:pt x="9246" y="1230"/>
                  </a:lnTo>
                  <a:lnTo>
                    <a:pt x="9242" y="1240"/>
                  </a:lnTo>
                  <a:lnTo>
                    <a:pt x="9239" y="1250"/>
                  </a:lnTo>
                  <a:lnTo>
                    <a:pt x="9238" y="1260"/>
                  </a:lnTo>
                  <a:lnTo>
                    <a:pt x="9237" y="1270"/>
                  </a:lnTo>
                  <a:lnTo>
                    <a:pt x="9238" y="1282"/>
                  </a:lnTo>
                  <a:lnTo>
                    <a:pt x="9239" y="1292"/>
                  </a:lnTo>
                  <a:lnTo>
                    <a:pt x="9241" y="1303"/>
                  </a:lnTo>
                  <a:lnTo>
                    <a:pt x="9245" y="1313"/>
                  </a:lnTo>
                  <a:lnTo>
                    <a:pt x="9250" y="1323"/>
                  </a:lnTo>
                  <a:lnTo>
                    <a:pt x="9256" y="1333"/>
                  </a:lnTo>
                  <a:lnTo>
                    <a:pt x="9263" y="1342"/>
                  </a:lnTo>
                  <a:lnTo>
                    <a:pt x="9269" y="1350"/>
                  </a:lnTo>
                  <a:lnTo>
                    <a:pt x="9277" y="1357"/>
                  </a:lnTo>
                  <a:lnTo>
                    <a:pt x="9286" y="1363"/>
                  </a:lnTo>
                  <a:lnTo>
                    <a:pt x="9295" y="1368"/>
                  </a:lnTo>
                  <a:lnTo>
                    <a:pt x="9305" y="1374"/>
                  </a:lnTo>
                  <a:lnTo>
                    <a:pt x="9314" y="1377"/>
                  </a:lnTo>
                  <a:lnTo>
                    <a:pt x="9324" y="1379"/>
                  </a:lnTo>
                  <a:lnTo>
                    <a:pt x="9335" y="1380"/>
                  </a:lnTo>
                  <a:lnTo>
                    <a:pt x="9346" y="1381"/>
                  </a:lnTo>
                  <a:lnTo>
                    <a:pt x="9357" y="1381"/>
                  </a:lnTo>
                  <a:lnTo>
                    <a:pt x="9367" y="1379"/>
                  </a:lnTo>
                  <a:lnTo>
                    <a:pt x="9377" y="1377"/>
                  </a:lnTo>
                  <a:lnTo>
                    <a:pt x="9388" y="1374"/>
                  </a:lnTo>
                  <a:lnTo>
                    <a:pt x="9398" y="1369"/>
                  </a:lnTo>
                  <a:close/>
                  <a:moveTo>
                    <a:pt x="1463" y="7161"/>
                  </a:moveTo>
                  <a:lnTo>
                    <a:pt x="1473" y="7155"/>
                  </a:lnTo>
                  <a:lnTo>
                    <a:pt x="1481" y="7148"/>
                  </a:lnTo>
                  <a:lnTo>
                    <a:pt x="1490" y="7140"/>
                  </a:lnTo>
                  <a:lnTo>
                    <a:pt x="1497" y="7133"/>
                  </a:lnTo>
                  <a:lnTo>
                    <a:pt x="1503" y="7125"/>
                  </a:lnTo>
                  <a:lnTo>
                    <a:pt x="1508" y="7116"/>
                  </a:lnTo>
                  <a:lnTo>
                    <a:pt x="1512" y="7106"/>
                  </a:lnTo>
                  <a:lnTo>
                    <a:pt x="1517" y="7096"/>
                  </a:lnTo>
                  <a:lnTo>
                    <a:pt x="1519" y="7085"/>
                  </a:lnTo>
                  <a:lnTo>
                    <a:pt x="1520" y="7075"/>
                  </a:lnTo>
                  <a:lnTo>
                    <a:pt x="1521" y="7065"/>
                  </a:lnTo>
                  <a:lnTo>
                    <a:pt x="1520" y="7054"/>
                  </a:lnTo>
                  <a:lnTo>
                    <a:pt x="1519" y="7044"/>
                  </a:lnTo>
                  <a:lnTo>
                    <a:pt x="1517" y="7033"/>
                  </a:lnTo>
                  <a:lnTo>
                    <a:pt x="1513" y="7023"/>
                  </a:lnTo>
                  <a:lnTo>
                    <a:pt x="1508" y="7013"/>
                  </a:lnTo>
                  <a:lnTo>
                    <a:pt x="1502" y="7002"/>
                  </a:lnTo>
                  <a:lnTo>
                    <a:pt x="1496" y="6993"/>
                  </a:lnTo>
                  <a:lnTo>
                    <a:pt x="1489" y="6986"/>
                  </a:lnTo>
                  <a:lnTo>
                    <a:pt x="1481" y="6979"/>
                  </a:lnTo>
                  <a:lnTo>
                    <a:pt x="1472" y="6972"/>
                  </a:lnTo>
                  <a:lnTo>
                    <a:pt x="1463" y="6967"/>
                  </a:lnTo>
                  <a:lnTo>
                    <a:pt x="1454" y="6962"/>
                  </a:lnTo>
                  <a:lnTo>
                    <a:pt x="1444" y="6959"/>
                  </a:lnTo>
                  <a:lnTo>
                    <a:pt x="1434" y="6956"/>
                  </a:lnTo>
                  <a:lnTo>
                    <a:pt x="1423" y="6955"/>
                  </a:lnTo>
                  <a:lnTo>
                    <a:pt x="1413" y="6954"/>
                  </a:lnTo>
                  <a:lnTo>
                    <a:pt x="1402" y="6954"/>
                  </a:lnTo>
                  <a:lnTo>
                    <a:pt x="1391" y="6956"/>
                  </a:lnTo>
                  <a:lnTo>
                    <a:pt x="1381" y="6959"/>
                  </a:lnTo>
                  <a:lnTo>
                    <a:pt x="1370" y="6962"/>
                  </a:lnTo>
                  <a:lnTo>
                    <a:pt x="1360" y="6967"/>
                  </a:lnTo>
                  <a:lnTo>
                    <a:pt x="1351" y="6973"/>
                  </a:lnTo>
                  <a:lnTo>
                    <a:pt x="1342" y="6979"/>
                  </a:lnTo>
                  <a:lnTo>
                    <a:pt x="1334" y="6987"/>
                  </a:lnTo>
                  <a:lnTo>
                    <a:pt x="1326" y="6995"/>
                  </a:lnTo>
                  <a:lnTo>
                    <a:pt x="1321" y="7004"/>
                  </a:lnTo>
                  <a:lnTo>
                    <a:pt x="1315" y="7013"/>
                  </a:lnTo>
                  <a:lnTo>
                    <a:pt x="1311" y="7022"/>
                  </a:lnTo>
                  <a:lnTo>
                    <a:pt x="1307" y="7032"/>
                  </a:lnTo>
                  <a:lnTo>
                    <a:pt x="1305" y="7042"/>
                  </a:lnTo>
                  <a:lnTo>
                    <a:pt x="1303" y="7052"/>
                  </a:lnTo>
                  <a:lnTo>
                    <a:pt x="1303" y="7063"/>
                  </a:lnTo>
                  <a:lnTo>
                    <a:pt x="1303" y="7073"/>
                  </a:lnTo>
                  <a:lnTo>
                    <a:pt x="1304" y="7084"/>
                  </a:lnTo>
                  <a:lnTo>
                    <a:pt x="1306" y="7094"/>
                  </a:lnTo>
                  <a:lnTo>
                    <a:pt x="1311" y="7105"/>
                  </a:lnTo>
                  <a:lnTo>
                    <a:pt x="1315" y="7115"/>
                  </a:lnTo>
                  <a:lnTo>
                    <a:pt x="1321" y="7125"/>
                  </a:lnTo>
                  <a:lnTo>
                    <a:pt x="1327" y="7134"/>
                  </a:lnTo>
                  <a:lnTo>
                    <a:pt x="1334" y="7142"/>
                  </a:lnTo>
                  <a:lnTo>
                    <a:pt x="1343" y="7148"/>
                  </a:lnTo>
                  <a:lnTo>
                    <a:pt x="1351" y="7155"/>
                  </a:lnTo>
                  <a:lnTo>
                    <a:pt x="1360" y="7161"/>
                  </a:lnTo>
                  <a:lnTo>
                    <a:pt x="1370" y="7165"/>
                  </a:lnTo>
                  <a:lnTo>
                    <a:pt x="1380" y="7169"/>
                  </a:lnTo>
                  <a:lnTo>
                    <a:pt x="1390" y="7171"/>
                  </a:lnTo>
                  <a:lnTo>
                    <a:pt x="1400" y="7173"/>
                  </a:lnTo>
                  <a:lnTo>
                    <a:pt x="1410" y="7173"/>
                  </a:lnTo>
                  <a:lnTo>
                    <a:pt x="1422" y="7173"/>
                  </a:lnTo>
                  <a:lnTo>
                    <a:pt x="1432" y="7172"/>
                  </a:lnTo>
                  <a:lnTo>
                    <a:pt x="1443" y="7169"/>
                  </a:lnTo>
                  <a:lnTo>
                    <a:pt x="1453" y="7165"/>
                  </a:lnTo>
                  <a:lnTo>
                    <a:pt x="1463" y="7161"/>
                  </a:lnTo>
                  <a:close/>
                  <a:moveTo>
                    <a:pt x="2689" y="6509"/>
                  </a:moveTo>
                  <a:lnTo>
                    <a:pt x="2699" y="6503"/>
                  </a:lnTo>
                  <a:lnTo>
                    <a:pt x="2708" y="6496"/>
                  </a:lnTo>
                  <a:lnTo>
                    <a:pt x="2716" y="6488"/>
                  </a:lnTo>
                  <a:lnTo>
                    <a:pt x="2723" y="6481"/>
                  </a:lnTo>
                  <a:lnTo>
                    <a:pt x="2729" y="6473"/>
                  </a:lnTo>
                  <a:lnTo>
                    <a:pt x="2735" y="6464"/>
                  </a:lnTo>
                  <a:lnTo>
                    <a:pt x="2740" y="6454"/>
                  </a:lnTo>
                  <a:lnTo>
                    <a:pt x="2743" y="6444"/>
                  </a:lnTo>
                  <a:lnTo>
                    <a:pt x="2745" y="6434"/>
                  </a:lnTo>
                  <a:lnTo>
                    <a:pt x="2747" y="6423"/>
                  </a:lnTo>
                  <a:lnTo>
                    <a:pt x="2747" y="6412"/>
                  </a:lnTo>
                  <a:lnTo>
                    <a:pt x="2747" y="6402"/>
                  </a:lnTo>
                  <a:lnTo>
                    <a:pt x="2746" y="6392"/>
                  </a:lnTo>
                  <a:lnTo>
                    <a:pt x="2743" y="6381"/>
                  </a:lnTo>
                  <a:lnTo>
                    <a:pt x="2740" y="6371"/>
                  </a:lnTo>
                  <a:lnTo>
                    <a:pt x="2735" y="6361"/>
                  </a:lnTo>
                  <a:lnTo>
                    <a:pt x="2729" y="6350"/>
                  </a:lnTo>
                  <a:lnTo>
                    <a:pt x="2723" y="6341"/>
                  </a:lnTo>
                  <a:lnTo>
                    <a:pt x="2715" y="6334"/>
                  </a:lnTo>
                  <a:lnTo>
                    <a:pt x="2707" y="6327"/>
                  </a:lnTo>
                  <a:lnTo>
                    <a:pt x="2699" y="6320"/>
                  </a:lnTo>
                  <a:lnTo>
                    <a:pt x="2690" y="6315"/>
                  </a:lnTo>
                  <a:lnTo>
                    <a:pt x="2680" y="6310"/>
                  </a:lnTo>
                  <a:lnTo>
                    <a:pt x="2670" y="6307"/>
                  </a:lnTo>
                  <a:lnTo>
                    <a:pt x="2660" y="6304"/>
                  </a:lnTo>
                  <a:lnTo>
                    <a:pt x="2650" y="6303"/>
                  </a:lnTo>
                  <a:lnTo>
                    <a:pt x="2639" y="6302"/>
                  </a:lnTo>
                  <a:lnTo>
                    <a:pt x="2629" y="6302"/>
                  </a:lnTo>
                  <a:lnTo>
                    <a:pt x="2619" y="6304"/>
                  </a:lnTo>
                  <a:lnTo>
                    <a:pt x="2607" y="6307"/>
                  </a:lnTo>
                  <a:lnTo>
                    <a:pt x="2597" y="6310"/>
                  </a:lnTo>
                  <a:lnTo>
                    <a:pt x="2587" y="6315"/>
                  </a:lnTo>
                  <a:lnTo>
                    <a:pt x="2577" y="6321"/>
                  </a:lnTo>
                  <a:lnTo>
                    <a:pt x="2568" y="6327"/>
                  </a:lnTo>
                  <a:lnTo>
                    <a:pt x="2560" y="6335"/>
                  </a:lnTo>
                  <a:lnTo>
                    <a:pt x="2554" y="6343"/>
                  </a:lnTo>
                  <a:lnTo>
                    <a:pt x="2547" y="6352"/>
                  </a:lnTo>
                  <a:lnTo>
                    <a:pt x="2541" y="6361"/>
                  </a:lnTo>
                  <a:lnTo>
                    <a:pt x="2537" y="6370"/>
                  </a:lnTo>
                  <a:lnTo>
                    <a:pt x="2533" y="6380"/>
                  </a:lnTo>
                  <a:lnTo>
                    <a:pt x="2531" y="6390"/>
                  </a:lnTo>
                  <a:lnTo>
                    <a:pt x="2529" y="6400"/>
                  </a:lnTo>
                  <a:lnTo>
                    <a:pt x="2529" y="6411"/>
                  </a:lnTo>
                  <a:lnTo>
                    <a:pt x="2529" y="6421"/>
                  </a:lnTo>
                  <a:lnTo>
                    <a:pt x="2531" y="6432"/>
                  </a:lnTo>
                  <a:lnTo>
                    <a:pt x="2533" y="6442"/>
                  </a:lnTo>
                  <a:lnTo>
                    <a:pt x="2537" y="6453"/>
                  </a:lnTo>
                  <a:lnTo>
                    <a:pt x="2541" y="6463"/>
                  </a:lnTo>
                  <a:lnTo>
                    <a:pt x="2547" y="6473"/>
                  </a:lnTo>
                  <a:lnTo>
                    <a:pt x="2554" y="6482"/>
                  </a:lnTo>
                  <a:lnTo>
                    <a:pt x="2561" y="6490"/>
                  </a:lnTo>
                  <a:lnTo>
                    <a:pt x="2569" y="6496"/>
                  </a:lnTo>
                  <a:lnTo>
                    <a:pt x="2578" y="6503"/>
                  </a:lnTo>
                  <a:lnTo>
                    <a:pt x="2587" y="6509"/>
                  </a:lnTo>
                  <a:lnTo>
                    <a:pt x="2596" y="6513"/>
                  </a:lnTo>
                  <a:lnTo>
                    <a:pt x="2606" y="6517"/>
                  </a:lnTo>
                  <a:lnTo>
                    <a:pt x="2616" y="6519"/>
                  </a:lnTo>
                  <a:lnTo>
                    <a:pt x="2626" y="6521"/>
                  </a:lnTo>
                  <a:lnTo>
                    <a:pt x="2638" y="6521"/>
                  </a:lnTo>
                  <a:lnTo>
                    <a:pt x="2648" y="6521"/>
                  </a:lnTo>
                  <a:lnTo>
                    <a:pt x="2659" y="6520"/>
                  </a:lnTo>
                  <a:lnTo>
                    <a:pt x="2669" y="6517"/>
                  </a:lnTo>
                  <a:lnTo>
                    <a:pt x="2679" y="6513"/>
                  </a:lnTo>
                  <a:lnTo>
                    <a:pt x="2689" y="6509"/>
                  </a:lnTo>
                  <a:close/>
                  <a:moveTo>
                    <a:pt x="3916" y="5857"/>
                  </a:moveTo>
                  <a:lnTo>
                    <a:pt x="3925" y="5851"/>
                  </a:lnTo>
                  <a:lnTo>
                    <a:pt x="3934" y="5844"/>
                  </a:lnTo>
                  <a:lnTo>
                    <a:pt x="3942" y="5836"/>
                  </a:lnTo>
                  <a:lnTo>
                    <a:pt x="3950" y="5829"/>
                  </a:lnTo>
                  <a:lnTo>
                    <a:pt x="3956" y="5821"/>
                  </a:lnTo>
                  <a:lnTo>
                    <a:pt x="3961" y="5812"/>
                  </a:lnTo>
                  <a:lnTo>
                    <a:pt x="3966" y="5802"/>
                  </a:lnTo>
                  <a:lnTo>
                    <a:pt x="3969" y="5792"/>
                  </a:lnTo>
                  <a:lnTo>
                    <a:pt x="3972" y="5782"/>
                  </a:lnTo>
                  <a:lnTo>
                    <a:pt x="3974" y="5771"/>
                  </a:lnTo>
                  <a:lnTo>
                    <a:pt x="3975" y="5761"/>
                  </a:lnTo>
                  <a:lnTo>
                    <a:pt x="3974" y="5750"/>
                  </a:lnTo>
                  <a:lnTo>
                    <a:pt x="3972" y="5740"/>
                  </a:lnTo>
                  <a:lnTo>
                    <a:pt x="3970" y="5729"/>
                  </a:lnTo>
                  <a:lnTo>
                    <a:pt x="3966" y="5719"/>
                  </a:lnTo>
                  <a:lnTo>
                    <a:pt x="3961" y="5709"/>
                  </a:lnTo>
                  <a:lnTo>
                    <a:pt x="3956" y="5698"/>
                  </a:lnTo>
                  <a:lnTo>
                    <a:pt x="3949" y="5689"/>
                  </a:lnTo>
                  <a:lnTo>
                    <a:pt x="3942" y="5682"/>
                  </a:lnTo>
                  <a:lnTo>
                    <a:pt x="3934" y="5675"/>
                  </a:lnTo>
                  <a:lnTo>
                    <a:pt x="3925" y="5668"/>
                  </a:lnTo>
                  <a:lnTo>
                    <a:pt x="3916" y="5663"/>
                  </a:lnTo>
                  <a:lnTo>
                    <a:pt x="3906" y="5658"/>
                  </a:lnTo>
                  <a:lnTo>
                    <a:pt x="3897" y="5655"/>
                  </a:lnTo>
                  <a:lnTo>
                    <a:pt x="3887" y="5652"/>
                  </a:lnTo>
                  <a:lnTo>
                    <a:pt x="3876" y="5651"/>
                  </a:lnTo>
                  <a:lnTo>
                    <a:pt x="3866" y="5650"/>
                  </a:lnTo>
                  <a:lnTo>
                    <a:pt x="3855" y="5650"/>
                  </a:lnTo>
                  <a:lnTo>
                    <a:pt x="3845" y="5652"/>
                  </a:lnTo>
                  <a:lnTo>
                    <a:pt x="3835" y="5655"/>
                  </a:lnTo>
                  <a:lnTo>
                    <a:pt x="3823" y="5658"/>
                  </a:lnTo>
                  <a:lnTo>
                    <a:pt x="3813" y="5663"/>
                  </a:lnTo>
                  <a:lnTo>
                    <a:pt x="3804" y="5669"/>
                  </a:lnTo>
                  <a:lnTo>
                    <a:pt x="3795" y="5675"/>
                  </a:lnTo>
                  <a:lnTo>
                    <a:pt x="3788" y="5683"/>
                  </a:lnTo>
                  <a:lnTo>
                    <a:pt x="3780" y="5691"/>
                  </a:lnTo>
                  <a:lnTo>
                    <a:pt x="3774" y="5700"/>
                  </a:lnTo>
                  <a:lnTo>
                    <a:pt x="3768" y="5709"/>
                  </a:lnTo>
                  <a:lnTo>
                    <a:pt x="3764" y="5718"/>
                  </a:lnTo>
                  <a:lnTo>
                    <a:pt x="3761" y="5728"/>
                  </a:lnTo>
                  <a:lnTo>
                    <a:pt x="3757" y="5738"/>
                  </a:lnTo>
                  <a:lnTo>
                    <a:pt x="3756" y="5748"/>
                  </a:lnTo>
                  <a:lnTo>
                    <a:pt x="3755" y="5759"/>
                  </a:lnTo>
                  <a:lnTo>
                    <a:pt x="3756" y="5769"/>
                  </a:lnTo>
                  <a:lnTo>
                    <a:pt x="3757" y="5780"/>
                  </a:lnTo>
                  <a:lnTo>
                    <a:pt x="3760" y="5790"/>
                  </a:lnTo>
                  <a:lnTo>
                    <a:pt x="3764" y="5801"/>
                  </a:lnTo>
                  <a:lnTo>
                    <a:pt x="3768" y="5811"/>
                  </a:lnTo>
                  <a:lnTo>
                    <a:pt x="3774" y="5821"/>
                  </a:lnTo>
                  <a:lnTo>
                    <a:pt x="3781" y="5830"/>
                  </a:lnTo>
                  <a:lnTo>
                    <a:pt x="3788" y="5838"/>
                  </a:lnTo>
                  <a:lnTo>
                    <a:pt x="3795" y="5844"/>
                  </a:lnTo>
                  <a:lnTo>
                    <a:pt x="3804" y="5851"/>
                  </a:lnTo>
                  <a:lnTo>
                    <a:pt x="3813" y="5857"/>
                  </a:lnTo>
                  <a:lnTo>
                    <a:pt x="3823" y="5861"/>
                  </a:lnTo>
                  <a:lnTo>
                    <a:pt x="3832" y="5865"/>
                  </a:lnTo>
                  <a:lnTo>
                    <a:pt x="3842" y="5867"/>
                  </a:lnTo>
                  <a:lnTo>
                    <a:pt x="3854" y="5869"/>
                  </a:lnTo>
                  <a:lnTo>
                    <a:pt x="3864" y="5869"/>
                  </a:lnTo>
                  <a:lnTo>
                    <a:pt x="3875" y="5869"/>
                  </a:lnTo>
                  <a:lnTo>
                    <a:pt x="3885" y="5868"/>
                  </a:lnTo>
                  <a:lnTo>
                    <a:pt x="3895" y="5865"/>
                  </a:lnTo>
                  <a:lnTo>
                    <a:pt x="3906" y="5861"/>
                  </a:lnTo>
                  <a:lnTo>
                    <a:pt x="3916" y="5857"/>
                  </a:lnTo>
                  <a:close/>
                  <a:moveTo>
                    <a:pt x="5143" y="5205"/>
                  </a:moveTo>
                  <a:lnTo>
                    <a:pt x="5153" y="5199"/>
                  </a:lnTo>
                  <a:lnTo>
                    <a:pt x="5162" y="5192"/>
                  </a:lnTo>
                  <a:lnTo>
                    <a:pt x="5169" y="5185"/>
                  </a:lnTo>
                  <a:lnTo>
                    <a:pt x="5176" y="5177"/>
                  </a:lnTo>
                  <a:lnTo>
                    <a:pt x="5183" y="5169"/>
                  </a:lnTo>
                  <a:lnTo>
                    <a:pt x="5189" y="5160"/>
                  </a:lnTo>
                  <a:lnTo>
                    <a:pt x="5193" y="5150"/>
                  </a:lnTo>
                  <a:lnTo>
                    <a:pt x="5196" y="5140"/>
                  </a:lnTo>
                  <a:lnTo>
                    <a:pt x="5199" y="5130"/>
                  </a:lnTo>
                  <a:lnTo>
                    <a:pt x="5201" y="5119"/>
                  </a:lnTo>
                  <a:lnTo>
                    <a:pt x="5201" y="5109"/>
                  </a:lnTo>
                  <a:lnTo>
                    <a:pt x="5201" y="5098"/>
                  </a:lnTo>
                  <a:lnTo>
                    <a:pt x="5199" y="5088"/>
                  </a:lnTo>
                  <a:lnTo>
                    <a:pt x="5196" y="5077"/>
                  </a:lnTo>
                  <a:lnTo>
                    <a:pt x="5193" y="5067"/>
                  </a:lnTo>
                  <a:lnTo>
                    <a:pt x="5189" y="5057"/>
                  </a:lnTo>
                  <a:lnTo>
                    <a:pt x="5182" y="5046"/>
                  </a:lnTo>
                  <a:lnTo>
                    <a:pt x="5176" y="5037"/>
                  </a:lnTo>
                  <a:lnTo>
                    <a:pt x="5168" y="5030"/>
                  </a:lnTo>
                  <a:lnTo>
                    <a:pt x="5160" y="5023"/>
                  </a:lnTo>
                  <a:lnTo>
                    <a:pt x="5152" y="5016"/>
                  </a:lnTo>
                  <a:lnTo>
                    <a:pt x="5143" y="5011"/>
                  </a:lnTo>
                  <a:lnTo>
                    <a:pt x="5134" y="5006"/>
                  </a:lnTo>
                  <a:lnTo>
                    <a:pt x="5124" y="5003"/>
                  </a:lnTo>
                  <a:lnTo>
                    <a:pt x="5113" y="5000"/>
                  </a:lnTo>
                  <a:lnTo>
                    <a:pt x="5103" y="4999"/>
                  </a:lnTo>
                  <a:lnTo>
                    <a:pt x="5092" y="4998"/>
                  </a:lnTo>
                  <a:lnTo>
                    <a:pt x="5082" y="4998"/>
                  </a:lnTo>
                  <a:lnTo>
                    <a:pt x="5071" y="5000"/>
                  </a:lnTo>
                  <a:lnTo>
                    <a:pt x="5061" y="5003"/>
                  </a:lnTo>
                  <a:lnTo>
                    <a:pt x="5051" y="5006"/>
                  </a:lnTo>
                  <a:lnTo>
                    <a:pt x="5041" y="5011"/>
                  </a:lnTo>
                  <a:lnTo>
                    <a:pt x="5030" y="5017"/>
                  </a:lnTo>
                  <a:lnTo>
                    <a:pt x="5022" y="5023"/>
                  </a:lnTo>
                  <a:lnTo>
                    <a:pt x="5014" y="5031"/>
                  </a:lnTo>
                  <a:lnTo>
                    <a:pt x="5007" y="5039"/>
                  </a:lnTo>
                  <a:lnTo>
                    <a:pt x="5000" y="5048"/>
                  </a:lnTo>
                  <a:lnTo>
                    <a:pt x="4995" y="5057"/>
                  </a:lnTo>
                  <a:lnTo>
                    <a:pt x="4990" y="5066"/>
                  </a:lnTo>
                  <a:lnTo>
                    <a:pt x="4987" y="5076"/>
                  </a:lnTo>
                  <a:lnTo>
                    <a:pt x="4985" y="5086"/>
                  </a:lnTo>
                  <a:lnTo>
                    <a:pt x="4982" y="5096"/>
                  </a:lnTo>
                  <a:lnTo>
                    <a:pt x="4982" y="5107"/>
                  </a:lnTo>
                  <a:lnTo>
                    <a:pt x="4982" y="5117"/>
                  </a:lnTo>
                  <a:lnTo>
                    <a:pt x="4983" y="5128"/>
                  </a:lnTo>
                  <a:lnTo>
                    <a:pt x="4987" y="5138"/>
                  </a:lnTo>
                  <a:lnTo>
                    <a:pt x="4990" y="5149"/>
                  </a:lnTo>
                  <a:lnTo>
                    <a:pt x="4995" y="5159"/>
                  </a:lnTo>
                  <a:lnTo>
                    <a:pt x="5000" y="5169"/>
                  </a:lnTo>
                  <a:lnTo>
                    <a:pt x="5007" y="5178"/>
                  </a:lnTo>
                  <a:lnTo>
                    <a:pt x="5015" y="5186"/>
                  </a:lnTo>
                  <a:lnTo>
                    <a:pt x="5023" y="5192"/>
                  </a:lnTo>
                  <a:lnTo>
                    <a:pt x="5030" y="5199"/>
                  </a:lnTo>
                  <a:lnTo>
                    <a:pt x="5039" y="5205"/>
                  </a:lnTo>
                  <a:lnTo>
                    <a:pt x="5050" y="5209"/>
                  </a:lnTo>
                  <a:lnTo>
                    <a:pt x="5060" y="5213"/>
                  </a:lnTo>
                  <a:lnTo>
                    <a:pt x="5070" y="5215"/>
                  </a:lnTo>
                  <a:lnTo>
                    <a:pt x="5080" y="5217"/>
                  </a:lnTo>
                  <a:lnTo>
                    <a:pt x="5091" y="5217"/>
                  </a:lnTo>
                  <a:lnTo>
                    <a:pt x="5101" y="5217"/>
                  </a:lnTo>
                  <a:lnTo>
                    <a:pt x="5111" y="5216"/>
                  </a:lnTo>
                  <a:lnTo>
                    <a:pt x="5122" y="5213"/>
                  </a:lnTo>
                  <a:lnTo>
                    <a:pt x="5132" y="5209"/>
                  </a:lnTo>
                  <a:lnTo>
                    <a:pt x="5143" y="5205"/>
                  </a:lnTo>
                  <a:close/>
                  <a:moveTo>
                    <a:pt x="6370" y="4553"/>
                  </a:moveTo>
                  <a:lnTo>
                    <a:pt x="6379" y="4547"/>
                  </a:lnTo>
                  <a:lnTo>
                    <a:pt x="6388" y="4540"/>
                  </a:lnTo>
                  <a:lnTo>
                    <a:pt x="6396" y="4533"/>
                  </a:lnTo>
                  <a:lnTo>
                    <a:pt x="6403" y="4525"/>
                  </a:lnTo>
                  <a:lnTo>
                    <a:pt x="6409" y="4517"/>
                  </a:lnTo>
                  <a:lnTo>
                    <a:pt x="6415" y="4508"/>
                  </a:lnTo>
                  <a:lnTo>
                    <a:pt x="6419" y="4498"/>
                  </a:lnTo>
                  <a:lnTo>
                    <a:pt x="6423" y="4488"/>
                  </a:lnTo>
                  <a:lnTo>
                    <a:pt x="6425" y="4478"/>
                  </a:lnTo>
                  <a:lnTo>
                    <a:pt x="6427" y="4467"/>
                  </a:lnTo>
                  <a:lnTo>
                    <a:pt x="6427" y="4457"/>
                  </a:lnTo>
                  <a:lnTo>
                    <a:pt x="6427" y="4446"/>
                  </a:lnTo>
                  <a:lnTo>
                    <a:pt x="6426" y="4436"/>
                  </a:lnTo>
                  <a:lnTo>
                    <a:pt x="6424" y="4425"/>
                  </a:lnTo>
                  <a:lnTo>
                    <a:pt x="6419" y="4415"/>
                  </a:lnTo>
                  <a:lnTo>
                    <a:pt x="6415" y="4405"/>
                  </a:lnTo>
                  <a:lnTo>
                    <a:pt x="6409" y="4394"/>
                  </a:lnTo>
                  <a:lnTo>
                    <a:pt x="6402" y="4386"/>
                  </a:lnTo>
                  <a:lnTo>
                    <a:pt x="6396" y="4378"/>
                  </a:lnTo>
                  <a:lnTo>
                    <a:pt x="6387" y="4371"/>
                  </a:lnTo>
                  <a:lnTo>
                    <a:pt x="6379" y="4364"/>
                  </a:lnTo>
                  <a:lnTo>
                    <a:pt x="6370" y="4359"/>
                  </a:lnTo>
                  <a:lnTo>
                    <a:pt x="6360" y="4354"/>
                  </a:lnTo>
                  <a:lnTo>
                    <a:pt x="6350" y="4351"/>
                  </a:lnTo>
                  <a:lnTo>
                    <a:pt x="6340" y="4348"/>
                  </a:lnTo>
                  <a:lnTo>
                    <a:pt x="6329" y="4347"/>
                  </a:lnTo>
                  <a:lnTo>
                    <a:pt x="6319" y="4346"/>
                  </a:lnTo>
                  <a:lnTo>
                    <a:pt x="6308" y="4346"/>
                  </a:lnTo>
                  <a:lnTo>
                    <a:pt x="6298" y="4348"/>
                  </a:lnTo>
                  <a:lnTo>
                    <a:pt x="6287" y="4351"/>
                  </a:lnTo>
                  <a:lnTo>
                    <a:pt x="6277" y="4354"/>
                  </a:lnTo>
                  <a:lnTo>
                    <a:pt x="6267" y="4359"/>
                  </a:lnTo>
                  <a:lnTo>
                    <a:pt x="6257" y="4365"/>
                  </a:lnTo>
                  <a:lnTo>
                    <a:pt x="6249" y="4371"/>
                  </a:lnTo>
                  <a:lnTo>
                    <a:pt x="6240" y="4379"/>
                  </a:lnTo>
                  <a:lnTo>
                    <a:pt x="6233" y="4387"/>
                  </a:lnTo>
                  <a:lnTo>
                    <a:pt x="6226" y="4396"/>
                  </a:lnTo>
                  <a:lnTo>
                    <a:pt x="6222" y="4405"/>
                  </a:lnTo>
                  <a:lnTo>
                    <a:pt x="6217" y="4414"/>
                  </a:lnTo>
                  <a:lnTo>
                    <a:pt x="6213" y="4424"/>
                  </a:lnTo>
                  <a:lnTo>
                    <a:pt x="6211" y="4434"/>
                  </a:lnTo>
                  <a:lnTo>
                    <a:pt x="6210" y="4444"/>
                  </a:lnTo>
                  <a:lnTo>
                    <a:pt x="6208" y="4455"/>
                  </a:lnTo>
                  <a:lnTo>
                    <a:pt x="6208" y="4465"/>
                  </a:lnTo>
                  <a:lnTo>
                    <a:pt x="6211" y="4476"/>
                  </a:lnTo>
                  <a:lnTo>
                    <a:pt x="6213" y="4487"/>
                  </a:lnTo>
                  <a:lnTo>
                    <a:pt x="6216" y="4497"/>
                  </a:lnTo>
                  <a:lnTo>
                    <a:pt x="6222" y="4507"/>
                  </a:lnTo>
                  <a:lnTo>
                    <a:pt x="6227" y="4517"/>
                  </a:lnTo>
                  <a:lnTo>
                    <a:pt x="6234" y="4526"/>
                  </a:lnTo>
                  <a:lnTo>
                    <a:pt x="6241" y="4534"/>
                  </a:lnTo>
                  <a:lnTo>
                    <a:pt x="6249" y="4540"/>
                  </a:lnTo>
                  <a:lnTo>
                    <a:pt x="6258" y="4547"/>
                  </a:lnTo>
                  <a:lnTo>
                    <a:pt x="6267" y="4553"/>
                  </a:lnTo>
                  <a:lnTo>
                    <a:pt x="6276" y="4557"/>
                  </a:lnTo>
                  <a:lnTo>
                    <a:pt x="6286" y="4561"/>
                  </a:lnTo>
                  <a:lnTo>
                    <a:pt x="6296" y="4563"/>
                  </a:lnTo>
                  <a:lnTo>
                    <a:pt x="6307" y="4565"/>
                  </a:lnTo>
                  <a:lnTo>
                    <a:pt x="6317" y="4565"/>
                  </a:lnTo>
                  <a:lnTo>
                    <a:pt x="6327" y="4565"/>
                  </a:lnTo>
                  <a:lnTo>
                    <a:pt x="6338" y="4564"/>
                  </a:lnTo>
                  <a:lnTo>
                    <a:pt x="6349" y="4561"/>
                  </a:lnTo>
                  <a:lnTo>
                    <a:pt x="6360" y="4557"/>
                  </a:lnTo>
                  <a:lnTo>
                    <a:pt x="6370" y="4553"/>
                  </a:lnTo>
                  <a:close/>
                  <a:moveTo>
                    <a:pt x="7596" y="3901"/>
                  </a:moveTo>
                  <a:lnTo>
                    <a:pt x="7606" y="3895"/>
                  </a:lnTo>
                  <a:lnTo>
                    <a:pt x="7614" y="3888"/>
                  </a:lnTo>
                  <a:lnTo>
                    <a:pt x="7623" y="3881"/>
                  </a:lnTo>
                  <a:lnTo>
                    <a:pt x="7630" y="3873"/>
                  </a:lnTo>
                  <a:lnTo>
                    <a:pt x="7636" y="3865"/>
                  </a:lnTo>
                  <a:lnTo>
                    <a:pt x="7641" y="3856"/>
                  </a:lnTo>
                  <a:lnTo>
                    <a:pt x="7645" y="3846"/>
                  </a:lnTo>
                  <a:lnTo>
                    <a:pt x="7650" y="3836"/>
                  </a:lnTo>
                  <a:lnTo>
                    <a:pt x="7652" y="3826"/>
                  </a:lnTo>
                  <a:lnTo>
                    <a:pt x="7653" y="3815"/>
                  </a:lnTo>
                  <a:lnTo>
                    <a:pt x="7654" y="3805"/>
                  </a:lnTo>
                  <a:lnTo>
                    <a:pt x="7653" y="3794"/>
                  </a:lnTo>
                  <a:lnTo>
                    <a:pt x="7652" y="3784"/>
                  </a:lnTo>
                  <a:lnTo>
                    <a:pt x="7650" y="3773"/>
                  </a:lnTo>
                  <a:lnTo>
                    <a:pt x="7646" y="3763"/>
                  </a:lnTo>
                  <a:lnTo>
                    <a:pt x="7641" y="3753"/>
                  </a:lnTo>
                  <a:lnTo>
                    <a:pt x="7635" y="3742"/>
                  </a:lnTo>
                  <a:lnTo>
                    <a:pt x="7628" y="3734"/>
                  </a:lnTo>
                  <a:lnTo>
                    <a:pt x="7622" y="3726"/>
                  </a:lnTo>
                  <a:lnTo>
                    <a:pt x="7614" y="3719"/>
                  </a:lnTo>
                  <a:lnTo>
                    <a:pt x="7605" y="3712"/>
                  </a:lnTo>
                  <a:lnTo>
                    <a:pt x="7596" y="3707"/>
                  </a:lnTo>
                  <a:lnTo>
                    <a:pt x="7587" y="3702"/>
                  </a:lnTo>
                  <a:lnTo>
                    <a:pt x="7577" y="3699"/>
                  </a:lnTo>
                  <a:lnTo>
                    <a:pt x="7567" y="3696"/>
                  </a:lnTo>
                  <a:lnTo>
                    <a:pt x="7556" y="3695"/>
                  </a:lnTo>
                  <a:lnTo>
                    <a:pt x="7546" y="3694"/>
                  </a:lnTo>
                  <a:lnTo>
                    <a:pt x="7535" y="3694"/>
                  </a:lnTo>
                  <a:lnTo>
                    <a:pt x="7524" y="3696"/>
                  </a:lnTo>
                  <a:lnTo>
                    <a:pt x="7514" y="3699"/>
                  </a:lnTo>
                  <a:lnTo>
                    <a:pt x="7503" y="3702"/>
                  </a:lnTo>
                  <a:lnTo>
                    <a:pt x="7493" y="3707"/>
                  </a:lnTo>
                  <a:lnTo>
                    <a:pt x="7484" y="3713"/>
                  </a:lnTo>
                  <a:lnTo>
                    <a:pt x="7475" y="3719"/>
                  </a:lnTo>
                  <a:lnTo>
                    <a:pt x="7467" y="3727"/>
                  </a:lnTo>
                  <a:lnTo>
                    <a:pt x="7459" y="3735"/>
                  </a:lnTo>
                  <a:lnTo>
                    <a:pt x="7454" y="3744"/>
                  </a:lnTo>
                  <a:lnTo>
                    <a:pt x="7448" y="3753"/>
                  </a:lnTo>
                  <a:lnTo>
                    <a:pt x="7444" y="3762"/>
                  </a:lnTo>
                  <a:lnTo>
                    <a:pt x="7440" y="3772"/>
                  </a:lnTo>
                  <a:lnTo>
                    <a:pt x="7438" y="3782"/>
                  </a:lnTo>
                  <a:lnTo>
                    <a:pt x="7436" y="3792"/>
                  </a:lnTo>
                  <a:lnTo>
                    <a:pt x="7436" y="3803"/>
                  </a:lnTo>
                  <a:lnTo>
                    <a:pt x="7436" y="3813"/>
                  </a:lnTo>
                  <a:lnTo>
                    <a:pt x="7437" y="3824"/>
                  </a:lnTo>
                  <a:lnTo>
                    <a:pt x="7439" y="3835"/>
                  </a:lnTo>
                  <a:lnTo>
                    <a:pt x="7444" y="3845"/>
                  </a:lnTo>
                  <a:lnTo>
                    <a:pt x="7448" y="3855"/>
                  </a:lnTo>
                  <a:lnTo>
                    <a:pt x="7454" y="3865"/>
                  </a:lnTo>
                  <a:lnTo>
                    <a:pt x="7460" y="3874"/>
                  </a:lnTo>
                  <a:lnTo>
                    <a:pt x="7467" y="3882"/>
                  </a:lnTo>
                  <a:lnTo>
                    <a:pt x="7476" y="3888"/>
                  </a:lnTo>
                  <a:lnTo>
                    <a:pt x="7484" y="3895"/>
                  </a:lnTo>
                  <a:lnTo>
                    <a:pt x="7493" y="3901"/>
                  </a:lnTo>
                  <a:lnTo>
                    <a:pt x="7503" y="3905"/>
                  </a:lnTo>
                  <a:lnTo>
                    <a:pt x="7513" y="3909"/>
                  </a:lnTo>
                  <a:lnTo>
                    <a:pt x="7523" y="3911"/>
                  </a:lnTo>
                  <a:lnTo>
                    <a:pt x="7533" y="3913"/>
                  </a:lnTo>
                  <a:lnTo>
                    <a:pt x="7543" y="3913"/>
                  </a:lnTo>
                  <a:lnTo>
                    <a:pt x="7555" y="3913"/>
                  </a:lnTo>
                  <a:lnTo>
                    <a:pt x="7565" y="3912"/>
                  </a:lnTo>
                  <a:lnTo>
                    <a:pt x="7576" y="3909"/>
                  </a:lnTo>
                  <a:lnTo>
                    <a:pt x="7586" y="3905"/>
                  </a:lnTo>
                  <a:lnTo>
                    <a:pt x="7596" y="3901"/>
                  </a:lnTo>
                  <a:close/>
                  <a:moveTo>
                    <a:pt x="8822" y="3249"/>
                  </a:moveTo>
                  <a:lnTo>
                    <a:pt x="8832" y="3243"/>
                  </a:lnTo>
                  <a:lnTo>
                    <a:pt x="8841" y="3236"/>
                  </a:lnTo>
                  <a:lnTo>
                    <a:pt x="8849" y="3229"/>
                  </a:lnTo>
                  <a:lnTo>
                    <a:pt x="8856" y="3221"/>
                  </a:lnTo>
                  <a:lnTo>
                    <a:pt x="8862" y="3213"/>
                  </a:lnTo>
                  <a:lnTo>
                    <a:pt x="8868" y="3204"/>
                  </a:lnTo>
                  <a:lnTo>
                    <a:pt x="8873" y="3194"/>
                  </a:lnTo>
                  <a:lnTo>
                    <a:pt x="8876" y="3184"/>
                  </a:lnTo>
                  <a:lnTo>
                    <a:pt x="8878" y="3174"/>
                  </a:lnTo>
                  <a:lnTo>
                    <a:pt x="8880" y="3163"/>
                  </a:lnTo>
                  <a:lnTo>
                    <a:pt x="8880" y="3153"/>
                  </a:lnTo>
                  <a:lnTo>
                    <a:pt x="8880" y="3142"/>
                  </a:lnTo>
                  <a:lnTo>
                    <a:pt x="8879" y="3132"/>
                  </a:lnTo>
                  <a:lnTo>
                    <a:pt x="8876" y="3121"/>
                  </a:lnTo>
                  <a:lnTo>
                    <a:pt x="8873" y="3111"/>
                  </a:lnTo>
                  <a:lnTo>
                    <a:pt x="8868" y="3101"/>
                  </a:lnTo>
                  <a:lnTo>
                    <a:pt x="8862" y="3091"/>
                  </a:lnTo>
                  <a:lnTo>
                    <a:pt x="8856" y="3082"/>
                  </a:lnTo>
                  <a:lnTo>
                    <a:pt x="8848" y="3074"/>
                  </a:lnTo>
                  <a:lnTo>
                    <a:pt x="8840" y="3067"/>
                  </a:lnTo>
                  <a:lnTo>
                    <a:pt x="8832" y="3060"/>
                  </a:lnTo>
                  <a:lnTo>
                    <a:pt x="8822" y="3055"/>
                  </a:lnTo>
                  <a:lnTo>
                    <a:pt x="8813" y="3050"/>
                  </a:lnTo>
                  <a:lnTo>
                    <a:pt x="8803" y="3047"/>
                  </a:lnTo>
                  <a:lnTo>
                    <a:pt x="8793" y="3044"/>
                  </a:lnTo>
                  <a:lnTo>
                    <a:pt x="8783" y="3043"/>
                  </a:lnTo>
                  <a:lnTo>
                    <a:pt x="8772" y="3042"/>
                  </a:lnTo>
                  <a:lnTo>
                    <a:pt x="8762" y="3042"/>
                  </a:lnTo>
                  <a:lnTo>
                    <a:pt x="8750" y="3044"/>
                  </a:lnTo>
                  <a:lnTo>
                    <a:pt x="8740" y="3047"/>
                  </a:lnTo>
                  <a:lnTo>
                    <a:pt x="8730" y="3050"/>
                  </a:lnTo>
                  <a:lnTo>
                    <a:pt x="8720" y="3055"/>
                  </a:lnTo>
                  <a:lnTo>
                    <a:pt x="8710" y="3061"/>
                  </a:lnTo>
                  <a:lnTo>
                    <a:pt x="8701" y="3067"/>
                  </a:lnTo>
                  <a:lnTo>
                    <a:pt x="8693" y="3075"/>
                  </a:lnTo>
                  <a:lnTo>
                    <a:pt x="8687" y="3083"/>
                  </a:lnTo>
                  <a:lnTo>
                    <a:pt x="8680" y="3092"/>
                  </a:lnTo>
                  <a:lnTo>
                    <a:pt x="8674" y="3101"/>
                  </a:lnTo>
                  <a:lnTo>
                    <a:pt x="8670" y="3110"/>
                  </a:lnTo>
                  <a:lnTo>
                    <a:pt x="8666" y="3120"/>
                  </a:lnTo>
                  <a:lnTo>
                    <a:pt x="8664" y="3130"/>
                  </a:lnTo>
                  <a:lnTo>
                    <a:pt x="8662" y="3140"/>
                  </a:lnTo>
                  <a:lnTo>
                    <a:pt x="8662" y="3151"/>
                  </a:lnTo>
                  <a:lnTo>
                    <a:pt x="8662" y="3161"/>
                  </a:lnTo>
                  <a:lnTo>
                    <a:pt x="8664" y="3172"/>
                  </a:lnTo>
                  <a:lnTo>
                    <a:pt x="8666" y="3183"/>
                  </a:lnTo>
                  <a:lnTo>
                    <a:pt x="8670" y="3193"/>
                  </a:lnTo>
                  <a:lnTo>
                    <a:pt x="8674" y="3203"/>
                  </a:lnTo>
                  <a:lnTo>
                    <a:pt x="8680" y="3213"/>
                  </a:lnTo>
                  <a:lnTo>
                    <a:pt x="8687" y="3222"/>
                  </a:lnTo>
                  <a:lnTo>
                    <a:pt x="8694" y="3230"/>
                  </a:lnTo>
                  <a:lnTo>
                    <a:pt x="8702" y="3236"/>
                  </a:lnTo>
                  <a:lnTo>
                    <a:pt x="8711" y="3243"/>
                  </a:lnTo>
                  <a:lnTo>
                    <a:pt x="8720" y="3249"/>
                  </a:lnTo>
                  <a:lnTo>
                    <a:pt x="8729" y="3253"/>
                  </a:lnTo>
                  <a:lnTo>
                    <a:pt x="8739" y="3257"/>
                  </a:lnTo>
                  <a:lnTo>
                    <a:pt x="8749" y="3259"/>
                  </a:lnTo>
                  <a:lnTo>
                    <a:pt x="8759" y="3261"/>
                  </a:lnTo>
                  <a:lnTo>
                    <a:pt x="8771" y="3261"/>
                  </a:lnTo>
                  <a:lnTo>
                    <a:pt x="8781" y="3261"/>
                  </a:lnTo>
                  <a:lnTo>
                    <a:pt x="8792" y="3260"/>
                  </a:lnTo>
                  <a:lnTo>
                    <a:pt x="8802" y="3257"/>
                  </a:lnTo>
                  <a:lnTo>
                    <a:pt x="8812" y="3253"/>
                  </a:lnTo>
                  <a:lnTo>
                    <a:pt x="8822" y="3249"/>
                  </a:lnTo>
                  <a:close/>
                  <a:moveTo>
                    <a:pt x="10049" y="2597"/>
                  </a:moveTo>
                  <a:lnTo>
                    <a:pt x="10058" y="2591"/>
                  </a:lnTo>
                  <a:lnTo>
                    <a:pt x="10067" y="2584"/>
                  </a:lnTo>
                  <a:lnTo>
                    <a:pt x="10075" y="2577"/>
                  </a:lnTo>
                  <a:lnTo>
                    <a:pt x="10083" y="2569"/>
                  </a:lnTo>
                  <a:lnTo>
                    <a:pt x="10089" y="2561"/>
                  </a:lnTo>
                  <a:lnTo>
                    <a:pt x="10094" y="2552"/>
                  </a:lnTo>
                  <a:lnTo>
                    <a:pt x="10099" y="2542"/>
                  </a:lnTo>
                  <a:lnTo>
                    <a:pt x="10102" y="2532"/>
                  </a:lnTo>
                  <a:lnTo>
                    <a:pt x="10105" y="2522"/>
                  </a:lnTo>
                  <a:lnTo>
                    <a:pt x="10107" y="2511"/>
                  </a:lnTo>
                  <a:lnTo>
                    <a:pt x="10108" y="2501"/>
                  </a:lnTo>
                  <a:lnTo>
                    <a:pt x="10107" y="2490"/>
                  </a:lnTo>
                  <a:lnTo>
                    <a:pt x="10105" y="2480"/>
                  </a:lnTo>
                  <a:lnTo>
                    <a:pt x="10103" y="2469"/>
                  </a:lnTo>
                  <a:lnTo>
                    <a:pt x="10099" y="2459"/>
                  </a:lnTo>
                  <a:lnTo>
                    <a:pt x="10094" y="2449"/>
                  </a:lnTo>
                  <a:lnTo>
                    <a:pt x="10089" y="2439"/>
                  </a:lnTo>
                  <a:lnTo>
                    <a:pt x="10082" y="2430"/>
                  </a:lnTo>
                  <a:lnTo>
                    <a:pt x="10075" y="2422"/>
                  </a:lnTo>
                  <a:lnTo>
                    <a:pt x="10067" y="2415"/>
                  </a:lnTo>
                  <a:lnTo>
                    <a:pt x="10058" y="2408"/>
                  </a:lnTo>
                  <a:lnTo>
                    <a:pt x="10049" y="2403"/>
                  </a:lnTo>
                  <a:lnTo>
                    <a:pt x="10039" y="2398"/>
                  </a:lnTo>
                  <a:lnTo>
                    <a:pt x="10030" y="2395"/>
                  </a:lnTo>
                  <a:lnTo>
                    <a:pt x="10019" y="2393"/>
                  </a:lnTo>
                  <a:lnTo>
                    <a:pt x="10009" y="2391"/>
                  </a:lnTo>
                  <a:lnTo>
                    <a:pt x="9999" y="2390"/>
                  </a:lnTo>
                  <a:lnTo>
                    <a:pt x="9988" y="2390"/>
                  </a:lnTo>
                  <a:lnTo>
                    <a:pt x="9978" y="2393"/>
                  </a:lnTo>
                  <a:lnTo>
                    <a:pt x="9966" y="2395"/>
                  </a:lnTo>
                  <a:lnTo>
                    <a:pt x="9956" y="2398"/>
                  </a:lnTo>
                  <a:lnTo>
                    <a:pt x="9946" y="2403"/>
                  </a:lnTo>
                  <a:lnTo>
                    <a:pt x="9937" y="2409"/>
                  </a:lnTo>
                  <a:lnTo>
                    <a:pt x="9928" y="2415"/>
                  </a:lnTo>
                  <a:lnTo>
                    <a:pt x="9920" y="2423"/>
                  </a:lnTo>
                  <a:lnTo>
                    <a:pt x="9913" y="2431"/>
                  </a:lnTo>
                  <a:lnTo>
                    <a:pt x="9907" y="2440"/>
                  </a:lnTo>
                  <a:lnTo>
                    <a:pt x="9901" y="2449"/>
                  </a:lnTo>
                  <a:lnTo>
                    <a:pt x="9897" y="2458"/>
                  </a:lnTo>
                  <a:lnTo>
                    <a:pt x="9894" y="2468"/>
                  </a:lnTo>
                  <a:lnTo>
                    <a:pt x="9890" y="2478"/>
                  </a:lnTo>
                  <a:lnTo>
                    <a:pt x="9889" y="2488"/>
                  </a:lnTo>
                  <a:lnTo>
                    <a:pt x="9888" y="2499"/>
                  </a:lnTo>
                  <a:lnTo>
                    <a:pt x="9889" y="2509"/>
                  </a:lnTo>
                  <a:lnTo>
                    <a:pt x="9890" y="2520"/>
                  </a:lnTo>
                  <a:lnTo>
                    <a:pt x="9892" y="2531"/>
                  </a:lnTo>
                  <a:lnTo>
                    <a:pt x="9896" y="2541"/>
                  </a:lnTo>
                  <a:lnTo>
                    <a:pt x="9901" y="2551"/>
                  </a:lnTo>
                  <a:lnTo>
                    <a:pt x="9907" y="2561"/>
                  </a:lnTo>
                  <a:lnTo>
                    <a:pt x="9914" y="2570"/>
                  </a:lnTo>
                  <a:lnTo>
                    <a:pt x="9920" y="2578"/>
                  </a:lnTo>
                  <a:lnTo>
                    <a:pt x="9928" y="2584"/>
                  </a:lnTo>
                  <a:lnTo>
                    <a:pt x="9937" y="2591"/>
                  </a:lnTo>
                  <a:lnTo>
                    <a:pt x="9946" y="2597"/>
                  </a:lnTo>
                  <a:lnTo>
                    <a:pt x="9956" y="2601"/>
                  </a:lnTo>
                  <a:lnTo>
                    <a:pt x="9965" y="2605"/>
                  </a:lnTo>
                  <a:lnTo>
                    <a:pt x="9975" y="2607"/>
                  </a:lnTo>
                  <a:lnTo>
                    <a:pt x="9987" y="2609"/>
                  </a:lnTo>
                  <a:lnTo>
                    <a:pt x="9997" y="2609"/>
                  </a:lnTo>
                  <a:lnTo>
                    <a:pt x="10008" y="2609"/>
                  </a:lnTo>
                  <a:lnTo>
                    <a:pt x="10018" y="2608"/>
                  </a:lnTo>
                  <a:lnTo>
                    <a:pt x="10028" y="2605"/>
                  </a:lnTo>
                  <a:lnTo>
                    <a:pt x="10039" y="2601"/>
                  </a:lnTo>
                  <a:lnTo>
                    <a:pt x="10049" y="2597"/>
                  </a:lnTo>
                  <a:close/>
                  <a:moveTo>
                    <a:pt x="2114" y="8388"/>
                  </a:moveTo>
                  <a:lnTo>
                    <a:pt x="2124" y="8383"/>
                  </a:lnTo>
                  <a:lnTo>
                    <a:pt x="2132" y="8376"/>
                  </a:lnTo>
                  <a:lnTo>
                    <a:pt x="2141" y="8369"/>
                  </a:lnTo>
                  <a:lnTo>
                    <a:pt x="2148" y="8361"/>
                  </a:lnTo>
                  <a:lnTo>
                    <a:pt x="2155" y="8352"/>
                  </a:lnTo>
                  <a:lnTo>
                    <a:pt x="2159" y="8343"/>
                  </a:lnTo>
                  <a:lnTo>
                    <a:pt x="2163" y="8333"/>
                  </a:lnTo>
                  <a:lnTo>
                    <a:pt x="2168" y="8324"/>
                  </a:lnTo>
                  <a:lnTo>
                    <a:pt x="2170" y="8314"/>
                  </a:lnTo>
                  <a:lnTo>
                    <a:pt x="2171" y="8303"/>
                  </a:lnTo>
                  <a:lnTo>
                    <a:pt x="2172" y="8293"/>
                  </a:lnTo>
                  <a:lnTo>
                    <a:pt x="2171" y="8282"/>
                  </a:lnTo>
                  <a:lnTo>
                    <a:pt x="2170" y="8272"/>
                  </a:lnTo>
                  <a:lnTo>
                    <a:pt x="2168" y="8262"/>
                  </a:lnTo>
                  <a:lnTo>
                    <a:pt x="2165" y="8250"/>
                  </a:lnTo>
                  <a:lnTo>
                    <a:pt x="2159" y="8240"/>
                  </a:lnTo>
                  <a:lnTo>
                    <a:pt x="2153" y="8231"/>
                  </a:lnTo>
                  <a:lnTo>
                    <a:pt x="2147" y="8222"/>
                  </a:lnTo>
                  <a:lnTo>
                    <a:pt x="2140" y="8214"/>
                  </a:lnTo>
                  <a:lnTo>
                    <a:pt x="2132" y="8207"/>
                  </a:lnTo>
                  <a:lnTo>
                    <a:pt x="2123" y="8201"/>
                  </a:lnTo>
                  <a:lnTo>
                    <a:pt x="2114" y="8195"/>
                  </a:lnTo>
                  <a:lnTo>
                    <a:pt x="2105" y="8191"/>
                  </a:lnTo>
                  <a:lnTo>
                    <a:pt x="2095" y="8187"/>
                  </a:lnTo>
                  <a:lnTo>
                    <a:pt x="2085" y="8184"/>
                  </a:lnTo>
                  <a:lnTo>
                    <a:pt x="2074" y="8183"/>
                  </a:lnTo>
                  <a:lnTo>
                    <a:pt x="2064" y="8182"/>
                  </a:lnTo>
                  <a:lnTo>
                    <a:pt x="2054" y="8183"/>
                  </a:lnTo>
                  <a:lnTo>
                    <a:pt x="2042" y="8184"/>
                  </a:lnTo>
                  <a:lnTo>
                    <a:pt x="2032" y="8186"/>
                  </a:lnTo>
                  <a:lnTo>
                    <a:pt x="2021" y="8191"/>
                  </a:lnTo>
                  <a:lnTo>
                    <a:pt x="2011" y="8195"/>
                  </a:lnTo>
                  <a:lnTo>
                    <a:pt x="2002" y="8201"/>
                  </a:lnTo>
                  <a:lnTo>
                    <a:pt x="1993" y="8208"/>
                  </a:lnTo>
                  <a:lnTo>
                    <a:pt x="1985" y="8214"/>
                  </a:lnTo>
                  <a:lnTo>
                    <a:pt x="1977" y="8222"/>
                  </a:lnTo>
                  <a:lnTo>
                    <a:pt x="1972" y="8231"/>
                  </a:lnTo>
                  <a:lnTo>
                    <a:pt x="1966" y="8240"/>
                  </a:lnTo>
                  <a:lnTo>
                    <a:pt x="1962" y="8250"/>
                  </a:lnTo>
                  <a:lnTo>
                    <a:pt x="1958" y="8259"/>
                  </a:lnTo>
                  <a:lnTo>
                    <a:pt x="1956" y="8269"/>
                  </a:lnTo>
                  <a:lnTo>
                    <a:pt x="1954" y="8281"/>
                  </a:lnTo>
                  <a:lnTo>
                    <a:pt x="1954" y="8291"/>
                  </a:lnTo>
                  <a:lnTo>
                    <a:pt x="1954" y="8302"/>
                  </a:lnTo>
                  <a:lnTo>
                    <a:pt x="1955" y="8312"/>
                  </a:lnTo>
                  <a:lnTo>
                    <a:pt x="1957" y="8322"/>
                  </a:lnTo>
                  <a:lnTo>
                    <a:pt x="1962" y="8333"/>
                  </a:lnTo>
                  <a:lnTo>
                    <a:pt x="1966" y="8343"/>
                  </a:lnTo>
                  <a:lnTo>
                    <a:pt x="1972" y="8352"/>
                  </a:lnTo>
                  <a:lnTo>
                    <a:pt x="1979" y="8361"/>
                  </a:lnTo>
                  <a:lnTo>
                    <a:pt x="1985" y="8369"/>
                  </a:lnTo>
                  <a:lnTo>
                    <a:pt x="1994" y="8377"/>
                  </a:lnTo>
                  <a:lnTo>
                    <a:pt x="2002" y="8383"/>
                  </a:lnTo>
                  <a:lnTo>
                    <a:pt x="2011" y="8388"/>
                  </a:lnTo>
                  <a:lnTo>
                    <a:pt x="2021" y="8393"/>
                  </a:lnTo>
                  <a:lnTo>
                    <a:pt x="2031" y="8396"/>
                  </a:lnTo>
                  <a:lnTo>
                    <a:pt x="2041" y="8400"/>
                  </a:lnTo>
                  <a:lnTo>
                    <a:pt x="2051" y="8401"/>
                  </a:lnTo>
                  <a:lnTo>
                    <a:pt x="2062" y="8402"/>
                  </a:lnTo>
                  <a:lnTo>
                    <a:pt x="2073" y="8401"/>
                  </a:lnTo>
                  <a:lnTo>
                    <a:pt x="2083" y="8400"/>
                  </a:lnTo>
                  <a:lnTo>
                    <a:pt x="2094" y="8397"/>
                  </a:lnTo>
                  <a:lnTo>
                    <a:pt x="2104" y="8394"/>
                  </a:lnTo>
                  <a:lnTo>
                    <a:pt x="2114" y="8388"/>
                  </a:lnTo>
                  <a:close/>
                  <a:moveTo>
                    <a:pt x="3340" y="7736"/>
                  </a:moveTo>
                  <a:lnTo>
                    <a:pt x="3350" y="7731"/>
                  </a:lnTo>
                  <a:lnTo>
                    <a:pt x="3359" y="7724"/>
                  </a:lnTo>
                  <a:lnTo>
                    <a:pt x="3367" y="7717"/>
                  </a:lnTo>
                  <a:lnTo>
                    <a:pt x="3374" y="7709"/>
                  </a:lnTo>
                  <a:lnTo>
                    <a:pt x="3381" y="7700"/>
                  </a:lnTo>
                  <a:lnTo>
                    <a:pt x="3386" y="7691"/>
                  </a:lnTo>
                  <a:lnTo>
                    <a:pt x="3391" y="7681"/>
                  </a:lnTo>
                  <a:lnTo>
                    <a:pt x="3394" y="7672"/>
                  </a:lnTo>
                  <a:lnTo>
                    <a:pt x="3396" y="7662"/>
                  </a:lnTo>
                  <a:lnTo>
                    <a:pt x="3399" y="7651"/>
                  </a:lnTo>
                  <a:lnTo>
                    <a:pt x="3399" y="7641"/>
                  </a:lnTo>
                  <a:lnTo>
                    <a:pt x="3399" y="7630"/>
                  </a:lnTo>
                  <a:lnTo>
                    <a:pt x="3397" y="7620"/>
                  </a:lnTo>
                  <a:lnTo>
                    <a:pt x="3394" y="7610"/>
                  </a:lnTo>
                  <a:lnTo>
                    <a:pt x="3391" y="7598"/>
                  </a:lnTo>
                  <a:lnTo>
                    <a:pt x="3386" y="7588"/>
                  </a:lnTo>
                  <a:lnTo>
                    <a:pt x="3381" y="7579"/>
                  </a:lnTo>
                  <a:lnTo>
                    <a:pt x="3374" y="7570"/>
                  </a:lnTo>
                  <a:lnTo>
                    <a:pt x="3366" y="7562"/>
                  </a:lnTo>
                  <a:lnTo>
                    <a:pt x="3358" y="7555"/>
                  </a:lnTo>
                  <a:lnTo>
                    <a:pt x="3350" y="7549"/>
                  </a:lnTo>
                  <a:lnTo>
                    <a:pt x="3341" y="7543"/>
                  </a:lnTo>
                  <a:lnTo>
                    <a:pt x="3331" y="7539"/>
                  </a:lnTo>
                  <a:lnTo>
                    <a:pt x="3321" y="7535"/>
                  </a:lnTo>
                  <a:lnTo>
                    <a:pt x="3311" y="7532"/>
                  </a:lnTo>
                  <a:lnTo>
                    <a:pt x="3301" y="7531"/>
                  </a:lnTo>
                  <a:lnTo>
                    <a:pt x="3290" y="7530"/>
                  </a:lnTo>
                  <a:lnTo>
                    <a:pt x="3280" y="7531"/>
                  </a:lnTo>
                  <a:lnTo>
                    <a:pt x="3270" y="7532"/>
                  </a:lnTo>
                  <a:lnTo>
                    <a:pt x="3259" y="7534"/>
                  </a:lnTo>
                  <a:lnTo>
                    <a:pt x="3248" y="7539"/>
                  </a:lnTo>
                  <a:lnTo>
                    <a:pt x="3238" y="7543"/>
                  </a:lnTo>
                  <a:lnTo>
                    <a:pt x="3228" y="7549"/>
                  </a:lnTo>
                  <a:lnTo>
                    <a:pt x="3219" y="7556"/>
                  </a:lnTo>
                  <a:lnTo>
                    <a:pt x="3211" y="7562"/>
                  </a:lnTo>
                  <a:lnTo>
                    <a:pt x="3205" y="7570"/>
                  </a:lnTo>
                  <a:lnTo>
                    <a:pt x="3198" y="7579"/>
                  </a:lnTo>
                  <a:lnTo>
                    <a:pt x="3192" y="7588"/>
                  </a:lnTo>
                  <a:lnTo>
                    <a:pt x="3188" y="7598"/>
                  </a:lnTo>
                  <a:lnTo>
                    <a:pt x="3185" y="7607"/>
                  </a:lnTo>
                  <a:lnTo>
                    <a:pt x="3182" y="7617"/>
                  </a:lnTo>
                  <a:lnTo>
                    <a:pt x="3180" y="7629"/>
                  </a:lnTo>
                  <a:lnTo>
                    <a:pt x="3180" y="7639"/>
                  </a:lnTo>
                  <a:lnTo>
                    <a:pt x="3180" y="7650"/>
                  </a:lnTo>
                  <a:lnTo>
                    <a:pt x="3182" y="7660"/>
                  </a:lnTo>
                  <a:lnTo>
                    <a:pt x="3185" y="7671"/>
                  </a:lnTo>
                  <a:lnTo>
                    <a:pt x="3188" y="7681"/>
                  </a:lnTo>
                  <a:lnTo>
                    <a:pt x="3192" y="7691"/>
                  </a:lnTo>
                  <a:lnTo>
                    <a:pt x="3198" y="7700"/>
                  </a:lnTo>
                  <a:lnTo>
                    <a:pt x="3205" y="7709"/>
                  </a:lnTo>
                  <a:lnTo>
                    <a:pt x="3213" y="7717"/>
                  </a:lnTo>
                  <a:lnTo>
                    <a:pt x="3220" y="7725"/>
                  </a:lnTo>
                  <a:lnTo>
                    <a:pt x="3229" y="7731"/>
                  </a:lnTo>
                  <a:lnTo>
                    <a:pt x="3238" y="7736"/>
                  </a:lnTo>
                  <a:lnTo>
                    <a:pt x="3247" y="7741"/>
                  </a:lnTo>
                  <a:lnTo>
                    <a:pt x="3257" y="7744"/>
                  </a:lnTo>
                  <a:lnTo>
                    <a:pt x="3267" y="7748"/>
                  </a:lnTo>
                  <a:lnTo>
                    <a:pt x="3278" y="7749"/>
                  </a:lnTo>
                  <a:lnTo>
                    <a:pt x="3289" y="7750"/>
                  </a:lnTo>
                  <a:lnTo>
                    <a:pt x="3299" y="7749"/>
                  </a:lnTo>
                  <a:lnTo>
                    <a:pt x="3310" y="7748"/>
                  </a:lnTo>
                  <a:lnTo>
                    <a:pt x="3320" y="7745"/>
                  </a:lnTo>
                  <a:lnTo>
                    <a:pt x="3330" y="7741"/>
                  </a:lnTo>
                  <a:lnTo>
                    <a:pt x="3340" y="7736"/>
                  </a:lnTo>
                  <a:close/>
                  <a:moveTo>
                    <a:pt x="4568" y="7084"/>
                  </a:moveTo>
                  <a:lnTo>
                    <a:pt x="4577" y="7079"/>
                  </a:lnTo>
                  <a:lnTo>
                    <a:pt x="4586" y="7072"/>
                  </a:lnTo>
                  <a:lnTo>
                    <a:pt x="4593" y="7065"/>
                  </a:lnTo>
                  <a:lnTo>
                    <a:pt x="4601" y="7057"/>
                  </a:lnTo>
                  <a:lnTo>
                    <a:pt x="4607" y="7048"/>
                  </a:lnTo>
                  <a:lnTo>
                    <a:pt x="4612" y="7039"/>
                  </a:lnTo>
                  <a:lnTo>
                    <a:pt x="4617" y="7029"/>
                  </a:lnTo>
                  <a:lnTo>
                    <a:pt x="4620" y="7020"/>
                  </a:lnTo>
                  <a:lnTo>
                    <a:pt x="4624" y="7010"/>
                  </a:lnTo>
                  <a:lnTo>
                    <a:pt x="4625" y="6999"/>
                  </a:lnTo>
                  <a:lnTo>
                    <a:pt x="4626" y="6989"/>
                  </a:lnTo>
                  <a:lnTo>
                    <a:pt x="4625" y="6978"/>
                  </a:lnTo>
                  <a:lnTo>
                    <a:pt x="4624" y="6968"/>
                  </a:lnTo>
                  <a:lnTo>
                    <a:pt x="4621" y="6958"/>
                  </a:lnTo>
                  <a:lnTo>
                    <a:pt x="4617" y="6946"/>
                  </a:lnTo>
                  <a:lnTo>
                    <a:pt x="4612" y="6936"/>
                  </a:lnTo>
                  <a:lnTo>
                    <a:pt x="4607" y="6927"/>
                  </a:lnTo>
                  <a:lnTo>
                    <a:pt x="4600" y="6918"/>
                  </a:lnTo>
                  <a:lnTo>
                    <a:pt x="4593" y="6910"/>
                  </a:lnTo>
                  <a:lnTo>
                    <a:pt x="4586" y="6903"/>
                  </a:lnTo>
                  <a:lnTo>
                    <a:pt x="4577" y="6897"/>
                  </a:lnTo>
                  <a:lnTo>
                    <a:pt x="4568" y="6891"/>
                  </a:lnTo>
                  <a:lnTo>
                    <a:pt x="4558" y="6887"/>
                  </a:lnTo>
                  <a:lnTo>
                    <a:pt x="4549" y="6883"/>
                  </a:lnTo>
                  <a:lnTo>
                    <a:pt x="4538" y="6880"/>
                  </a:lnTo>
                  <a:lnTo>
                    <a:pt x="4527" y="6879"/>
                  </a:lnTo>
                  <a:lnTo>
                    <a:pt x="4517" y="6878"/>
                  </a:lnTo>
                  <a:lnTo>
                    <a:pt x="4506" y="6879"/>
                  </a:lnTo>
                  <a:lnTo>
                    <a:pt x="4496" y="6880"/>
                  </a:lnTo>
                  <a:lnTo>
                    <a:pt x="4486" y="6882"/>
                  </a:lnTo>
                  <a:lnTo>
                    <a:pt x="4475" y="6887"/>
                  </a:lnTo>
                  <a:lnTo>
                    <a:pt x="4464" y="6891"/>
                  </a:lnTo>
                  <a:lnTo>
                    <a:pt x="4456" y="6897"/>
                  </a:lnTo>
                  <a:lnTo>
                    <a:pt x="4447" y="6904"/>
                  </a:lnTo>
                  <a:lnTo>
                    <a:pt x="4439" y="6910"/>
                  </a:lnTo>
                  <a:lnTo>
                    <a:pt x="4431" y="6918"/>
                  </a:lnTo>
                  <a:lnTo>
                    <a:pt x="4425" y="6927"/>
                  </a:lnTo>
                  <a:lnTo>
                    <a:pt x="4420" y="6936"/>
                  </a:lnTo>
                  <a:lnTo>
                    <a:pt x="4415" y="6946"/>
                  </a:lnTo>
                  <a:lnTo>
                    <a:pt x="4412" y="6955"/>
                  </a:lnTo>
                  <a:lnTo>
                    <a:pt x="4408" y="6965"/>
                  </a:lnTo>
                  <a:lnTo>
                    <a:pt x="4407" y="6977"/>
                  </a:lnTo>
                  <a:lnTo>
                    <a:pt x="4406" y="6987"/>
                  </a:lnTo>
                  <a:lnTo>
                    <a:pt x="4407" y="6998"/>
                  </a:lnTo>
                  <a:lnTo>
                    <a:pt x="4408" y="7008"/>
                  </a:lnTo>
                  <a:lnTo>
                    <a:pt x="4411" y="7018"/>
                  </a:lnTo>
                  <a:lnTo>
                    <a:pt x="4415" y="7029"/>
                  </a:lnTo>
                  <a:lnTo>
                    <a:pt x="4420" y="7039"/>
                  </a:lnTo>
                  <a:lnTo>
                    <a:pt x="4425" y="7048"/>
                  </a:lnTo>
                  <a:lnTo>
                    <a:pt x="4432" y="7057"/>
                  </a:lnTo>
                  <a:lnTo>
                    <a:pt x="4439" y="7065"/>
                  </a:lnTo>
                  <a:lnTo>
                    <a:pt x="4447" y="7073"/>
                  </a:lnTo>
                  <a:lnTo>
                    <a:pt x="4456" y="7079"/>
                  </a:lnTo>
                  <a:lnTo>
                    <a:pt x="4464" y="7084"/>
                  </a:lnTo>
                  <a:lnTo>
                    <a:pt x="4475" y="7089"/>
                  </a:lnTo>
                  <a:lnTo>
                    <a:pt x="4484" y="7092"/>
                  </a:lnTo>
                  <a:lnTo>
                    <a:pt x="4494" y="7096"/>
                  </a:lnTo>
                  <a:lnTo>
                    <a:pt x="4505" y="7097"/>
                  </a:lnTo>
                  <a:lnTo>
                    <a:pt x="4515" y="7098"/>
                  </a:lnTo>
                  <a:lnTo>
                    <a:pt x="4526" y="7097"/>
                  </a:lnTo>
                  <a:lnTo>
                    <a:pt x="4536" y="7096"/>
                  </a:lnTo>
                  <a:lnTo>
                    <a:pt x="4546" y="7093"/>
                  </a:lnTo>
                  <a:lnTo>
                    <a:pt x="4558" y="7090"/>
                  </a:lnTo>
                  <a:lnTo>
                    <a:pt x="4568" y="7084"/>
                  </a:lnTo>
                  <a:close/>
                  <a:moveTo>
                    <a:pt x="5794" y="6432"/>
                  </a:moveTo>
                  <a:lnTo>
                    <a:pt x="5804" y="6427"/>
                  </a:lnTo>
                  <a:lnTo>
                    <a:pt x="5813" y="6420"/>
                  </a:lnTo>
                  <a:lnTo>
                    <a:pt x="5821" y="6413"/>
                  </a:lnTo>
                  <a:lnTo>
                    <a:pt x="5827" y="6405"/>
                  </a:lnTo>
                  <a:lnTo>
                    <a:pt x="5834" y="6396"/>
                  </a:lnTo>
                  <a:lnTo>
                    <a:pt x="5840" y="6387"/>
                  </a:lnTo>
                  <a:lnTo>
                    <a:pt x="5844" y="6377"/>
                  </a:lnTo>
                  <a:lnTo>
                    <a:pt x="5848" y="6368"/>
                  </a:lnTo>
                  <a:lnTo>
                    <a:pt x="5850" y="6358"/>
                  </a:lnTo>
                  <a:lnTo>
                    <a:pt x="5852" y="6347"/>
                  </a:lnTo>
                  <a:lnTo>
                    <a:pt x="5852" y="6337"/>
                  </a:lnTo>
                  <a:lnTo>
                    <a:pt x="5852" y="6326"/>
                  </a:lnTo>
                  <a:lnTo>
                    <a:pt x="5850" y="6316"/>
                  </a:lnTo>
                  <a:lnTo>
                    <a:pt x="5848" y="6306"/>
                  </a:lnTo>
                  <a:lnTo>
                    <a:pt x="5844" y="6294"/>
                  </a:lnTo>
                  <a:lnTo>
                    <a:pt x="5840" y="6284"/>
                  </a:lnTo>
                  <a:lnTo>
                    <a:pt x="5833" y="6275"/>
                  </a:lnTo>
                  <a:lnTo>
                    <a:pt x="5827" y="6266"/>
                  </a:lnTo>
                  <a:lnTo>
                    <a:pt x="5820" y="6258"/>
                  </a:lnTo>
                  <a:lnTo>
                    <a:pt x="5812" y="6251"/>
                  </a:lnTo>
                  <a:lnTo>
                    <a:pt x="5803" y="6245"/>
                  </a:lnTo>
                  <a:lnTo>
                    <a:pt x="5794" y="6239"/>
                  </a:lnTo>
                  <a:lnTo>
                    <a:pt x="5785" y="6235"/>
                  </a:lnTo>
                  <a:lnTo>
                    <a:pt x="5775" y="6232"/>
                  </a:lnTo>
                  <a:lnTo>
                    <a:pt x="5765" y="6228"/>
                  </a:lnTo>
                  <a:lnTo>
                    <a:pt x="5755" y="6227"/>
                  </a:lnTo>
                  <a:lnTo>
                    <a:pt x="5743" y="6226"/>
                  </a:lnTo>
                  <a:lnTo>
                    <a:pt x="5733" y="6227"/>
                  </a:lnTo>
                  <a:lnTo>
                    <a:pt x="5722" y="6228"/>
                  </a:lnTo>
                  <a:lnTo>
                    <a:pt x="5712" y="6230"/>
                  </a:lnTo>
                  <a:lnTo>
                    <a:pt x="5702" y="6235"/>
                  </a:lnTo>
                  <a:lnTo>
                    <a:pt x="5692" y="6239"/>
                  </a:lnTo>
                  <a:lnTo>
                    <a:pt x="5682" y="6245"/>
                  </a:lnTo>
                  <a:lnTo>
                    <a:pt x="5673" y="6252"/>
                  </a:lnTo>
                  <a:lnTo>
                    <a:pt x="5665" y="6258"/>
                  </a:lnTo>
                  <a:lnTo>
                    <a:pt x="5658" y="6266"/>
                  </a:lnTo>
                  <a:lnTo>
                    <a:pt x="5651" y="6275"/>
                  </a:lnTo>
                  <a:lnTo>
                    <a:pt x="5646" y="6284"/>
                  </a:lnTo>
                  <a:lnTo>
                    <a:pt x="5641" y="6294"/>
                  </a:lnTo>
                  <a:lnTo>
                    <a:pt x="5638" y="6303"/>
                  </a:lnTo>
                  <a:lnTo>
                    <a:pt x="5636" y="6313"/>
                  </a:lnTo>
                  <a:lnTo>
                    <a:pt x="5633" y="6325"/>
                  </a:lnTo>
                  <a:lnTo>
                    <a:pt x="5633" y="6335"/>
                  </a:lnTo>
                  <a:lnTo>
                    <a:pt x="5633" y="6346"/>
                  </a:lnTo>
                  <a:lnTo>
                    <a:pt x="5635" y="6356"/>
                  </a:lnTo>
                  <a:lnTo>
                    <a:pt x="5638" y="6367"/>
                  </a:lnTo>
                  <a:lnTo>
                    <a:pt x="5641" y="6377"/>
                  </a:lnTo>
                  <a:lnTo>
                    <a:pt x="5646" y="6387"/>
                  </a:lnTo>
                  <a:lnTo>
                    <a:pt x="5651" y="6396"/>
                  </a:lnTo>
                  <a:lnTo>
                    <a:pt x="5658" y="6405"/>
                  </a:lnTo>
                  <a:lnTo>
                    <a:pt x="5666" y="6413"/>
                  </a:lnTo>
                  <a:lnTo>
                    <a:pt x="5674" y="6421"/>
                  </a:lnTo>
                  <a:lnTo>
                    <a:pt x="5682" y="6427"/>
                  </a:lnTo>
                  <a:lnTo>
                    <a:pt x="5691" y="6432"/>
                  </a:lnTo>
                  <a:lnTo>
                    <a:pt x="5701" y="6437"/>
                  </a:lnTo>
                  <a:lnTo>
                    <a:pt x="5711" y="6440"/>
                  </a:lnTo>
                  <a:lnTo>
                    <a:pt x="5721" y="6444"/>
                  </a:lnTo>
                  <a:lnTo>
                    <a:pt x="5731" y="6445"/>
                  </a:lnTo>
                  <a:lnTo>
                    <a:pt x="5742" y="6446"/>
                  </a:lnTo>
                  <a:lnTo>
                    <a:pt x="5752" y="6445"/>
                  </a:lnTo>
                  <a:lnTo>
                    <a:pt x="5762" y="6444"/>
                  </a:lnTo>
                  <a:lnTo>
                    <a:pt x="5774" y="6441"/>
                  </a:lnTo>
                  <a:lnTo>
                    <a:pt x="5784" y="6438"/>
                  </a:lnTo>
                  <a:lnTo>
                    <a:pt x="5794" y="6432"/>
                  </a:lnTo>
                  <a:close/>
                  <a:moveTo>
                    <a:pt x="7021" y="5780"/>
                  </a:moveTo>
                  <a:lnTo>
                    <a:pt x="7030" y="5775"/>
                  </a:lnTo>
                  <a:lnTo>
                    <a:pt x="7039" y="5768"/>
                  </a:lnTo>
                  <a:lnTo>
                    <a:pt x="7047" y="5761"/>
                  </a:lnTo>
                  <a:lnTo>
                    <a:pt x="7055" y="5753"/>
                  </a:lnTo>
                  <a:lnTo>
                    <a:pt x="7060" y="5744"/>
                  </a:lnTo>
                  <a:lnTo>
                    <a:pt x="7066" y="5736"/>
                  </a:lnTo>
                  <a:lnTo>
                    <a:pt x="7070" y="5725"/>
                  </a:lnTo>
                  <a:lnTo>
                    <a:pt x="7074" y="5716"/>
                  </a:lnTo>
                  <a:lnTo>
                    <a:pt x="7076" y="5706"/>
                  </a:lnTo>
                  <a:lnTo>
                    <a:pt x="7078" y="5695"/>
                  </a:lnTo>
                  <a:lnTo>
                    <a:pt x="7078" y="5685"/>
                  </a:lnTo>
                  <a:lnTo>
                    <a:pt x="7078" y="5674"/>
                  </a:lnTo>
                  <a:lnTo>
                    <a:pt x="7077" y="5664"/>
                  </a:lnTo>
                  <a:lnTo>
                    <a:pt x="7075" y="5654"/>
                  </a:lnTo>
                  <a:lnTo>
                    <a:pt x="7070" y="5642"/>
                  </a:lnTo>
                  <a:lnTo>
                    <a:pt x="7066" y="5632"/>
                  </a:lnTo>
                  <a:lnTo>
                    <a:pt x="7060" y="5623"/>
                  </a:lnTo>
                  <a:lnTo>
                    <a:pt x="7054" y="5614"/>
                  </a:lnTo>
                  <a:lnTo>
                    <a:pt x="7047" y="5606"/>
                  </a:lnTo>
                  <a:lnTo>
                    <a:pt x="7038" y="5599"/>
                  </a:lnTo>
                  <a:lnTo>
                    <a:pt x="7030" y="5593"/>
                  </a:lnTo>
                  <a:lnTo>
                    <a:pt x="7021" y="5587"/>
                  </a:lnTo>
                  <a:lnTo>
                    <a:pt x="7011" y="5583"/>
                  </a:lnTo>
                  <a:lnTo>
                    <a:pt x="7001" y="5580"/>
                  </a:lnTo>
                  <a:lnTo>
                    <a:pt x="6991" y="5576"/>
                  </a:lnTo>
                  <a:lnTo>
                    <a:pt x="6981" y="5575"/>
                  </a:lnTo>
                  <a:lnTo>
                    <a:pt x="6971" y="5574"/>
                  </a:lnTo>
                  <a:lnTo>
                    <a:pt x="6959" y="5575"/>
                  </a:lnTo>
                  <a:lnTo>
                    <a:pt x="6949" y="5576"/>
                  </a:lnTo>
                  <a:lnTo>
                    <a:pt x="6938" y="5578"/>
                  </a:lnTo>
                  <a:lnTo>
                    <a:pt x="6928" y="5583"/>
                  </a:lnTo>
                  <a:lnTo>
                    <a:pt x="6918" y="5587"/>
                  </a:lnTo>
                  <a:lnTo>
                    <a:pt x="6908" y="5593"/>
                  </a:lnTo>
                  <a:lnTo>
                    <a:pt x="6900" y="5600"/>
                  </a:lnTo>
                  <a:lnTo>
                    <a:pt x="6891" y="5606"/>
                  </a:lnTo>
                  <a:lnTo>
                    <a:pt x="6884" y="5614"/>
                  </a:lnTo>
                  <a:lnTo>
                    <a:pt x="6878" y="5623"/>
                  </a:lnTo>
                  <a:lnTo>
                    <a:pt x="6873" y="5632"/>
                  </a:lnTo>
                  <a:lnTo>
                    <a:pt x="6869" y="5642"/>
                  </a:lnTo>
                  <a:lnTo>
                    <a:pt x="6864" y="5651"/>
                  </a:lnTo>
                  <a:lnTo>
                    <a:pt x="6862" y="5661"/>
                  </a:lnTo>
                  <a:lnTo>
                    <a:pt x="6861" y="5673"/>
                  </a:lnTo>
                  <a:lnTo>
                    <a:pt x="6860" y="5683"/>
                  </a:lnTo>
                  <a:lnTo>
                    <a:pt x="6861" y="5694"/>
                  </a:lnTo>
                  <a:lnTo>
                    <a:pt x="6862" y="5704"/>
                  </a:lnTo>
                  <a:lnTo>
                    <a:pt x="6864" y="5715"/>
                  </a:lnTo>
                  <a:lnTo>
                    <a:pt x="6867" y="5725"/>
                  </a:lnTo>
                  <a:lnTo>
                    <a:pt x="6873" y="5736"/>
                  </a:lnTo>
                  <a:lnTo>
                    <a:pt x="6879" y="5744"/>
                  </a:lnTo>
                  <a:lnTo>
                    <a:pt x="6885" y="5753"/>
                  </a:lnTo>
                  <a:lnTo>
                    <a:pt x="6892" y="5761"/>
                  </a:lnTo>
                  <a:lnTo>
                    <a:pt x="6900" y="5769"/>
                  </a:lnTo>
                  <a:lnTo>
                    <a:pt x="6909" y="5775"/>
                  </a:lnTo>
                  <a:lnTo>
                    <a:pt x="6918" y="5780"/>
                  </a:lnTo>
                  <a:lnTo>
                    <a:pt x="6927" y="5785"/>
                  </a:lnTo>
                  <a:lnTo>
                    <a:pt x="6937" y="5788"/>
                  </a:lnTo>
                  <a:lnTo>
                    <a:pt x="6947" y="5792"/>
                  </a:lnTo>
                  <a:lnTo>
                    <a:pt x="6958" y="5793"/>
                  </a:lnTo>
                  <a:lnTo>
                    <a:pt x="6968" y="5794"/>
                  </a:lnTo>
                  <a:lnTo>
                    <a:pt x="6978" y="5793"/>
                  </a:lnTo>
                  <a:lnTo>
                    <a:pt x="6990" y="5792"/>
                  </a:lnTo>
                  <a:lnTo>
                    <a:pt x="7000" y="5789"/>
                  </a:lnTo>
                  <a:lnTo>
                    <a:pt x="7011" y="5786"/>
                  </a:lnTo>
                  <a:lnTo>
                    <a:pt x="7021" y="5780"/>
                  </a:lnTo>
                  <a:close/>
                  <a:moveTo>
                    <a:pt x="8247" y="5128"/>
                  </a:moveTo>
                  <a:lnTo>
                    <a:pt x="8257" y="5123"/>
                  </a:lnTo>
                  <a:lnTo>
                    <a:pt x="8265" y="5116"/>
                  </a:lnTo>
                  <a:lnTo>
                    <a:pt x="8274" y="5109"/>
                  </a:lnTo>
                  <a:lnTo>
                    <a:pt x="8281" y="5101"/>
                  </a:lnTo>
                  <a:lnTo>
                    <a:pt x="8288" y="5092"/>
                  </a:lnTo>
                  <a:lnTo>
                    <a:pt x="8292" y="5084"/>
                  </a:lnTo>
                  <a:lnTo>
                    <a:pt x="8296" y="5073"/>
                  </a:lnTo>
                  <a:lnTo>
                    <a:pt x="8301" y="5064"/>
                  </a:lnTo>
                  <a:lnTo>
                    <a:pt x="8303" y="5054"/>
                  </a:lnTo>
                  <a:lnTo>
                    <a:pt x="8304" y="5043"/>
                  </a:lnTo>
                  <a:lnTo>
                    <a:pt x="8305" y="5033"/>
                  </a:lnTo>
                  <a:lnTo>
                    <a:pt x="8304" y="5022"/>
                  </a:lnTo>
                  <a:lnTo>
                    <a:pt x="8303" y="5012"/>
                  </a:lnTo>
                  <a:lnTo>
                    <a:pt x="8301" y="5002"/>
                  </a:lnTo>
                  <a:lnTo>
                    <a:pt x="8298" y="4990"/>
                  </a:lnTo>
                  <a:lnTo>
                    <a:pt x="8292" y="4980"/>
                  </a:lnTo>
                  <a:lnTo>
                    <a:pt x="8286" y="4971"/>
                  </a:lnTo>
                  <a:lnTo>
                    <a:pt x="8280" y="4962"/>
                  </a:lnTo>
                  <a:lnTo>
                    <a:pt x="8273" y="4954"/>
                  </a:lnTo>
                  <a:lnTo>
                    <a:pt x="8265" y="4947"/>
                  </a:lnTo>
                  <a:lnTo>
                    <a:pt x="8256" y="4941"/>
                  </a:lnTo>
                  <a:lnTo>
                    <a:pt x="8247" y="4935"/>
                  </a:lnTo>
                  <a:lnTo>
                    <a:pt x="8238" y="4931"/>
                  </a:lnTo>
                  <a:lnTo>
                    <a:pt x="8228" y="4928"/>
                  </a:lnTo>
                  <a:lnTo>
                    <a:pt x="8218" y="4924"/>
                  </a:lnTo>
                  <a:lnTo>
                    <a:pt x="8207" y="4923"/>
                  </a:lnTo>
                  <a:lnTo>
                    <a:pt x="8197" y="4922"/>
                  </a:lnTo>
                  <a:lnTo>
                    <a:pt x="8187" y="4923"/>
                  </a:lnTo>
                  <a:lnTo>
                    <a:pt x="8175" y="4924"/>
                  </a:lnTo>
                  <a:lnTo>
                    <a:pt x="8165" y="4926"/>
                  </a:lnTo>
                  <a:lnTo>
                    <a:pt x="8154" y="4931"/>
                  </a:lnTo>
                  <a:lnTo>
                    <a:pt x="8144" y="4935"/>
                  </a:lnTo>
                  <a:lnTo>
                    <a:pt x="8135" y="4941"/>
                  </a:lnTo>
                  <a:lnTo>
                    <a:pt x="8126" y="4948"/>
                  </a:lnTo>
                  <a:lnTo>
                    <a:pt x="8118" y="4954"/>
                  </a:lnTo>
                  <a:lnTo>
                    <a:pt x="8110" y="4962"/>
                  </a:lnTo>
                  <a:lnTo>
                    <a:pt x="8105" y="4971"/>
                  </a:lnTo>
                  <a:lnTo>
                    <a:pt x="8099" y="4980"/>
                  </a:lnTo>
                  <a:lnTo>
                    <a:pt x="8095" y="4990"/>
                  </a:lnTo>
                  <a:lnTo>
                    <a:pt x="8091" y="4999"/>
                  </a:lnTo>
                  <a:lnTo>
                    <a:pt x="8089" y="5011"/>
                  </a:lnTo>
                  <a:lnTo>
                    <a:pt x="8087" y="5021"/>
                  </a:lnTo>
                  <a:lnTo>
                    <a:pt x="8087" y="5031"/>
                  </a:lnTo>
                  <a:lnTo>
                    <a:pt x="8087" y="5042"/>
                  </a:lnTo>
                  <a:lnTo>
                    <a:pt x="8088" y="5052"/>
                  </a:lnTo>
                  <a:lnTo>
                    <a:pt x="8090" y="5063"/>
                  </a:lnTo>
                  <a:lnTo>
                    <a:pt x="8095" y="5073"/>
                  </a:lnTo>
                  <a:lnTo>
                    <a:pt x="8099" y="5084"/>
                  </a:lnTo>
                  <a:lnTo>
                    <a:pt x="8105" y="5092"/>
                  </a:lnTo>
                  <a:lnTo>
                    <a:pt x="8112" y="5101"/>
                  </a:lnTo>
                  <a:lnTo>
                    <a:pt x="8118" y="5109"/>
                  </a:lnTo>
                  <a:lnTo>
                    <a:pt x="8127" y="5117"/>
                  </a:lnTo>
                  <a:lnTo>
                    <a:pt x="8135" y="5123"/>
                  </a:lnTo>
                  <a:lnTo>
                    <a:pt x="8144" y="5128"/>
                  </a:lnTo>
                  <a:lnTo>
                    <a:pt x="8154" y="5133"/>
                  </a:lnTo>
                  <a:lnTo>
                    <a:pt x="8164" y="5136"/>
                  </a:lnTo>
                  <a:lnTo>
                    <a:pt x="8174" y="5140"/>
                  </a:lnTo>
                  <a:lnTo>
                    <a:pt x="8184" y="5141"/>
                  </a:lnTo>
                  <a:lnTo>
                    <a:pt x="8194" y="5142"/>
                  </a:lnTo>
                  <a:lnTo>
                    <a:pt x="8206" y="5141"/>
                  </a:lnTo>
                  <a:lnTo>
                    <a:pt x="8216" y="5140"/>
                  </a:lnTo>
                  <a:lnTo>
                    <a:pt x="8227" y="5137"/>
                  </a:lnTo>
                  <a:lnTo>
                    <a:pt x="8237" y="5134"/>
                  </a:lnTo>
                  <a:lnTo>
                    <a:pt x="8247" y="5128"/>
                  </a:lnTo>
                  <a:close/>
                  <a:moveTo>
                    <a:pt x="9473" y="4476"/>
                  </a:moveTo>
                  <a:lnTo>
                    <a:pt x="9483" y="4471"/>
                  </a:lnTo>
                  <a:lnTo>
                    <a:pt x="9492" y="4464"/>
                  </a:lnTo>
                  <a:lnTo>
                    <a:pt x="9500" y="4457"/>
                  </a:lnTo>
                  <a:lnTo>
                    <a:pt x="9507" y="4449"/>
                  </a:lnTo>
                  <a:lnTo>
                    <a:pt x="9514" y="4440"/>
                  </a:lnTo>
                  <a:lnTo>
                    <a:pt x="9519" y="4432"/>
                  </a:lnTo>
                  <a:lnTo>
                    <a:pt x="9524" y="4421"/>
                  </a:lnTo>
                  <a:lnTo>
                    <a:pt x="9527" y="4412"/>
                  </a:lnTo>
                  <a:lnTo>
                    <a:pt x="9529" y="4402"/>
                  </a:lnTo>
                  <a:lnTo>
                    <a:pt x="9532" y="4391"/>
                  </a:lnTo>
                  <a:lnTo>
                    <a:pt x="9532" y="4381"/>
                  </a:lnTo>
                  <a:lnTo>
                    <a:pt x="9532" y="4370"/>
                  </a:lnTo>
                  <a:lnTo>
                    <a:pt x="9530" y="4360"/>
                  </a:lnTo>
                  <a:lnTo>
                    <a:pt x="9527" y="4350"/>
                  </a:lnTo>
                  <a:lnTo>
                    <a:pt x="9524" y="4338"/>
                  </a:lnTo>
                  <a:lnTo>
                    <a:pt x="9519" y="4328"/>
                  </a:lnTo>
                  <a:lnTo>
                    <a:pt x="9514" y="4319"/>
                  </a:lnTo>
                  <a:lnTo>
                    <a:pt x="9507" y="4310"/>
                  </a:lnTo>
                  <a:lnTo>
                    <a:pt x="9499" y="4302"/>
                  </a:lnTo>
                  <a:lnTo>
                    <a:pt x="9491" y="4295"/>
                  </a:lnTo>
                  <a:lnTo>
                    <a:pt x="9483" y="4289"/>
                  </a:lnTo>
                  <a:lnTo>
                    <a:pt x="9473" y="4283"/>
                  </a:lnTo>
                  <a:lnTo>
                    <a:pt x="9464" y="4279"/>
                  </a:lnTo>
                  <a:lnTo>
                    <a:pt x="9454" y="4276"/>
                  </a:lnTo>
                  <a:lnTo>
                    <a:pt x="9444" y="4272"/>
                  </a:lnTo>
                  <a:lnTo>
                    <a:pt x="9434" y="4271"/>
                  </a:lnTo>
                  <a:lnTo>
                    <a:pt x="9423" y="4270"/>
                  </a:lnTo>
                  <a:lnTo>
                    <a:pt x="9413" y="4271"/>
                  </a:lnTo>
                  <a:lnTo>
                    <a:pt x="9402" y="4272"/>
                  </a:lnTo>
                  <a:lnTo>
                    <a:pt x="9391" y="4274"/>
                  </a:lnTo>
                  <a:lnTo>
                    <a:pt x="9381" y="4279"/>
                  </a:lnTo>
                  <a:lnTo>
                    <a:pt x="9371" y="4283"/>
                  </a:lnTo>
                  <a:lnTo>
                    <a:pt x="9361" y="4289"/>
                  </a:lnTo>
                  <a:lnTo>
                    <a:pt x="9352" y="4296"/>
                  </a:lnTo>
                  <a:lnTo>
                    <a:pt x="9344" y="4302"/>
                  </a:lnTo>
                  <a:lnTo>
                    <a:pt x="9338" y="4310"/>
                  </a:lnTo>
                  <a:lnTo>
                    <a:pt x="9331" y="4319"/>
                  </a:lnTo>
                  <a:lnTo>
                    <a:pt x="9325" y="4328"/>
                  </a:lnTo>
                  <a:lnTo>
                    <a:pt x="9321" y="4338"/>
                  </a:lnTo>
                  <a:lnTo>
                    <a:pt x="9318" y="4347"/>
                  </a:lnTo>
                  <a:lnTo>
                    <a:pt x="9315" y="4357"/>
                  </a:lnTo>
                  <a:lnTo>
                    <a:pt x="9313" y="4369"/>
                  </a:lnTo>
                  <a:lnTo>
                    <a:pt x="9313" y="4379"/>
                  </a:lnTo>
                  <a:lnTo>
                    <a:pt x="9313" y="4390"/>
                  </a:lnTo>
                  <a:lnTo>
                    <a:pt x="9315" y="4400"/>
                  </a:lnTo>
                  <a:lnTo>
                    <a:pt x="9318" y="4411"/>
                  </a:lnTo>
                  <a:lnTo>
                    <a:pt x="9321" y="4421"/>
                  </a:lnTo>
                  <a:lnTo>
                    <a:pt x="9325" y="4432"/>
                  </a:lnTo>
                  <a:lnTo>
                    <a:pt x="9331" y="4440"/>
                  </a:lnTo>
                  <a:lnTo>
                    <a:pt x="9338" y="4449"/>
                  </a:lnTo>
                  <a:lnTo>
                    <a:pt x="9346" y="4457"/>
                  </a:lnTo>
                  <a:lnTo>
                    <a:pt x="9353" y="4465"/>
                  </a:lnTo>
                  <a:lnTo>
                    <a:pt x="9362" y="4471"/>
                  </a:lnTo>
                  <a:lnTo>
                    <a:pt x="9371" y="4476"/>
                  </a:lnTo>
                  <a:lnTo>
                    <a:pt x="9380" y="4481"/>
                  </a:lnTo>
                  <a:lnTo>
                    <a:pt x="9390" y="4484"/>
                  </a:lnTo>
                  <a:lnTo>
                    <a:pt x="9400" y="4488"/>
                  </a:lnTo>
                  <a:lnTo>
                    <a:pt x="9411" y="4489"/>
                  </a:lnTo>
                  <a:lnTo>
                    <a:pt x="9422" y="4490"/>
                  </a:lnTo>
                  <a:lnTo>
                    <a:pt x="9432" y="4489"/>
                  </a:lnTo>
                  <a:lnTo>
                    <a:pt x="9443" y="4488"/>
                  </a:lnTo>
                  <a:lnTo>
                    <a:pt x="9453" y="4485"/>
                  </a:lnTo>
                  <a:lnTo>
                    <a:pt x="9463" y="4482"/>
                  </a:lnTo>
                  <a:lnTo>
                    <a:pt x="9473" y="4476"/>
                  </a:lnTo>
                  <a:close/>
                  <a:moveTo>
                    <a:pt x="10701" y="3824"/>
                  </a:moveTo>
                  <a:lnTo>
                    <a:pt x="10710" y="3819"/>
                  </a:lnTo>
                  <a:lnTo>
                    <a:pt x="10718" y="3812"/>
                  </a:lnTo>
                  <a:lnTo>
                    <a:pt x="10726" y="3805"/>
                  </a:lnTo>
                  <a:lnTo>
                    <a:pt x="10734" y="3797"/>
                  </a:lnTo>
                  <a:lnTo>
                    <a:pt x="10740" y="3789"/>
                  </a:lnTo>
                  <a:lnTo>
                    <a:pt x="10745" y="3780"/>
                  </a:lnTo>
                  <a:lnTo>
                    <a:pt x="10750" y="3769"/>
                  </a:lnTo>
                  <a:lnTo>
                    <a:pt x="10753" y="3760"/>
                  </a:lnTo>
                  <a:lnTo>
                    <a:pt x="10757" y="3750"/>
                  </a:lnTo>
                  <a:lnTo>
                    <a:pt x="10758" y="3739"/>
                  </a:lnTo>
                  <a:lnTo>
                    <a:pt x="10759" y="3729"/>
                  </a:lnTo>
                  <a:lnTo>
                    <a:pt x="10758" y="3718"/>
                  </a:lnTo>
                  <a:lnTo>
                    <a:pt x="10757" y="3708"/>
                  </a:lnTo>
                  <a:lnTo>
                    <a:pt x="10754" y="3698"/>
                  </a:lnTo>
                  <a:lnTo>
                    <a:pt x="10750" y="3686"/>
                  </a:lnTo>
                  <a:lnTo>
                    <a:pt x="10745" y="3676"/>
                  </a:lnTo>
                  <a:lnTo>
                    <a:pt x="10740" y="3667"/>
                  </a:lnTo>
                  <a:lnTo>
                    <a:pt x="10733" y="3658"/>
                  </a:lnTo>
                  <a:lnTo>
                    <a:pt x="10726" y="3650"/>
                  </a:lnTo>
                  <a:lnTo>
                    <a:pt x="10718" y="3643"/>
                  </a:lnTo>
                  <a:lnTo>
                    <a:pt x="10710" y="3637"/>
                  </a:lnTo>
                  <a:lnTo>
                    <a:pt x="10701" y="3631"/>
                  </a:lnTo>
                  <a:lnTo>
                    <a:pt x="10690" y="3627"/>
                  </a:lnTo>
                  <a:lnTo>
                    <a:pt x="10682" y="3624"/>
                  </a:lnTo>
                  <a:lnTo>
                    <a:pt x="10671" y="3620"/>
                  </a:lnTo>
                  <a:lnTo>
                    <a:pt x="10660" y="3619"/>
                  </a:lnTo>
                  <a:lnTo>
                    <a:pt x="10650" y="3618"/>
                  </a:lnTo>
                  <a:lnTo>
                    <a:pt x="10639" y="3619"/>
                  </a:lnTo>
                  <a:lnTo>
                    <a:pt x="10629" y="3620"/>
                  </a:lnTo>
                  <a:lnTo>
                    <a:pt x="10618" y="3622"/>
                  </a:lnTo>
                  <a:lnTo>
                    <a:pt x="10608" y="3627"/>
                  </a:lnTo>
                  <a:lnTo>
                    <a:pt x="10597" y="3631"/>
                  </a:lnTo>
                  <a:lnTo>
                    <a:pt x="10588" y="3637"/>
                  </a:lnTo>
                  <a:lnTo>
                    <a:pt x="10580" y="3644"/>
                  </a:lnTo>
                  <a:lnTo>
                    <a:pt x="10572" y="3650"/>
                  </a:lnTo>
                  <a:lnTo>
                    <a:pt x="10564" y="3658"/>
                  </a:lnTo>
                  <a:lnTo>
                    <a:pt x="10558" y="3667"/>
                  </a:lnTo>
                  <a:lnTo>
                    <a:pt x="10553" y="3676"/>
                  </a:lnTo>
                  <a:lnTo>
                    <a:pt x="10548" y="3686"/>
                  </a:lnTo>
                  <a:lnTo>
                    <a:pt x="10545" y="3695"/>
                  </a:lnTo>
                  <a:lnTo>
                    <a:pt x="10541" y="3707"/>
                  </a:lnTo>
                  <a:lnTo>
                    <a:pt x="10540" y="3717"/>
                  </a:lnTo>
                  <a:lnTo>
                    <a:pt x="10539" y="3727"/>
                  </a:lnTo>
                  <a:lnTo>
                    <a:pt x="10540" y="3738"/>
                  </a:lnTo>
                  <a:lnTo>
                    <a:pt x="10541" y="3748"/>
                  </a:lnTo>
                  <a:lnTo>
                    <a:pt x="10544" y="3759"/>
                  </a:lnTo>
                  <a:lnTo>
                    <a:pt x="10548" y="3769"/>
                  </a:lnTo>
                  <a:lnTo>
                    <a:pt x="10553" y="3780"/>
                  </a:lnTo>
                  <a:lnTo>
                    <a:pt x="10558" y="3789"/>
                  </a:lnTo>
                  <a:lnTo>
                    <a:pt x="10565" y="3797"/>
                  </a:lnTo>
                  <a:lnTo>
                    <a:pt x="10572" y="3805"/>
                  </a:lnTo>
                  <a:lnTo>
                    <a:pt x="10580" y="3813"/>
                  </a:lnTo>
                  <a:lnTo>
                    <a:pt x="10588" y="3819"/>
                  </a:lnTo>
                  <a:lnTo>
                    <a:pt x="10597" y="3824"/>
                  </a:lnTo>
                  <a:lnTo>
                    <a:pt x="10608" y="3829"/>
                  </a:lnTo>
                  <a:lnTo>
                    <a:pt x="10617" y="3832"/>
                  </a:lnTo>
                  <a:lnTo>
                    <a:pt x="10627" y="3836"/>
                  </a:lnTo>
                  <a:lnTo>
                    <a:pt x="10638" y="3837"/>
                  </a:lnTo>
                  <a:lnTo>
                    <a:pt x="10648" y="3838"/>
                  </a:lnTo>
                  <a:lnTo>
                    <a:pt x="10659" y="3837"/>
                  </a:lnTo>
                  <a:lnTo>
                    <a:pt x="10669" y="3836"/>
                  </a:lnTo>
                  <a:lnTo>
                    <a:pt x="10679" y="3833"/>
                  </a:lnTo>
                  <a:lnTo>
                    <a:pt x="10690" y="3830"/>
                  </a:lnTo>
                  <a:lnTo>
                    <a:pt x="10701" y="3824"/>
                  </a:lnTo>
                  <a:close/>
                  <a:moveTo>
                    <a:pt x="2765" y="9617"/>
                  </a:moveTo>
                  <a:lnTo>
                    <a:pt x="2775" y="9612"/>
                  </a:lnTo>
                  <a:lnTo>
                    <a:pt x="2783" y="9605"/>
                  </a:lnTo>
                  <a:lnTo>
                    <a:pt x="2792" y="9597"/>
                  </a:lnTo>
                  <a:lnTo>
                    <a:pt x="2799" y="9589"/>
                  </a:lnTo>
                  <a:lnTo>
                    <a:pt x="2806" y="9580"/>
                  </a:lnTo>
                  <a:lnTo>
                    <a:pt x="2810" y="9571"/>
                  </a:lnTo>
                  <a:lnTo>
                    <a:pt x="2815" y="9562"/>
                  </a:lnTo>
                  <a:lnTo>
                    <a:pt x="2819" y="9552"/>
                  </a:lnTo>
                  <a:lnTo>
                    <a:pt x="2821" y="9542"/>
                  </a:lnTo>
                  <a:lnTo>
                    <a:pt x="2823" y="9532"/>
                  </a:lnTo>
                  <a:lnTo>
                    <a:pt x="2824" y="9521"/>
                  </a:lnTo>
                  <a:lnTo>
                    <a:pt x="2824" y="9511"/>
                  </a:lnTo>
                  <a:lnTo>
                    <a:pt x="2821" y="9499"/>
                  </a:lnTo>
                  <a:lnTo>
                    <a:pt x="2819" y="9489"/>
                  </a:lnTo>
                  <a:lnTo>
                    <a:pt x="2816" y="9479"/>
                  </a:lnTo>
                  <a:lnTo>
                    <a:pt x="2810" y="9469"/>
                  </a:lnTo>
                  <a:lnTo>
                    <a:pt x="2805" y="9459"/>
                  </a:lnTo>
                  <a:lnTo>
                    <a:pt x="2798" y="9450"/>
                  </a:lnTo>
                  <a:lnTo>
                    <a:pt x="2791" y="9442"/>
                  </a:lnTo>
                  <a:lnTo>
                    <a:pt x="2783" y="9435"/>
                  </a:lnTo>
                  <a:lnTo>
                    <a:pt x="2774" y="9429"/>
                  </a:lnTo>
                  <a:lnTo>
                    <a:pt x="2765" y="9423"/>
                  </a:lnTo>
                  <a:lnTo>
                    <a:pt x="2756" y="9419"/>
                  </a:lnTo>
                  <a:lnTo>
                    <a:pt x="2746" y="9415"/>
                  </a:lnTo>
                  <a:lnTo>
                    <a:pt x="2736" y="9413"/>
                  </a:lnTo>
                  <a:lnTo>
                    <a:pt x="2725" y="9411"/>
                  </a:lnTo>
                  <a:lnTo>
                    <a:pt x="2715" y="9411"/>
                  </a:lnTo>
                  <a:lnTo>
                    <a:pt x="2705" y="9411"/>
                  </a:lnTo>
                  <a:lnTo>
                    <a:pt x="2694" y="9412"/>
                  </a:lnTo>
                  <a:lnTo>
                    <a:pt x="2684" y="9415"/>
                  </a:lnTo>
                  <a:lnTo>
                    <a:pt x="2672" y="9419"/>
                  </a:lnTo>
                  <a:lnTo>
                    <a:pt x="2662" y="9423"/>
                  </a:lnTo>
                  <a:lnTo>
                    <a:pt x="2653" y="9429"/>
                  </a:lnTo>
                  <a:lnTo>
                    <a:pt x="2644" y="9435"/>
                  </a:lnTo>
                  <a:lnTo>
                    <a:pt x="2636" y="9443"/>
                  </a:lnTo>
                  <a:lnTo>
                    <a:pt x="2629" y="9451"/>
                  </a:lnTo>
                  <a:lnTo>
                    <a:pt x="2623" y="9459"/>
                  </a:lnTo>
                  <a:lnTo>
                    <a:pt x="2617" y="9468"/>
                  </a:lnTo>
                  <a:lnTo>
                    <a:pt x="2613" y="9478"/>
                  </a:lnTo>
                  <a:lnTo>
                    <a:pt x="2610" y="9488"/>
                  </a:lnTo>
                  <a:lnTo>
                    <a:pt x="2607" y="9498"/>
                  </a:lnTo>
                  <a:lnTo>
                    <a:pt x="2605" y="9508"/>
                  </a:lnTo>
                  <a:lnTo>
                    <a:pt x="2605" y="9520"/>
                  </a:lnTo>
                  <a:lnTo>
                    <a:pt x="2605" y="9530"/>
                  </a:lnTo>
                  <a:lnTo>
                    <a:pt x="2606" y="9540"/>
                  </a:lnTo>
                  <a:lnTo>
                    <a:pt x="2608" y="9551"/>
                  </a:lnTo>
                  <a:lnTo>
                    <a:pt x="2613" y="9561"/>
                  </a:lnTo>
                  <a:lnTo>
                    <a:pt x="2617" y="9571"/>
                  </a:lnTo>
                  <a:lnTo>
                    <a:pt x="2623" y="9581"/>
                  </a:lnTo>
                  <a:lnTo>
                    <a:pt x="2630" y="9590"/>
                  </a:lnTo>
                  <a:lnTo>
                    <a:pt x="2636" y="9598"/>
                  </a:lnTo>
                  <a:lnTo>
                    <a:pt x="2645" y="9605"/>
                  </a:lnTo>
                  <a:lnTo>
                    <a:pt x="2653" y="9612"/>
                  </a:lnTo>
                  <a:lnTo>
                    <a:pt x="2662" y="9617"/>
                  </a:lnTo>
                  <a:lnTo>
                    <a:pt x="2672" y="9622"/>
                  </a:lnTo>
                  <a:lnTo>
                    <a:pt x="2682" y="9625"/>
                  </a:lnTo>
                  <a:lnTo>
                    <a:pt x="2693" y="9627"/>
                  </a:lnTo>
                  <a:lnTo>
                    <a:pt x="2703" y="9628"/>
                  </a:lnTo>
                  <a:lnTo>
                    <a:pt x="2713" y="9629"/>
                  </a:lnTo>
                  <a:lnTo>
                    <a:pt x="2724" y="9629"/>
                  </a:lnTo>
                  <a:lnTo>
                    <a:pt x="2734" y="9627"/>
                  </a:lnTo>
                  <a:lnTo>
                    <a:pt x="2745" y="9625"/>
                  </a:lnTo>
                  <a:lnTo>
                    <a:pt x="2755" y="9622"/>
                  </a:lnTo>
                  <a:lnTo>
                    <a:pt x="2765" y="9617"/>
                  </a:lnTo>
                  <a:close/>
                  <a:moveTo>
                    <a:pt x="3992" y="8965"/>
                  </a:moveTo>
                  <a:lnTo>
                    <a:pt x="4002" y="8958"/>
                  </a:lnTo>
                  <a:lnTo>
                    <a:pt x="4011" y="8953"/>
                  </a:lnTo>
                  <a:lnTo>
                    <a:pt x="4018" y="8945"/>
                  </a:lnTo>
                  <a:lnTo>
                    <a:pt x="4025" y="8937"/>
                  </a:lnTo>
                  <a:lnTo>
                    <a:pt x="4032" y="8928"/>
                  </a:lnTo>
                  <a:lnTo>
                    <a:pt x="4037" y="8919"/>
                  </a:lnTo>
                  <a:lnTo>
                    <a:pt x="4042" y="8910"/>
                  </a:lnTo>
                  <a:lnTo>
                    <a:pt x="4045" y="8900"/>
                  </a:lnTo>
                  <a:lnTo>
                    <a:pt x="4048" y="8890"/>
                  </a:lnTo>
                  <a:lnTo>
                    <a:pt x="4050" y="8880"/>
                  </a:lnTo>
                  <a:lnTo>
                    <a:pt x="4050" y="8869"/>
                  </a:lnTo>
                  <a:lnTo>
                    <a:pt x="4050" y="8859"/>
                  </a:lnTo>
                  <a:lnTo>
                    <a:pt x="4049" y="8847"/>
                  </a:lnTo>
                  <a:lnTo>
                    <a:pt x="4045" y="8837"/>
                  </a:lnTo>
                  <a:lnTo>
                    <a:pt x="4042" y="8827"/>
                  </a:lnTo>
                  <a:lnTo>
                    <a:pt x="4037" y="8817"/>
                  </a:lnTo>
                  <a:lnTo>
                    <a:pt x="4032" y="8807"/>
                  </a:lnTo>
                  <a:lnTo>
                    <a:pt x="4025" y="8798"/>
                  </a:lnTo>
                  <a:lnTo>
                    <a:pt x="4017" y="8790"/>
                  </a:lnTo>
                  <a:lnTo>
                    <a:pt x="4009" y="8783"/>
                  </a:lnTo>
                  <a:lnTo>
                    <a:pt x="4002" y="8777"/>
                  </a:lnTo>
                  <a:lnTo>
                    <a:pt x="3993" y="8771"/>
                  </a:lnTo>
                  <a:lnTo>
                    <a:pt x="3983" y="8767"/>
                  </a:lnTo>
                  <a:lnTo>
                    <a:pt x="3972" y="8763"/>
                  </a:lnTo>
                  <a:lnTo>
                    <a:pt x="3962" y="8761"/>
                  </a:lnTo>
                  <a:lnTo>
                    <a:pt x="3952" y="8759"/>
                  </a:lnTo>
                  <a:lnTo>
                    <a:pt x="3941" y="8759"/>
                  </a:lnTo>
                  <a:lnTo>
                    <a:pt x="3931" y="8759"/>
                  </a:lnTo>
                  <a:lnTo>
                    <a:pt x="3921" y="8760"/>
                  </a:lnTo>
                  <a:lnTo>
                    <a:pt x="3910" y="8763"/>
                  </a:lnTo>
                  <a:lnTo>
                    <a:pt x="3900" y="8767"/>
                  </a:lnTo>
                  <a:lnTo>
                    <a:pt x="3890" y="8771"/>
                  </a:lnTo>
                  <a:lnTo>
                    <a:pt x="3879" y="8777"/>
                  </a:lnTo>
                  <a:lnTo>
                    <a:pt x="3870" y="8783"/>
                  </a:lnTo>
                  <a:lnTo>
                    <a:pt x="3863" y="8791"/>
                  </a:lnTo>
                  <a:lnTo>
                    <a:pt x="3856" y="8799"/>
                  </a:lnTo>
                  <a:lnTo>
                    <a:pt x="3849" y="8807"/>
                  </a:lnTo>
                  <a:lnTo>
                    <a:pt x="3844" y="8816"/>
                  </a:lnTo>
                  <a:lnTo>
                    <a:pt x="3839" y="8826"/>
                  </a:lnTo>
                  <a:lnTo>
                    <a:pt x="3836" y="8836"/>
                  </a:lnTo>
                  <a:lnTo>
                    <a:pt x="3833" y="8846"/>
                  </a:lnTo>
                  <a:lnTo>
                    <a:pt x="3832" y="8856"/>
                  </a:lnTo>
                  <a:lnTo>
                    <a:pt x="3831" y="8868"/>
                  </a:lnTo>
                  <a:lnTo>
                    <a:pt x="3831" y="8878"/>
                  </a:lnTo>
                  <a:lnTo>
                    <a:pt x="3833" y="8888"/>
                  </a:lnTo>
                  <a:lnTo>
                    <a:pt x="3836" y="8899"/>
                  </a:lnTo>
                  <a:lnTo>
                    <a:pt x="3839" y="8909"/>
                  </a:lnTo>
                  <a:lnTo>
                    <a:pt x="3844" y="8919"/>
                  </a:lnTo>
                  <a:lnTo>
                    <a:pt x="3850" y="8929"/>
                  </a:lnTo>
                  <a:lnTo>
                    <a:pt x="3856" y="8938"/>
                  </a:lnTo>
                  <a:lnTo>
                    <a:pt x="3864" y="8946"/>
                  </a:lnTo>
                  <a:lnTo>
                    <a:pt x="3872" y="8953"/>
                  </a:lnTo>
                  <a:lnTo>
                    <a:pt x="3881" y="8960"/>
                  </a:lnTo>
                  <a:lnTo>
                    <a:pt x="3890" y="8965"/>
                  </a:lnTo>
                  <a:lnTo>
                    <a:pt x="3898" y="8970"/>
                  </a:lnTo>
                  <a:lnTo>
                    <a:pt x="3909" y="8973"/>
                  </a:lnTo>
                  <a:lnTo>
                    <a:pt x="3919" y="8975"/>
                  </a:lnTo>
                  <a:lnTo>
                    <a:pt x="3929" y="8978"/>
                  </a:lnTo>
                  <a:lnTo>
                    <a:pt x="3940" y="8978"/>
                  </a:lnTo>
                  <a:lnTo>
                    <a:pt x="3950" y="8978"/>
                  </a:lnTo>
                  <a:lnTo>
                    <a:pt x="3961" y="8975"/>
                  </a:lnTo>
                  <a:lnTo>
                    <a:pt x="3971" y="8973"/>
                  </a:lnTo>
                  <a:lnTo>
                    <a:pt x="3981" y="8970"/>
                  </a:lnTo>
                  <a:lnTo>
                    <a:pt x="3992" y="8965"/>
                  </a:lnTo>
                  <a:close/>
                  <a:moveTo>
                    <a:pt x="5219" y="8313"/>
                  </a:moveTo>
                  <a:lnTo>
                    <a:pt x="5228" y="8308"/>
                  </a:lnTo>
                  <a:lnTo>
                    <a:pt x="5237" y="8301"/>
                  </a:lnTo>
                  <a:lnTo>
                    <a:pt x="5245" y="8293"/>
                  </a:lnTo>
                  <a:lnTo>
                    <a:pt x="5252" y="8285"/>
                  </a:lnTo>
                  <a:lnTo>
                    <a:pt x="5258" y="8276"/>
                  </a:lnTo>
                  <a:lnTo>
                    <a:pt x="5264" y="8267"/>
                  </a:lnTo>
                  <a:lnTo>
                    <a:pt x="5268" y="8258"/>
                  </a:lnTo>
                  <a:lnTo>
                    <a:pt x="5271" y="8248"/>
                  </a:lnTo>
                  <a:lnTo>
                    <a:pt x="5275" y="8238"/>
                  </a:lnTo>
                  <a:lnTo>
                    <a:pt x="5276" y="8228"/>
                  </a:lnTo>
                  <a:lnTo>
                    <a:pt x="5277" y="8217"/>
                  </a:lnTo>
                  <a:lnTo>
                    <a:pt x="5276" y="8207"/>
                  </a:lnTo>
                  <a:lnTo>
                    <a:pt x="5275" y="8195"/>
                  </a:lnTo>
                  <a:lnTo>
                    <a:pt x="5273" y="8185"/>
                  </a:lnTo>
                  <a:lnTo>
                    <a:pt x="5268" y="8175"/>
                  </a:lnTo>
                  <a:lnTo>
                    <a:pt x="5264" y="8165"/>
                  </a:lnTo>
                  <a:lnTo>
                    <a:pt x="5258" y="8155"/>
                  </a:lnTo>
                  <a:lnTo>
                    <a:pt x="5251" y="8146"/>
                  </a:lnTo>
                  <a:lnTo>
                    <a:pt x="5245" y="8138"/>
                  </a:lnTo>
                  <a:lnTo>
                    <a:pt x="5237" y="8131"/>
                  </a:lnTo>
                  <a:lnTo>
                    <a:pt x="5228" y="8125"/>
                  </a:lnTo>
                  <a:lnTo>
                    <a:pt x="5219" y="8119"/>
                  </a:lnTo>
                  <a:lnTo>
                    <a:pt x="5209" y="8115"/>
                  </a:lnTo>
                  <a:lnTo>
                    <a:pt x="5200" y="8111"/>
                  </a:lnTo>
                  <a:lnTo>
                    <a:pt x="5190" y="8109"/>
                  </a:lnTo>
                  <a:lnTo>
                    <a:pt x="5178" y="8107"/>
                  </a:lnTo>
                  <a:lnTo>
                    <a:pt x="5168" y="8107"/>
                  </a:lnTo>
                  <a:lnTo>
                    <a:pt x="5157" y="8107"/>
                  </a:lnTo>
                  <a:lnTo>
                    <a:pt x="5147" y="8108"/>
                  </a:lnTo>
                  <a:lnTo>
                    <a:pt x="5137" y="8111"/>
                  </a:lnTo>
                  <a:lnTo>
                    <a:pt x="5126" y="8115"/>
                  </a:lnTo>
                  <a:lnTo>
                    <a:pt x="5116" y="8119"/>
                  </a:lnTo>
                  <a:lnTo>
                    <a:pt x="5107" y="8125"/>
                  </a:lnTo>
                  <a:lnTo>
                    <a:pt x="5098" y="8131"/>
                  </a:lnTo>
                  <a:lnTo>
                    <a:pt x="5090" y="8139"/>
                  </a:lnTo>
                  <a:lnTo>
                    <a:pt x="5082" y="8147"/>
                  </a:lnTo>
                  <a:lnTo>
                    <a:pt x="5076" y="8155"/>
                  </a:lnTo>
                  <a:lnTo>
                    <a:pt x="5071" y="8164"/>
                  </a:lnTo>
                  <a:lnTo>
                    <a:pt x="5066" y="8174"/>
                  </a:lnTo>
                  <a:lnTo>
                    <a:pt x="5063" y="8184"/>
                  </a:lnTo>
                  <a:lnTo>
                    <a:pt x="5060" y="8194"/>
                  </a:lnTo>
                  <a:lnTo>
                    <a:pt x="5059" y="8204"/>
                  </a:lnTo>
                  <a:lnTo>
                    <a:pt x="5057" y="8216"/>
                  </a:lnTo>
                  <a:lnTo>
                    <a:pt x="5059" y="8226"/>
                  </a:lnTo>
                  <a:lnTo>
                    <a:pt x="5060" y="8236"/>
                  </a:lnTo>
                  <a:lnTo>
                    <a:pt x="5062" y="8247"/>
                  </a:lnTo>
                  <a:lnTo>
                    <a:pt x="5066" y="8257"/>
                  </a:lnTo>
                  <a:lnTo>
                    <a:pt x="5071" y="8267"/>
                  </a:lnTo>
                  <a:lnTo>
                    <a:pt x="5076" y="8277"/>
                  </a:lnTo>
                  <a:lnTo>
                    <a:pt x="5083" y="8286"/>
                  </a:lnTo>
                  <a:lnTo>
                    <a:pt x="5090" y="8294"/>
                  </a:lnTo>
                  <a:lnTo>
                    <a:pt x="5098" y="8301"/>
                  </a:lnTo>
                  <a:lnTo>
                    <a:pt x="5107" y="8308"/>
                  </a:lnTo>
                  <a:lnTo>
                    <a:pt x="5116" y="8313"/>
                  </a:lnTo>
                  <a:lnTo>
                    <a:pt x="5126" y="8318"/>
                  </a:lnTo>
                  <a:lnTo>
                    <a:pt x="5135" y="8321"/>
                  </a:lnTo>
                  <a:lnTo>
                    <a:pt x="5145" y="8323"/>
                  </a:lnTo>
                  <a:lnTo>
                    <a:pt x="5156" y="8326"/>
                  </a:lnTo>
                  <a:lnTo>
                    <a:pt x="5166" y="8326"/>
                  </a:lnTo>
                  <a:lnTo>
                    <a:pt x="5177" y="8326"/>
                  </a:lnTo>
                  <a:lnTo>
                    <a:pt x="5187" y="8323"/>
                  </a:lnTo>
                  <a:lnTo>
                    <a:pt x="5197" y="8321"/>
                  </a:lnTo>
                  <a:lnTo>
                    <a:pt x="5209" y="8318"/>
                  </a:lnTo>
                  <a:lnTo>
                    <a:pt x="5219" y="8313"/>
                  </a:lnTo>
                  <a:close/>
                  <a:moveTo>
                    <a:pt x="6445" y="7661"/>
                  </a:moveTo>
                  <a:lnTo>
                    <a:pt x="6455" y="7654"/>
                  </a:lnTo>
                  <a:lnTo>
                    <a:pt x="6464" y="7649"/>
                  </a:lnTo>
                  <a:lnTo>
                    <a:pt x="6472" y="7641"/>
                  </a:lnTo>
                  <a:lnTo>
                    <a:pt x="6479" y="7633"/>
                  </a:lnTo>
                  <a:lnTo>
                    <a:pt x="6485" y="7624"/>
                  </a:lnTo>
                  <a:lnTo>
                    <a:pt x="6491" y="7615"/>
                  </a:lnTo>
                  <a:lnTo>
                    <a:pt x="6495" y="7606"/>
                  </a:lnTo>
                  <a:lnTo>
                    <a:pt x="6499" y="7596"/>
                  </a:lnTo>
                  <a:lnTo>
                    <a:pt x="6501" y="7586"/>
                  </a:lnTo>
                  <a:lnTo>
                    <a:pt x="6503" y="7576"/>
                  </a:lnTo>
                  <a:lnTo>
                    <a:pt x="6503" y="7565"/>
                  </a:lnTo>
                  <a:lnTo>
                    <a:pt x="6503" y="7555"/>
                  </a:lnTo>
                  <a:lnTo>
                    <a:pt x="6501" y="7543"/>
                  </a:lnTo>
                  <a:lnTo>
                    <a:pt x="6499" y="7533"/>
                  </a:lnTo>
                  <a:lnTo>
                    <a:pt x="6495" y="7523"/>
                  </a:lnTo>
                  <a:lnTo>
                    <a:pt x="6491" y="7513"/>
                  </a:lnTo>
                  <a:lnTo>
                    <a:pt x="6485" y="7503"/>
                  </a:lnTo>
                  <a:lnTo>
                    <a:pt x="6479" y="7494"/>
                  </a:lnTo>
                  <a:lnTo>
                    <a:pt x="6471" y="7486"/>
                  </a:lnTo>
                  <a:lnTo>
                    <a:pt x="6463" y="7479"/>
                  </a:lnTo>
                  <a:lnTo>
                    <a:pt x="6454" y="7473"/>
                  </a:lnTo>
                  <a:lnTo>
                    <a:pt x="6445" y="7467"/>
                  </a:lnTo>
                  <a:lnTo>
                    <a:pt x="6436" y="7463"/>
                  </a:lnTo>
                  <a:lnTo>
                    <a:pt x="6426" y="7459"/>
                  </a:lnTo>
                  <a:lnTo>
                    <a:pt x="6416" y="7457"/>
                  </a:lnTo>
                  <a:lnTo>
                    <a:pt x="6406" y="7455"/>
                  </a:lnTo>
                  <a:lnTo>
                    <a:pt x="6394" y="7455"/>
                  </a:lnTo>
                  <a:lnTo>
                    <a:pt x="6384" y="7455"/>
                  </a:lnTo>
                  <a:lnTo>
                    <a:pt x="6373" y="7456"/>
                  </a:lnTo>
                  <a:lnTo>
                    <a:pt x="6363" y="7459"/>
                  </a:lnTo>
                  <a:lnTo>
                    <a:pt x="6353" y="7463"/>
                  </a:lnTo>
                  <a:lnTo>
                    <a:pt x="6343" y="7467"/>
                  </a:lnTo>
                  <a:lnTo>
                    <a:pt x="6333" y="7473"/>
                  </a:lnTo>
                  <a:lnTo>
                    <a:pt x="6324" y="7479"/>
                  </a:lnTo>
                  <a:lnTo>
                    <a:pt x="6316" y="7487"/>
                  </a:lnTo>
                  <a:lnTo>
                    <a:pt x="6309" y="7495"/>
                  </a:lnTo>
                  <a:lnTo>
                    <a:pt x="6303" y="7503"/>
                  </a:lnTo>
                  <a:lnTo>
                    <a:pt x="6297" y="7512"/>
                  </a:lnTo>
                  <a:lnTo>
                    <a:pt x="6292" y="7522"/>
                  </a:lnTo>
                  <a:lnTo>
                    <a:pt x="6289" y="7532"/>
                  </a:lnTo>
                  <a:lnTo>
                    <a:pt x="6287" y="7542"/>
                  </a:lnTo>
                  <a:lnTo>
                    <a:pt x="6285" y="7552"/>
                  </a:lnTo>
                  <a:lnTo>
                    <a:pt x="6285" y="7564"/>
                  </a:lnTo>
                  <a:lnTo>
                    <a:pt x="6285" y="7574"/>
                  </a:lnTo>
                  <a:lnTo>
                    <a:pt x="6286" y="7584"/>
                  </a:lnTo>
                  <a:lnTo>
                    <a:pt x="6289" y="7595"/>
                  </a:lnTo>
                  <a:lnTo>
                    <a:pt x="6292" y="7605"/>
                  </a:lnTo>
                  <a:lnTo>
                    <a:pt x="6297" y="7615"/>
                  </a:lnTo>
                  <a:lnTo>
                    <a:pt x="6303" y="7625"/>
                  </a:lnTo>
                  <a:lnTo>
                    <a:pt x="6309" y="7634"/>
                  </a:lnTo>
                  <a:lnTo>
                    <a:pt x="6317" y="7642"/>
                  </a:lnTo>
                  <a:lnTo>
                    <a:pt x="6325" y="7649"/>
                  </a:lnTo>
                  <a:lnTo>
                    <a:pt x="6333" y="7656"/>
                  </a:lnTo>
                  <a:lnTo>
                    <a:pt x="6342" y="7661"/>
                  </a:lnTo>
                  <a:lnTo>
                    <a:pt x="6352" y="7666"/>
                  </a:lnTo>
                  <a:lnTo>
                    <a:pt x="6362" y="7669"/>
                  </a:lnTo>
                  <a:lnTo>
                    <a:pt x="6372" y="7671"/>
                  </a:lnTo>
                  <a:lnTo>
                    <a:pt x="6382" y="7674"/>
                  </a:lnTo>
                  <a:lnTo>
                    <a:pt x="6393" y="7674"/>
                  </a:lnTo>
                  <a:lnTo>
                    <a:pt x="6403" y="7674"/>
                  </a:lnTo>
                  <a:lnTo>
                    <a:pt x="6414" y="7671"/>
                  </a:lnTo>
                  <a:lnTo>
                    <a:pt x="6425" y="7669"/>
                  </a:lnTo>
                  <a:lnTo>
                    <a:pt x="6435" y="7666"/>
                  </a:lnTo>
                  <a:lnTo>
                    <a:pt x="6445" y="7661"/>
                  </a:lnTo>
                  <a:close/>
                  <a:moveTo>
                    <a:pt x="7672" y="7009"/>
                  </a:moveTo>
                  <a:lnTo>
                    <a:pt x="7681" y="7004"/>
                  </a:lnTo>
                  <a:lnTo>
                    <a:pt x="7690" y="6997"/>
                  </a:lnTo>
                  <a:lnTo>
                    <a:pt x="7698" y="6989"/>
                  </a:lnTo>
                  <a:lnTo>
                    <a:pt x="7706" y="6981"/>
                  </a:lnTo>
                  <a:lnTo>
                    <a:pt x="7711" y="6972"/>
                  </a:lnTo>
                  <a:lnTo>
                    <a:pt x="7717" y="6963"/>
                  </a:lnTo>
                  <a:lnTo>
                    <a:pt x="7722" y="6954"/>
                  </a:lnTo>
                  <a:lnTo>
                    <a:pt x="7725" y="6944"/>
                  </a:lnTo>
                  <a:lnTo>
                    <a:pt x="7727" y="6934"/>
                  </a:lnTo>
                  <a:lnTo>
                    <a:pt x="7729" y="6924"/>
                  </a:lnTo>
                  <a:lnTo>
                    <a:pt x="7729" y="6913"/>
                  </a:lnTo>
                  <a:lnTo>
                    <a:pt x="7729" y="6903"/>
                  </a:lnTo>
                  <a:lnTo>
                    <a:pt x="7728" y="6891"/>
                  </a:lnTo>
                  <a:lnTo>
                    <a:pt x="7726" y="6881"/>
                  </a:lnTo>
                  <a:lnTo>
                    <a:pt x="7722" y="6871"/>
                  </a:lnTo>
                  <a:lnTo>
                    <a:pt x="7717" y="6861"/>
                  </a:lnTo>
                  <a:lnTo>
                    <a:pt x="7711" y="6851"/>
                  </a:lnTo>
                  <a:lnTo>
                    <a:pt x="7705" y="6842"/>
                  </a:lnTo>
                  <a:lnTo>
                    <a:pt x="7698" y="6834"/>
                  </a:lnTo>
                  <a:lnTo>
                    <a:pt x="7689" y="6827"/>
                  </a:lnTo>
                  <a:lnTo>
                    <a:pt x="7681" y="6821"/>
                  </a:lnTo>
                  <a:lnTo>
                    <a:pt x="7672" y="6815"/>
                  </a:lnTo>
                  <a:lnTo>
                    <a:pt x="7662" y="6811"/>
                  </a:lnTo>
                  <a:lnTo>
                    <a:pt x="7652" y="6807"/>
                  </a:lnTo>
                  <a:lnTo>
                    <a:pt x="7642" y="6805"/>
                  </a:lnTo>
                  <a:lnTo>
                    <a:pt x="7632" y="6803"/>
                  </a:lnTo>
                  <a:lnTo>
                    <a:pt x="7622" y="6803"/>
                  </a:lnTo>
                  <a:lnTo>
                    <a:pt x="7611" y="6803"/>
                  </a:lnTo>
                  <a:lnTo>
                    <a:pt x="7600" y="6804"/>
                  </a:lnTo>
                  <a:lnTo>
                    <a:pt x="7589" y="6807"/>
                  </a:lnTo>
                  <a:lnTo>
                    <a:pt x="7579" y="6811"/>
                  </a:lnTo>
                  <a:lnTo>
                    <a:pt x="7569" y="6815"/>
                  </a:lnTo>
                  <a:lnTo>
                    <a:pt x="7559" y="6821"/>
                  </a:lnTo>
                  <a:lnTo>
                    <a:pt x="7551" y="6827"/>
                  </a:lnTo>
                  <a:lnTo>
                    <a:pt x="7542" y="6835"/>
                  </a:lnTo>
                  <a:lnTo>
                    <a:pt x="7535" y="6843"/>
                  </a:lnTo>
                  <a:lnTo>
                    <a:pt x="7529" y="6851"/>
                  </a:lnTo>
                  <a:lnTo>
                    <a:pt x="7524" y="6860"/>
                  </a:lnTo>
                  <a:lnTo>
                    <a:pt x="7520" y="6870"/>
                  </a:lnTo>
                  <a:lnTo>
                    <a:pt x="7515" y="6880"/>
                  </a:lnTo>
                  <a:lnTo>
                    <a:pt x="7513" y="6890"/>
                  </a:lnTo>
                  <a:lnTo>
                    <a:pt x="7512" y="6900"/>
                  </a:lnTo>
                  <a:lnTo>
                    <a:pt x="7511" y="6912"/>
                  </a:lnTo>
                  <a:lnTo>
                    <a:pt x="7512" y="6922"/>
                  </a:lnTo>
                  <a:lnTo>
                    <a:pt x="7513" y="6932"/>
                  </a:lnTo>
                  <a:lnTo>
                    <a:pt x="7515" y="6943"/>
                  </a:lnTo>
                  <a:lnTo>
                    <a:pt x="7519" y="6953"/>
                  </a:lnTo>
                  <a:lnTo>
                    <a:pt x="7524" y="6963"/>
                  </a:lnTo>
                  <a:lnTo>
                    <a:pt x="7530" y="6973"/>
                  </a:lnTo>
                  <a:lnTo>
                    <a:pt x="7537" y="6982"/>
                  </a:lnTo>
                  <a:lnTo>
                    <a:pt x="7543" y="6990"/>
                  </a:lnTo>
                  <a:lnTo>
                    <a:pt x="7551" y="6997"/>
                  </a:lnTo>
                  <a:lnTo>
                    <a:pt x="7560" y="7004"/>
                  </a:lnTo>
                  <a:lnTo>
                    <a:pt x="7569" y="7009"/>
                  </a:lnTo>
                  <a:lnTo>
                    <a:pt x="7578" y="7014"/>
                  </a:lnTo>
                  <a:lnTo>
                    <a:pt x="7588" y="7017"/>
                  </a:lnTo>
                  <a:lnTo>
                    <a:pt x="7598" y="7019"/>
                  </a:lnTo>
                  <a:lnTo>
                    <a:pt x="7609" y="7022"/>
                  </a:lnTo>
                  <a:lnTo>
                    <a:pt x="7620" y="7022"/>
                  </a:lnTo>
                  <a:lnTo>
                    <a:pt x="7630" y="7022"/>
                  </a:lnTo>
                  <a:lnTo>
                    <a:pt x="7641" y="7019"/>
                  </a:lnTo>
                  <a:lnTo>
                    <a:pt x="7651" y="7017"/>
                  </a:lnTo>
                  <a:lnTo>
                    <a:pt x="7662" y="7014"/>
                  </a:lnTo>
                  <a:lnTo>
                    <a:pt x="7672" y="7009"/>
                  </a:lnTo>
                  <a:close/>
                  <a:moveTo>
                    <a:pt x="8898" y="6357"/>
                  </a:moveTo>
                  <a:lnTo>
                    <a:pt x="8908" y="6352"/>
                  </a:lnTo>
                  <a:lnTo>
                    <a:pt x="8916" y="6345"/>
                  </a:lnTo>
                  <a:lnTo>
                    <a:pt x="8925" y="6337"/>
                  </a:lnTo>
                  <a:lnTo>
                    <a:pt x="8932" y="6329"/>
                  </a:lnTo>
                  <a:lnTo>
                    <a:pt x="8939" y="6320"/>
                  </a:lnTo>
                  <a:lnTo>
                    <a:pt x="8943" y="6311"/>
                  </a:lnTo>
                  <a:lnTo>
                    <a:pt x="8948" y="6302"/>
                  </a:lnTo>
                  <a:lnTo>
                    <a:pt x="8952" y="6292"/>
                  </a:lnTo>
                  <a:lnTo>
                    <a:pt x="8954" y="6282"/>
                  </a:lnTo>
                  <a:lnTo>
                    <a:pt x="8955" y="6272"/>
                  </a:lnTo>
                  <a:lnTo>
                    <a:pt x="8957" y="6261"/>
                  </a:lnTo>
                  <a:lnTo>
                    <a:pt x="8955" y="6251"/>
                  </a:lnTo>
                  <a:lnTo>
                    <a:pt x="8954" y="6239"/>
                  </a:lnTo>
                  <a:lnTo>
                    <a:pt x="8952" y="6229"/>
                  </a:lnTo>
                  <a:lnTo>
                    <a:pt x="8949" y="6219"/>
                  </a:lnTo>
                  <a:lnTo>
                    <a:pt x="8943" y="6209"/>
                  </a:lnTo>
                  <a:lnTo>
                    <a:pt x="8938" y="6199"/>
                  </a:lnTo>
                  <a:lnTo>
                    <a:pt x="8931" y="6190"/>
                  </a:lnTo>
                  <a:lnTo>
                    <a:pt x="8924" y="6182"/>
                  </a:lnTo>
                  <a:lnTo>
                    <a:pt x="8916" y="6175"/>
                  </a:lnTo>
                  <a:lnTo>
                    <a:pt x="8907" y="6169"/>
                  </a:lnTo>
                  <a:lnTo>
                    <a:pt x="8898" y="6163"/>
                  </a:lnTo>
                  <a:lnTo>
                    <a:pt x="8889" y="6159"/>
                  </a:lnTo>
                  <a:lnTo>
                    <a:pt x="8879" y="6155"/>
                  </a:lnTo>
                  <a:lnTo>
                    <a:pt x="8869" y="6153"/>
                  </a:lnTo>
                  <a:lnTo>
                    <a:pt x="8858" y="6151"/>
                  </a:lnTo>
                  <a:lnTo>
                    <a:pt x="8848" y="6151"/>
                  </a:lnTo>
                  <a:lnTo>
                    <a:pt x="8838" y="6151"/>
                  </a:lnTo>
                  <a:lnTo>
                    <a:pt x="8827" y="6152"/>
                  </a:lnTo>
                  <a:lnTo>
                    <a:pt x="8817" y="6155"/>
                  </a:lnTo>
                  <a:lnTo>
                    <a:pt x="8805" y="6159"/>
                  </a:lnTo>
                  <a:lnTo>
                    <a:pt x="8795" y="6163"/>
                  </a:lnTo>
                  <a:lnTo>
                    <a:pt x="8786" y="6169"/>
                  </a:lnTo>
                  <a:lnTo>
                    <a:pt x="8777" y="6175"/>
                  </a:lnTo>
                  <a:lnTo>
                    <a:pt x="8769" y="6183"/>
                  </a:lnTo>
                  <a:lnTo>
                    <a:pt x="8762" y="6191"/>
                  </a:lnTo>
                  <a:lnTo>
                    <a:pt x="8756" y="6199"/>
                  </a:lnTo>
                  <a:lnTo>
                    <a:pt x="8750" y="6208"/>
                  </a:lnTo>
                  <a:lnTo>
                    <a:pt x="8746" y="6218"/>
                  </a:lnTo>
                  <a:lnTo>
                    <a:pt x="8743" y="6228"/>
                  </a:lnTo>
                  <a:lnTo>
                    <a:pt x="8740" y="6238"/>
                  </a:lnTo>
                  <a:lnTo>
                    <a:pt x="8738" y="6248"/>
                  </a:lnTo>
                  <a:lnTo>
                    <a:pt x="8738" y="6260"/>
                  </a:lnTo>
                  <a:lnTo>
                    <a:pt x="8738" y="6270"/>
                  </a:lnTo>
                  <a:lnTo>
                    <a:pt x="8739" y="6280"/>
                  </a:lnTo>
                  <a:lnTo>
                    <a:pt x="8741" y="6291"/>
                  </a:lnTo>
                  <a:lnTo>
                    <a:pt x="8746" y="6301"/>
                  </a:lnTo>
                  <a:lnTo>
                    <a:pt x="8750" y="6311"/>
                  </a:lnTo>
                  <a:lnTo>
                    <a:pt x="8756" y="6321"/>
                  </a:lnTo>
                  <a:lnTo>
                    <a:pt x="8763" y="6330"/>
                  </a:lnTo>
                  <a:lnTo>
                    <a:pt x="8769" y="6338"/>
                  </a:lnTo>
                  <a:lnTo>
                    <a:pt x="8778" y="6345"/>
                  </a:lnTo>
                  <a:lnTo>
                    <a:pt x="8786" y="6352"/>
                  </a:lnTo>
                  <a:lnTo>
                    <a:pt x="8795" y="6357"/>
                  </a:lnTo>
                  <a:lnTo>
                    <a:pt x="8805" y="6362"/>
                  </a:lnTo>
                  <a:lnTo>
                    <a:pt x="8815" y="6365"/>
                  </a:lnTo>
                  <a:lnTo>
                    <a:pt x="8825" y="6367"/>
                  </a:lnTo>
                  <a:lnTo>
                    <a:pt x="8836" y="6370"/>
                  </a:lnTo>
                  <a:lnTo>
                    <a:pt x="8846" y="6370"/>
                  </a:lnTo>
                  <a:lnTo>
                    <a:pt x="8857" y="6370"/>
                  </a:lnTo>
                  <a:lnTo>
                    <a:pt x="8867" y="6367"/>
                  </a:lnTo>
                  <a:lnTo>
                    <a:pt x="8878" y="6365"/>
                  </a:lnTo>
                  <a:lnTo>
                    <a:pt x="8888" y="6362"/>
                  </a:lnTo>
                  <a:lnTo>
                    <a:pt x="8898" y="6357"/>
                  </a:lnTo>
                  <a:close/>
                  <a:moveTo>
                    <a:pt x="10124" y="5705"/>
                  </a:moveTo>
                  <a:lnTo>
                    <a:pt x="10135" y="5700"/>
                  </a:lnTo>
                  <a:lnTo>
                    <a:pt x="10144" y="5693"/>
                  </a:lnTo>
                  <a:lnTo>
                    <a:pt x="10151" y="5685"/>
                  </a:lnTo>
                  <a:lnTo>
                    <a:pt x="10158" y="5677"/>
                  </a:lnTo>
                  <a:lnTo>
                    <a:pt x="10165" y="5668"/>
                  </a:lnTo>
                  <a:lnTo>
                    <a:pt x="10170" y="5659"/>
                  </a:lnTo>
                  <a:lnTo>
                    <a:pt x="10175" y="5650"/>
                  </a:lnTo>
                  <a:lnTo>
                    <a:pt x="10178" y="5640"/>
                  </a:lnTo>
                  <a:lnTo>
                    <a:pt x="10181" y="5630"/>
                  </a:lnTo>
                  <a:lnTo>
                    <a:pt x="10183" y="5620"/>
                  </a:lnTo>
                  <a:lnTo>
                    <a:pt x="10183" y="5609"/>
                  </a:lnTo>
                  <a:lnTo>
                    <a:pt x="10183" y="5599"/>
                  </a:lnTo>
                  <a:lnTo>
                    <a:pt x="10182" y="5587"/>
                  </a:lnTo>
                  <a:lnTo>
                    <a:pt x="10178" y="5577"/>
                  </a:lnTo>
                  <a:lnTo>
                    <a:pt x="10175" y="5567"/>
                  </a:lnTo>
                  <a:lnTo>
                    <a:pt x="10170" y="5557"/>
                  </a:lnTo>
                  <a:lnTo>
                    <a:pt x="10165" y="5547"/>
                  </a:lnTo>
                  <a:lnTo>
                    <a:pt x="10158" y="5538"/>
                  </a:lnTo>
                  <a:lnTo>
                    <a:pt x="10150" y="5530"/>
                  </a:lnTo>
                  <a:lnTo>
                    <a:pt x="10142" y="5523"/>
                  </a:lnTo>
                  <a:lnTo>
                    <a:pt x="10135" y="5517"/>
                  </a:lnTo>
                  <a:lnTo>
                    <a:pt x="10126" y="5511"/>
                  </a:lnTo>
                  <a:lnTo>
                    <a:pt x="10116" y="5507"/>
                  </a:lnTo>
                  <a:lnTo>
                    <a:pt x="10105" y="5503"/>
                  </a:lnTo>
                  <a:lnTo>
                    <a:pt x="10095" y="5501"/>
                  </a:lnTo>
                  <a:lnTo>
                    <a:pt x="10085" y="5499"/>
                  </a:lnTo>
                  <a:lnTo>
                    <a:pt x="10074" y="5499"/>
                  </a:lnTo>
                  <a:lnTo>
                    <a:pt x="10064" y="5499"/>
                  </a:lnTo>
                  <a:lnTo>
                    <a:pt x="10054" y="5500"/>
                  </a:lnTo>
                  <a:lnTo>
                    <a:pt x="10043" y="5503"/>
                  </a:lnTo>
                  <a:lnTo>
                    <a:pt x="10033" y="5507"/>
                  </a:lnTo>
                  <a:lnTo>
                    <a:pt x="10022" y="5511"/>
                  </a:lnTo>
                  <a:lnTo>
                    <a:pt x="10012" y="5517"/>
                  </a:lnTo>
                  <a:lnTo>
                    <a:pt x="10003" y="5523"/>
                  </a:lnTo>
                  <a:lnTo>
                    <a:pt x="9996" y="5531"/>
                  </a:lnTo>
                  <a:lnTo>
                    <a:pt x="9989" y="5539"/>
                  </a:lnTo>
                  <a:lnTo>
                    <a:pt x="9982" y="5547"/>
                  </a:lnTo>
                  <a:lnTo>
                    <a:pt x="9977" y="5556"/>
                  </a:lnTo>
                  <a:lnTo>
                    <a:pt x="9972" y="5566"/>
                  </a:lnTo>
                  <a:lnTo>
                    <a:pt x="9969" y="5576"/>
                  </a:lnTo>
                  <a:lnTo>
                    <a:pt x="9966" y="5586"/>
                  </a:lnTo>
                  <a:lnTo>
                    <a:pt x="9964" y="5596"/>
                  </a:lnTo>
                  <a:lnTo>
                    <a:pt x="9964" y="5608"/>
                  </a:lnTo>
                  <a:lnTo>
                    <a:pt x="9964" y="5618"/>
                  </a:lnTo>
                  <a:lnTo>
                    <a:pt x="9966" y="5628"/>
                  </a:lnTo>
                  <a:lnTo>
                    <a:pt x="9969" y="5639"/>
                  </a:lnTo>
                  <a:lnTo>
                    <a:pt x="9972" y="5649"/>
                  </a:lnTo>
                  <a:lnTo>
                    <a:pt x="9977" y="5659"/>
                  </a:lnTo>
                  <a:lnTo>
                    <a:pt x="9982" y="5669"/>
                  </a:lnTo>
                  <a:lnTo>
                    <a:pt x="9989" y="5678"/>
                  </a:lnTo>
                  <a:lnTo>
                    <a:pt x="9997" y="5686"/>
                  </a:lnTo>
                  <a:lnTo>
                    <a:pt x="10005" y="5693"/>
                  </a:lnTo>
                  <a:lnTo>
                    <a:pt x="10014" y="5700"/>
                  </a:lnTo>
                  <a:lnTo>
                    <a:pt x="10022" y="5705"/>
                  </a:lnTo>
                  <a:lnTo>
                    <a:pt x="10031" y="5710"/>
                  </a:lnTo>
                  <a:lnTo>
                    <a:pt x="10042" y="5713"/>
                  </a:lnTo>
                  <a:lnTo>
                    <a:pt x="10052" y="5715"/>
                  </a:lnTo>
                  <a:lnTo>
                    <a:pt x="10062" y="5718"/>
                  </a:lnTo>
                  <a:lnTo>
                    <a:pt x="10073" y="5718"/>
                  </a:lnTo>
                  <a:lnTo>
                    <a:pt x="10083" y="5718"/>
                  </a:lnTo>
                  <a:lnTo>
                    <a:pt x="10094" y="5715"/>
                  </a:lnTo>
                  <a:lnTo>
                    <a:pt x="10104" y="5713"/>
                  </a:lnTo>
                  <a:lnTo>
                    <a:pt x="10114" y="5710"/>
                  </a:lnTo>
                  <a:lnTo>
                    <a:pt x="10124" y="5705"/>
                  </a:lnTo>
                  <a:close/>
                  <a:moveTo>
                    <a:pt x="11352" y="5053"/>
                  </a:moveTo>
                  <a:lnTo>
                    <a:pt x="11361" y="5048"/>
                  </a:lnTo>
                  <a:lnTo>
                    <a:pt x="11370" y="5041"/>
                  </a:lnTo>
                  <a:lnTo>
                    <a:pt x="11378" y="5033"/>
                  </a:lnTo>
                  <a:lnTo>
                    <a:pt x="11385" y="5025"/>
                  </a:lnTo>
                  <a:lnTo>
                    <a:pt x="11391" y="5016"/>
                  </a:lnTo>
                  <a:lnTo>
                    <a:pt x="11397" y="5007"/>
                  </a:lnTo>
                  <a:lnTo>
                    <a:pt x="11401" y="4998"/>
                  </a:lnTo>
                  <a:lnTo>
                    <a:pt x="11404" y="4988"/>
                  </a:lnTo>
                  <a:lnTo>
                    <a:pt x="11408" y="4978"/>
                  </a:lnTo>
                  <a:lnTo>
                    <a:pt x="11409" y="4968"/>
                  </a:lnTo>
                  <a:lnTo>
                    <a:pt x="11410" y="4957"/>
                  </a:lnTo>
                  <a:lnTo>
                    <a:pt x="11409" y="4947"/>
                  </a:lnTo>
                  <a:lnTo>
                    <a:pt x="11408" y="4935"/>
                  </a:lnTo>
                  <a:lnTo>
                    <a:pt x="11406" y="4925"/>
                  </a:lnTo>
                  <a:lnTo>
                    <a:pt x="11401" y="4915"/>
                  </a:lnTo>
                  <a:lnTo>
                    <a:pt x="11397" y="4905"/>
                  </a:lnTo>
                  <a:lnTo>
                    <a:pt x="11391" y="4895"/>
                  </a:lnTo>
                  <a:lnTo>
                    <a:pt x="11384" y="4886"/>
                  </a:lnTo>
                  <a:lnTo>
                    <a:pt x="11378" y="4878"/>
                  </a:lnTo>
                  <a:lnTo>
                    <a:pt x="11370" y="4871"/>
                  </a:lnTo>
                  <a:lnTo>
                    <a:pt x="11361" y="4865"/>
                  </a:lnTo>
                  <a:lnTo>
                    <a:pt x="11352" y="4859"/>
                  </a:lnTo>
                  <a:lnTo>
                    <a:pt x="11342" y="4855"/>
                  </a:lnTo>
                  <a:lnTo>
                    <a:pt x="11333" y="4851"/>
                  </a:lnTo>
                  <a:lnTo>
                    <a:pt x="11323" y="4849"/>
                  </a:lnTo>
                  <a:lnTo>
                    <a:pt x="11311" y="4847"/>
                  </a:lnTo>
                  <a:lnTo>
                    <a:pt x="11301" y="4847"/>
                  </a:lnTo>
                  <a:lnTo>
                    <a:pt x="11290" y="4847"/>
                  </a:lnTo>
                  <a:lnTo>
                    <a:pt x="11280" y="4848"/>
                  </a:lnTo>
                  <a:lnTo>
                    <a:pt x="11270" y="4851"/>
                  </a:lnTo>
                  <a:lnTo>
                    <a:pt x="11259" y="4855"/>
                  </a:lnTo>
                  <a:lnTo>
                    <a:pt x="11249" y="4859"/>
                  </a:lnTo>
                  <a:lnTo>
                    <a:pt x="11240" y="4865"/>
                  </a:lnTo>
                  <a:lnTo>
                    <a:pt x="11231" y="4871"/>
                  </a:lnTo>
                  <a:lnTo>
                    <a:pt x="11223" y="4879"/>
                  </a:lnTo>
                  <a:lnTo>
                    <a:pt x="11215" y="4887"/>
                  </a:lnTo>
                  <a:lnTo>
                    <a:pt x="11209" y="4895"/>
                  </a:lnTo>
                  <a:lnTo>
                    <a:pt x="11204" y="4904"/>
                  </a:lnTo>
                  <a:lnTo>
                    <a:pt x="11199" y="4914"/>
                  </a:lnTo>
                  <a:lnTo>
                    <a:pt x="11196" y="4924"/>
                  </a:lnTo>
                  <a:lnTo>
                    <a:pt x="11193" y="4934"/>
                  </a:lnTo>
                  <a:lnTo>
                    <a:pt x="11191" y="4944"/>
                  </a:lnTo>
                  <a:lnTo>
                    <a:pt x="11190" y="4956"/>
                  </a:lnTo>
                  <a:lnTo>
                    <a:pt x="11191" y="4966"/>
                  </a:lnTo>
                  <a:lnTo>
                    <a:pt x="11193" y="4976"/>
                  </a:lnTo>
                  <a:lnTo>
                    <a:pt x="11195" y="4987"/>
                  </a:lnTo>
                  <a:lnTo>
                    <a:pt x="11199" y="4997"/>
                  </a:lnTo>
                  <a:lnTo>
                    <a:pt x="11204" y="5007"/>
                  </a:lnTo>
                  <a:lnTo>
                    <a:pt x="11209" y="5017"/>
                  </a:lnTo>
                  <a:lnTo>
                    <a:pt x="11216" y="5026"/>
                  </a:lnTo>
                  <a:lnTo>
                    <a:pt x="11223" y="5034"/>
                  </a:lnTo>
                  <a:lnTo>
                    <a:pt x="11231" y="5041"/>
                  </a:lnTo>
                  <a:lnTo>
                    <a:pt x="11240" y="5048"/>
                  </a:lnTo>
                  <a:lnTo>
                    <a:pt x="11249" y="5053"/>
                  </a:lnTo>
                  <a:lnTo>
                    <a:pt x="11259" y="5058"/>
                  </a:lnTo>
                  <a:lnTo>
                    <a:pt x="11268" y="5061"/>
                  </a:lnTo>
                  <a:lnTo>
                    <a:pt x="11278" y="5063"/>
                  </a:lnTo>
                  <a:lnTo>
                    <a:pt x="11289" y="5066"/>
                  </a:lnTo>
                  <a:lnTo>
                    <a:pt x="11299" y="5066"/>
                  </a:lnTo>
                  <a:lnTo>
                    <a:pt x="11310" y="5066"/>
                  </a:lnTo>
                  <a:lnTo>
                    <a:pt x="11320" y="5063"/>
                  </a:lnTo>
                  <a:lnTo>
                    <a:pt x="11330" y="5061"/>
                  </a:lnTo>
                  <a:lnTo>
                    <a:pt x="11342" y="5058"/>
                  </a:lnTo>
                  <a:lnTo>
                    <a:pt x="11352" y="5053"/>
                  </a:lnTo>
                  <a:close/>
                  <a:moveTo>
                    <a:pt x="3417" y="10845"/>
                  </a:moveTo>
                  <a:lnTo>
                    <a:pt x="3427" y="10839"/>
                  </a:lnTo>
                  <a:lnTo>
                    <a:pt x="3434" y="10832"/>
                  </a:lnTo>
                  <a:lnTo>
                    <a:pt x="3443" y="10825"/>
                  </a:lnTo>
                  <a:lnTo>
                    <a:pt x="3450" y="10817"/>
                  </a:lnTo>
                  <a:lnTo>
                    <a:pt x="3457" y="10809"/>
                  </a:lnTo>
                  <a:lnTo>
                    <a:pt x="3461" y="10800"/>
                  </a:lnTo>
                  <a:lnTo>
                    <a:pt x="3466" y="10790"/>
                  </a:lnTo>
                  <a:lnTo>
                    <a:pt x="3470" y="10780"/>
                  </a:lnTo>
                  <a:lnTo>
                    <a:pt x="3473" y="10770"/>
                  </a:lnTo>
                  <a:lnTo>
                    <a:pt x="3474" y="10760"/>
                  </a:lnTo>
                  <a:lnTo>
                    <a:pt x="3475" y="10749"/>
                  </a:lnTo>
                  <a:lnTo>
                    <a:pt x="3475" y="10738"/>
                  </a:lnTo>
                  <a:lnTo>
                    <a:pt x="3473" y="10728"/>
                  </a:lnTo>
                  <a:lnTo>
                    <a:pt x="3470" y="10717"/>
                  </a:lnTo>
                  <a:lnTo>
                    <a:pt x="3467" y="10707"/>
                  </a:lnTo>
                  <a:lnTo>
                    <a:pt x="3461" y="10697"/>
                  </a:lnTo>
                  <a:lnTo>
                    <a:pt x="3456" y="10687"/>
                  </a:lnTo>
                  <a:lnTo>
                    <a:pt x="3450" y="10679"/>
                  </a:lnTo>
                  <a:lnTo>
                    <a:pt x="3442" y="10670"/>
                  </a:lnTo>
                  <a:lnTo>
                    <a:pt x="3434" y="10663"/>
                  </a:lnTo>
                  <a:lnTo>
                    <a:pt x="3426" y="10656"/>
                  </a:lnTo>
                  <a:lnTo>
                    <a:pt x="3417" y="10652"/>
                  </a:lnTo>
                  <a:lnTo>
                    <a:pt x="3408" y="10647"/>
                  </a:lnTo>
                  <a:lnTo>
                    <a:pt x="3397" y="10643"/>
                  </a:lnTo>
                  <a:lnTo>
                    <a:pt x="3387" y="10641"/>
                  </a:lnTo>
                  <a:lnTo>
                    <a:pt x="3376" y="10639"/>
                  </a:lnTo>
                  <a:lnTo>
                    <a:pt x="3366" y="10638"/>
                  </a:lnTo>
                  <a:lnTo>
                    <a:pt x="3356" y="10638"/>
                  </a:lnTo>
                  <a:lnTo>
                    <a:pt x="3345" y="10641"/>
                  </a:lnTo>
                  <a:lnTo>
                    <a:pt x="3335" y="10643"/>
                  </a:lnTo>
                  <a:lnTo>
                    <a:pt x="3324" y="10646"/>
                  </a:lnTo>
                  <a:lnTo>
                    <a:pt x="3313" y="10652"/>
                  </a:lnTo>
                  <a:lnTo>
                    <a:pt x="3304" y="10657"/>
                  </a:lnTo>
                  <a:lnTo>
                    <a:pt x="3295" y="10663"/>
                  </a:lnTo>
                  <a:lnTo>
                    <a:pt x="3288" y="10671"/>
                  </a:lnTo>
                  <a:lnTo>
                    <a:pt x="3280" y="10679"/>
                  </a:lnTo>
                  <a:lnTo>
                    <a:pt x="3274" y="10688"/>
                  </a:lnTo>
                  <a:lnTo>
                    <a:pt x="3269" y="10697"/>
                  </a:lnTo>
                  <a:lnTo>
                    <a:pt x="3264" y="10706"/>
                  </a:lnTo>
                  <a:lnTo>
                    <a:pt x="3261" y="10716"/>
                  </a:lnTo>
                  <a:lnTo>
                    <a:pt x="3259" y="10726"/>
                  </a:lnTo>
                  <a:lnTo>
                    <a:pt x="3256" y="10737"/>
                  </a:lnTo>
                  <a:lnTo>
                    <a:pt x="3256" y="10747"/>
                  </a:lnTo>
                  <a:lnTo>
                    <a:pt x="3256" y="10757"/>
                  </a:lnTo>
                  <a:lnTo>
                    <a:pt x="3257" y="10769"/>
                  </a:lnTo>
                  <a:lnTo>
                    <a:pt x="3261" y="10779"/>
                  </a:lnTo>
                  <a:lnTo>
                    <a:pt x="3264" y="10789"/>
                  </a:lnTo>
                  <a:lnTo>
                    <a:pt x="3269" y="10800"/>
                  </a:lnTo>
                  <a:lnTo>
                    <a:pt x="3274" y="10809"/>
                  </a:lnTo>
                  <a:lnTo>
                    <a:pt x="3281" y="10818"/>
                  </a:lnTo>
                  <a:lnTo>
                    <a:pt x="3288" y="10826"/>
                  </a:lnTo>
                  <a:lnTo>
                    <a:pt x="3297" y="10834"/>
                  </a:lnTo>
                  <a:lnTo>
                    <a:pt x="3304" y="10839"/>
                  </a:lnTo>
                  <a:lnTo>
                    <a:pt x="3313" y="10845"/>
                  </a:lnTo>
                  <a:lnTo>
                    <a:pt x="3324" y="10849"/>
                  </a:lnTo>
                  <a:lnTo>
                    <a:pt x="3334" y="10853"/>
                  </a:lnTo>
                  <a:lnTo>
                    <a:pt x="3344" y="10855"/>
                  </a:lnTo>
                  <a:lnTo>
                    <a:pt x="3354" y="10857"/>
                  </a:lnTo>
                  <a:lnTo>
                    <a:pt x="3364" y="10857"/>
                  </a:lnTo>
                  <a:lnTo>
                    <a:pt x="3375" y="10857"/>
                  </a:lnTo>
                  <a:lnTo>
                    <a:pt x="3385" y="10856"/>
                  </a:lnTo>
                  <a:lnTo>
                    <a:pt x="3396" y="10853"/>
                  </a:lnTo>
                  <a:lnTo>
                    <a:pt x="3406" y="10849"/>
                  </a:lnTo>
                  <a:lnTo>
                    <a:pt x="3417" y="10845"/>
                  </a:lnTo>
                  <a:close/>
                  <a:moveTo>
                    <a:pt x="4643" y="10193"/>
                  </a:moveTo>
                  <a:lnTo>
                    <a:pt x="4653" y="10187"/>
                  </a:lnTo>
                  <a:lnTo>
                    <a:pt x="4662" y="10180"/>
                  </a:lnTo>
                  <a:lnTo>
                    <a:pt x="4670" y="10174"/>
                  </a:lnTo>
                  <a:lnTo>
                    <a:pt x="4676" y="10165"/>
                  </a:lnTo>
                  <a:lnTo>
                    <a:pt x="4683" y="10157"/>
                  </a:lnTo>
                  <a:lnTo>
                    <a:pt x="4689" y="10148"/>
                  </a:lnTo>
                  <a:lnTo>
                    <a:pt x="4693" y="10138"/>
                  </a:lnTo>
                  <a:lnTo>
                    <a:pt x="4696" y="10128"/>
                  </a:lnTo>
                  <a:lnTo>
                    <a:pt x="4699" y="10118"/>
                  </a:lnTo>
                  <a:lnTo>
                    <a:pt x="4701" y="10108"/>
                  </a:lnTo>
                  <a:lnTo>
                    <a:pt x="4701" y="10097"/>
                  </a:lnTo>
                  <a:lnTo>
                    <a:pt x="4701" y="10086"/>
                  </a:lnTo>
                  <a:lnTo>
                    <a:pt x="4700" y="10076"/>
                  </a:lnTo>
                  <a:lnTo>
                    <a:pt x="4696" y="10065"/>
                  </a:lnTo>
                  <a:lnTo>
                    <a:pt x="4693" y="10055"/>
                  </a:lnTo>
                  <a:lnTo>
                    <a:pt x="4689" y="10045"/>
                  </a:lnTo>
                  <a:lnTo>
                    <a:pt x="4683" y="10035"/>
                  </a:lnTo>
                  <a:lnTo>
                    <a:pt x="4676" y="10027"/>
                  </a:lnTo>
                  <a:lnTo>
                    <a:pt x="4668" y="10018"/>
                  </a:lnTo>
                  <a:lnTo>
                    <a:pt x="4661" y="10011"/>
                  </a:lnTo>
                  <a:lnTo>
                    <a:pt x="4653" y="10004"/>
                  </a:lnTo>
                  <a:lnTo>
                    <a:pt x="4644" y="10000"/>
                  </a:lnTo>
                  <a:lnTo>
                    <a:pt x="4634" y="9995"/>
                  </a:lnTo>
                  <a:lnTo>
                    <a:pt x="4624" y="9991"/>
                  </a:lnTo>
                  <a:lnTo>
                    <a:pt x="4614" y="9989"/>
                  </a:lnTo>
                  <a:lnTo>
                    <a:pt x="4603" y="9987"/>
                  </a:lnTo>
                  <a:lnTo>
                    <a:pt x="4592" y="9986"/>
                  </a:lnTo>
                  <a:lnTo>
                    <a:pt x="4582" y="9986"/>
                  </a:lnTo>
                  <a:lnTo>
                    <a:pt x="4572" y="9989"/>
                  </a:lnTo>
                  <a:lnTo>
                    <a:pt x="4561" y="9991"/>
                  </a:lnTo>
                  <a:lnTo>
                    <a:pt x="4551" y="9994"/>
                  </a:lnTo>
                  <a:lnTo>
                    <a:pt x="4541" y="10000"/>
                  </a:lnTo>
                  <a:lnTo>
                    <a:pt x="4531" y="10005"/>
                  </a:lnTo>
                  <a:lnTo>
                    <a:pt x="4522" y="10011"/>
                  </a:lnTo>
                  <a:lnTo>
                    <a:pt x="4514" y="10019"/>
                  </a:lnTo>
                  <a:lnTo>
                    <a:pt x="4507" y="10027"/>
                  </a:lnTo>
                  <a:lnTo>
                    <a:pt x="4500" y="10036"/>
                  </a:lnTo>
                  <a:lnTo>
                    <a:pt x="4495" y="10045"/>
                  </a:lnTo>
                  <a:lnTo>
                    <a:pt x="4490" y="10054"/>
                  </a:lnTo>
                  <a:lnTo>
                    <a:pt x="4487" y="10064"/>
                  </a:lnTo>
                  <a:lnTo>
                    <a:pt x="4485" y="10074"/>
                  </a:lnTo>
                  <a:lnTo>
                    <a:pt x="4484" y="10085"/>
                  </a:lnTo>
                  <a:lnTo>
                    <a:pt x="4482" y="10095"/>
                  </a:lnTo>
                  <a:lnTo>
                    <a:pt x="4482" y="10105"/>
                  </a:lnTo>
                  <a:lnTo>
                    <a:pt x="4485" y="10117"/>
                  </a:lnTo>
                  <a:lnTo>
                    <a:pt x="4487" y="10127"/>
                  </a:lnTo>
                  <a:lnTo>
                    <a:pt x="4490" y="10137"/>
                  </a:lnTo>
                  <a:lnTo>
                    <a:pt x="4495" y="10148"/>
                  </a:lnTo>
                  <a:lnTo>
                    <a:pt x="4501" y="10157"/>
                  </a:lnTo>
                  <a:lnTo>
                    <a:pt x="4507" y="10166"/>
                  </a:lnTo>
                  <a:lnTo>
                    <a:pt x="4515" y="10174"/>
                  </a:lnTo>
                  <a:lnTo>
                    <a:pt x="4523" y="10182"/>
                  </a:lnTo>
                  <a:lnTo>
                    <a:pt x="4532" y="10187"/>
                  </a:lnTo>
                  <a:lnTo>
                    <a:pt x="4541" y="10193"/>
                  </a:lnTo>
                  <a:lnTo>
                    <a:pt x="4550" y="10197"/>
                  </a:lnTo>
                  <a:lnTo>
                    <a:pt x="4560" y="10201"/>
                  </a:lnTo>
                  <a:lnTo>
                    <a:pt x="4570" y="10203"/>
                  </a:lnTo>
                  <a:lnTo>
                    <a:pt x="4580" y="10205"/>
                  </a:lnTo>
                  <a:lnTo>
                    <a:pt x="4591" y="10205"/>
                  </a:lnTo>
                  <a:lnTo>
                    <a:pt x="4601" y="10205"/>
                  </a:lnTo>
                  <a:lnTo>
                    <a:pt x="4612" y="10204"/>
                  </a:lnTo>
                  <a:lnTo>
                    <a:pt x="4623" y="10201"/>
                  </a:lnTo>
                  <a:lnTo>
                    <a:pt x="4633" y="10197"/>
                  </a:lnTo>
                  <a:lnTo>
                    <a:pt x="4643" y="10193"/>
                  </a:lnTo>
                  <a:close/>
                  <a:moveTo>
                    <a:pt x="5870" y="9541"/>
                  </a:moveTo>
                  <a:lnTo>
                    <a:pt x="5879" y="9535"/>
                  </a:lnTo>
                  <a:lnTo>
                    <a:pt x="5888" y="9528"/>
                  </a:lnTo>
                  <a:lnTo>
                    <a:pt x="5896" y="9522"/>
                  </a:lnTo>
                  <a:lnTo>
                    <a:pt x="5904" y="9513"/>
                  </a:lnTo>
                  <a:lnTo>
                    <a:pt x="5909" y="9505"/>
                  </a:lnTo>
                  <a:lnTo>
                    <a:pt x="5915" y="9496"/>
                  </a:lnTo>
                  <a:lnTo>
                    <a:pt x="5919" y="9486"/>
                  </a:lnTo>
                  <a:lnTo>
                    <a:pt x="5923" y="9476"/>
                  </a:lnTo>
                  <a:lnTo>
                    <a:pt x="5926" y="9466"/>
                  </a:lnTo>
                  <a:lnTo>
                    <a:pt x="5927" y="9456"/>
                  </a:lnTo>
                  <a:lnTo>
                    <a:pt x="5928" y="9445"/>
                  </a:lnTo>
                  <a:lnTo>
                    <a:pt x="5927" y="9434"/>
                  </a:lnTo>
                  <a:lnTo>
                    <a:pt x="5926" y="9424"/>
                  </a:lnTo>
                  <a:lnTo>
                    <a:pt x="5924" y="9413"/>
                  </a:lnTo>
                  <a:lnTo>
                    <a:pt x="5919" y="9403"/>
                  </a:lnTo>
                  <a:lnTo>
                    <a:pt x="5915" y="9393"/>
                  </a:lnTo>
                  <a:lnTo>
                    <a:pt x="5909" y="9383"/>
                  </a:lnTo>
                  <a:lnTo>
                    <a:pt x="5902" y="9375"/>
                  </a:lnTo>
                  <a:lnTo>
                    <a:pt x="5896" y="9366"/>
                  </a:lnTo>
                  <a:lnTo>
                    <a:pt x="5888" y="9359"/>
                  </a:lnTo>
                  <a:lnTo>
                    <a:pt x="5879" y="9352"/>
                  </a:lnTo>
                  <a:lnTo>
                    <a:pt x="5870" y="9348"/>
                  </a:lnTo>
                  <a:lnTo>
                    <a:pt x="5860" y="9343"/>
                  </a:lnTo>
                  <a:lnTo>
                    <a:pt x="5851" y="9339"/>
                  </a:lnTo>
                  <a:lnTo>
                    <a:pt x="5841" y="9337"/>
                  </a:lnTo>
                  <a:lnTo>
                    <a:pt x="5830" y="9335"/>
                  </a:lnTo>
                  <a:lnTo>
                    <a:pt x="5820" y="9334"/>
                  </a:lnTo>
                  <a:lnTo>
                    <a:pt x="5808" y="9334"/>
                  </a:lnTo>
                  <a:lnTo>
                    <a:pt x="5798" y="9337"/>
                  </a:lnTo>
                  <a:lnTo>
                    <a:pt x="5788" y="9339"/>
                  </a:lnTo>
                  <a:lnTo>
                    <a:pt x="5777" y="9342"/>
                  </a:lnTo>
                  <a:lnTo>
                    <a:pt x="5767" y="9348"/>
                  </a:lnTo>
                  <a:lnTo>
                    <a:pt x="5758" y="9353"/>
                  </a:lnTo>
                  <a:lnTo>
                    <a:pt x="5749" y="9359"/>
                  </a:lnTo>
                  <a:lnTo>
                    <a:pt x="5741" y="9367"/>
                  </a:lnTo>
                  <a:lnTo>
                    <a:pt x="5733" y="9375"/>
                  </a:lnTo>
                  <a:lnTo>
                    <a:pt x="5728" y="9384"/>
                  </a:lnTo>
                  <a:lnTo>
                    <a:pt x="5722" y="9393"/>
                  </a:lnTo>
                  <a:lnTo>
                    <a:pt x="5718" y="9402"/>
                  </a:lnTo>
                  <a:lnTo>
                    <a:pt x="5714" y="9412"/>
                  </a:lnTo>
                  <a:lnTo>
                    <a:pt x="5711" y="9422"/>
                  </a:lnTo>
                  <a:lnTo>
                    <a:pt x="5710" y="9433"/>
                  </a:lnTo>
                  <a:lnTo>
                    <a:pt x="5709" y="9443"/>
                  </a:lnTo>
                  <a:lnTo>
                    <a:pt x="5710" y="9453"/>
                  </a:lnTo>
                  <a:lnTo>
                    <a:pt x="5711" y="9465"/>
                  </a:lnTo>
                  <a:lnTo>
                    <a:pt x="5713" y="9475"/>
                  </a:lnTo>
                  <a:lnTo>
                    <a:pt x="5718" y="9485"/>
                  </a:lnTo>
                  <a:lnTo>
                    <a:pt x="5722" y="9496"/>
                  </a:lnTo>
                  <a:lnTo>
                    <a:pt x="5728" y="9505"/>
                  </a:lnTo>
                  <a:lnTo>
                    <a:pt x="5734" y="9514"/>
                  </a:lnTo>
                  <a:lnTo>
                    <a:pt x="5741" y="9522"/>
                  </a:lnTo>
                  <a:lnTo>
                    <a:pt x="5749" y="9530"/>
                  </a:lnTo>
                  <a:lnTo>
                    <a:pt x="5758" y="9535"/>
                  </a:lnTo>
                  <a:lnTo>
                    <a:pt x="5767" y="9541"/>
                  </a:lnTo>
                  <a:lnTo>
                    <a:pt x="5777" y="9545"/>
                  </a:lnTo>
                  <a:lnTo>
                    <a:pt x="5786" y="9549"/>
                  </a:lnTo>
                  <a:lnTo>
                    <a:pt x="5796" y="9551"/>
                  </a:lnTo>
                  <a:lnTo>
                    <a:pt x="5807" y="9553"/>
                  </a:lnTo>
                  <a:lnTo>
                    <a:pt x="5817" y="9553"/>
                  </a:lnTo>
                  <a:lnTo>
                    <a:pt x="5828" y="9553"/>
                  </a:lnTo>
                  <a:lnTo>
                    <a:pt x="5839" y="9552"/>
                  </a:lnTo>
                  <a:lnTo>
                    <a:pt x="5850" y="9549"/>
                  </a:lnTo>
                  <a:lnTo>
                    <a:pt x="5860" y="9545"/>
                  </a:lnTo>
                  <a:lnTo>
                    <a:pt x="5870" y="9541"/>
                  </a:lnTo>
                  <a:close/>
                  <a:moveTo>
                    <a:pt x="7096" y="8889"/>
                  </a:moveTo>
                  <a:lnTo>
                    <a:pt x="7106" y="8883"/>
                  </a:lnTo>
                  <a:lnTo>
                    <a:pt x="7115" y="8877"/>
                  </a:lnTo>
                  <a:lnTo>
                    <a:pt x="7123" y="8870"/>
                  </a:lnTo>
                  <a:lnTo>
                    <a:pt x="7130" y="8861"/>
                  </a:lnTo>
                  <a:lnTo>
                    <a:pt x="7136" y="8853"/>
                  </a:lnTo>
                  <a:lnTo>
                    <a:pt x="7142" y="8844"/>
                  </a:lnTo>
                  <a:lnTo>
                    <a:pt x="7147" y="8834"/>
                  </a:lnTo>
                  <a:lnTo>
                    <a:pt x="7150" y="8824"/>
                  </a:lnTo>
                  <a:lnTo>
                    <a:pt x="7152" y="8814"/>
                  </a:lnTo>
                  <a:lnTo>
                    <a:pt x="7154" y="8804"/>
                  </a:lnTo>
                  <a:lnTo>
                    <a:pt x="7154" y="8793"/>
                  </a:lnTo>
                  <a:lnTo>
                    <a:pt x="7154" y="8782"/>
                  </a:lnTo>
                  <a:lnTo>
                    <a:pt x="7152" y="8772"/>
                  </a:lnTo>
                  <a:lnTo>
                    <a:pt x="7150" y="8761"/>
                  </a:lnTo>
                  <a:lnTo>
                    <a:pt x="7147" y="8751"/>
                  </a:lnTo>
                  <a:lnTo>
                    <a:pt x="7142" y="8741"/>
                  </a:lnTo>
                  <a:lnTo>
                    <a:pt x="7136" y="8731"/>
                  </a:lnTo>
                  <a:lnTo>
                    <a:pt x="7130" y="8723"/>
                  </a:lnTo>
                  <a:lnTo>
                    <a:pt x="7122" y="8714"/>
                  </a:lnTo>
                  <a:lnTo>
                    <a:pt x="7114" y="8707"/>
                  </a:lnTo>
                  <a:lnTo>
                    <a:pt x="7105" y="8700"/>
                  </a:lnTo>
                  <a:lnTo>
                    <a:pt x="7096" y="8696"/>
                  </a:lnTo>
                  <a:lnTo>
                    <a:pt x="7087" y="8691"/>
                  </a:lnTo>
                  <a:lnTo>
                    <a:pt x="7077" y="8687"/>
                  </a:lnTo>
                  <a:lnTo>
                    <a:pt x="7067" y="8685"/>
                  </a:lnTo>
                  <a:lnTo>
                    <a:pt x="7057" y="8683"/>
                  </a:lnTo>
                  <a:lnTo>
                    <a:pt x="7046" y="8682"/>
                  </a:lnTo>
                  <a:lnTo>
                    <a:pt x="7036" y="8682"/>
                  </a:lnTo>
                  <a:lnTo>
                    <a:pt x="7024" y="8685"/>
                  </a:lnTo>
                  <a:lnTo>
                    <a:pt x="7014" y="8687"/>
                  </a:lnTo>
                  <a:lnTo>
                    <a:pt x="7004" y="8690"/>
                  </a:lnTo>
                  <a:lnTo>
                    <a:pt x="6994" y="8696"/>
                  </a:lnTo>
                  <a:lnTo>
                    <a:pt x="6984" y="8701"/>
                  </a:lnTo>
                  <a:lnTo>
                    <a:pt x="6975" y="8708"/>
                  </a:lnTo>
                  <a:lnTo>
                    <a:pt x="6967" y="8715"/>
                  </a:lnTo>
                  <a:lnTo>
                    <a:pt x="6960" y="8723"/>
                  </a:lnTo>
                  <a:lnTo>
                    <a:pt x="6954" y="8732"/>
                  </a:lnTo>
                  <a:lnTo>
                    <a:pt x="6948" y="8741"/>
                  </a:lnTo>
                  <a:lnTo>
                    <a:pt x="6944" y="8750"/>
                  </a:lnTo>
                  <a:lnTo>
                    <a:pt x="6940" y="8760"/>
                  </a:lnTo>
                  <a:lnTo>
                    <a:pt x="6938" y="8770"/>
                  </a:lnTo>
                  <a:lnTo>
                    <a:pt x="6936" y="8781"/>
                  </a:lnTo>
                  <a:lnTo>
                    <a:pt x="6936" y="8791"/>
                  </a:lnTo>
                  <a:lnTo>
                    <a:pt x="6936" y="8801"/>
                  </a:lnTo>
                  <a:lnTo>
                    <a:pt x="6937" y="8813"/>
                  </a:lnTo>
                  <a:lnTo>
                    <a:pt x="6940" y="8823"/>
                  </a:lnTo>
                  <a:lnTo>
                    <a:pt x="6944" y="8833"/>
                  </a:lnTo>
                  <a:lnTo>
                    <a:pt x="6948" y="8844"/>
                  </a:lnTo>
                  <a:lnTo>
                    <a:pt x="6954" y="8853"/>
                  </a:lnTo>
                  <a:lnTo>
                    <a:pt x="6960" y="8862"/>
                  </a:lnTo>
                  <a:lnTo>
                    <a:pt x="6968" y="8870"/>
                  </a:lnTo>
                  <a:lnTo>
                    <a:pt x="6976" y="8878"/>
                  </a:lnTo>
                  <a:lnTo>
                    <a:pt x="6984" y="8883"/>
                  </a:lnTo>
                  <a:lnTo>
                    <a:pt x="6994" y="8889"/>
                  </a:lnTo>
                  <a:lnTo>
                    <a:pt x="7003" y="8893"/>
                  </a:lnTo>
                  <a:lnTo>
                    <a:pt x="7013" y="8897"/>
                  </a:lnTo>
                  <a:lnTo>
                    <a:pt x="7023" y="8899"/>
                  </a:lnTo>
                  <a:lnTo>
                    <a:pt x="7033" y="8901"/>
                  </a:lnTo>
                  <a:lnTo>
                    <a:pt x="7045" y="8901"/>
                  </a:lnTo>
                  <a:lnTo>
                    <a:pt x="7055" y="8901"/>
                  </a:lnTo>
                  <a:lnTo>
                    <a:pt x="7066" y="8900"/>
                  </a:lnTo>
                  <a:lnTo>
                    <a:pt x="7076" y="8897"/>
                  </a:lnTo>
                  <a:lnTo>
                    <a:pt x="7086" y="8893"/>
                  </a:lnTo>
                  <a:lnTo>
                    <a:pt x="7096" y="8889"/>
                  </a:lnTo>
                  <a:close/>
                  <a:moveTo>
                    <a:pt x="8323" y="8237"/>
                  </a:moveTo>
                  <a:lnTo>
                    <a:pt x="8332" y="8231"/>
                  </a:lnTo>
                  <a:lnTo>
                    <a:pt x="8341" y="8225"/>
                  </a:lnTo>
                  <a:lnTo>
                    <a:pt x="8349" y="8218"/>
                  </a:lnTo>
                  <a:lnTo>
                    <a:pt x="8357" y="8209"/>
                  </a:lnTo>
                  <a:lnTo>
                    <a:pt x="8363" y="8201"/>
                  </a:lnTo>
                  <a:lnTo>
                    <a:pt x="8368" y="8192"/>
                  </a:lnTo>
                  <a:lnTo>
                    <a:pt x="8373" y="8182"/>
                  </a:lnTo>
                  <a:lnTo>
                    <a:pt x="8376" y="8172"/>
                  </a:lnTo>
                  <a:lnTo>
                    <a:pt x="8378" y="8162"/>
                  </a:lnTo>
                  <a:lnTo>
                    <a:pt x="8381" y="8152"/>
                  </a:lnTo>
                  <a:lnTo>
                    <a:pt x="8381" y="8141"/>
                  </a:lnTo>
                  <a:lnTo>
                    <a:pt x="8381" y="8130"/>
                  </a:lnTo>
                  <a:lnTo>
                    <a:pt x="8379" y="8120"/>
                  </a:lnTo>
                  <a:lnTo>
                    <a:pt x="8377" y="8109"/>
                  </a:lnTo>
                  <a:lnTo>
                    <a:pt x="8373" y="8099"/>
                  </a:lnTo>
                  <a:lnTo>
                    <a:pt x="8368" y="8089"/>
                  </a:lnTo>
                  <a:lnTo>
                    <a:pt x="8363" y="8079"/>
                  </a:lnTo>
                  <a:lnTo>
                    <a:pt x="8356" y="8071"/>
                  </a:lnTo>
                  <a:lnTo>
                    <a:pt x="8349" y="8062"/>
                  </a:lnTo>
                  <a:lnTo>
                    <a:pt x="8340" y="8055"/>
                  </a:lnTo>
                  <a:lnTo>
                    <a:pt x="8332" y="8048"/>
                  </a:lnTo>
                  <a:lnTo>
                    <a:pt x="8323" y="8044"/>
                  </a:lnTo>
                  <a:lnTo>
                    <a:pt x="8313" y="8039"/>
                  </a:lnTo>
                  <a:lnTo>
                    <a:pt x="8303" y="8035"/>
                  </a:lnTo>
                  <a:lnTo>
                    <a:pt x="8293" y="8033"/>
                  </a:lnTo>
                  <a:lnTo>
                    <a:pt x="8283" y="8031"/>
                  </a:lnTo>
                  <a:lnTo>
                    <a:pt x="8273" y="8030"/>
                  </a:lnTo>
                  <a:lnTo>
                    <a:pt x="8262" y="8030"/>
                  </a:lnTo>
                  <a:lnTo>
                    <a:pt x="8252" y="8033"/>
                  </a:lnTo>
                  <a:lnTo>
                    <a:pt x="8240" y="8035"/>
                  </a:lnTo>
                  <a:lnTo>
                    <a:pt x="8230" y="8038"/>
                  </a:lnTo>
                  <a:lnTo>
                    <a:pt x="8220" y="8044"/>
                  </a:lnTo>
                  <a:lnTo>
                    <a:pt x="8210" y="8049"/>
                  </a:lnTo>
                  <a:lnTo>
                    <a:pt x="8202" y="8055"/>
                  </a:lnTo>
                  <a:lnTo>
                    <a:pt x="8193" y="8063"/>
                  </a:lnTo>
                  <a:lnTo>
                    <a:pt x="8187" y="8071"/>
                  </a:lnTo>
                  <a:lnTo>
                    <a:pt x="8180" y="8080"/>
                  </a:lnTo>
                  <a:lnTo>
                    <a:pt x="8175" y="8089"/>
                  </a:lnTo>
                  <a:lnTo>
                    <a:pt x="8171" y="8098"/>
                  </a:lnTo>
                  <a:lnTo>
                    <a:pt x="8166" y="8108"/>
                  </a:lnTo>
                  <a:lnTo>
                    <a:pt x="8164" y="8118"/>
                  </a:lnTo>
                  <a:lnTo>
                    <a:pt x="8163" y="8129"/>
                  </a:lnTo>
                  <a:lnTo>
                    <a:pt x="8162" y="8139"/>
                  </a:lnTo>
                  <a:lnTo>
                    <a:pt x="8163" y="8149"/>
                  </a:lnTo>
                  <a:lnTo>
                    <a:pt x="8164" y="8161"/>
                  </a:lnTo>
                  <a:lnTo>
                    <a:pt x="8166" y="8171"/>
                  </a:lnTo>
                  <a:lnTo>
                    <a:pt x="8170" y="8181"/>
                  </a:lnTo>
                  <a:lnTo>
                    <a:pt x="8175" y="8192"/>
                  </a:lnTo>
                  <a:lnTo>
                    <a:pt x="8181" y="8201"/>
                  </a:lnTo>
                  <a:lnTo>
                    <a:pt x="8188" y="8210"/>
                  </a:lnTo>
                  <a:lnTo>
                    <a:pt x="8194" y="8218"/>
                  </a:lnTo>
                  <a:lnTo>
                    <a:pt x="8202" y="8226"/>
                  </a:lnTo>
                  <a:lnTo>
                    <a:pt x="8211" y="8231"/>
                  </a:lnTo>
                  <a:lnTo>
                    <a:pt x="8220" y="8237"/>
                  </a:lnTo>
                  <a:lnTo>
                    <a:pt x="8229" y="8241"/>
                  </a:lnTo>
                  <a:lnTo>
                    <a:pt x="8239" y="8245"/>
                  </a:lnTo>
                  <a:lnTo>
                    <a:pt x="8249" y="8247"/>
                  </a:lnTo>
                  <a:lnTo>
                    <a:pt x="8261" y="8249"/>
                  </a:lnTo>
                  <a:lnTo>
                    <a:pt x="8271" y="8249"/>
                  </a:lnTo>
                  <a:lnTo>
                    <a:pt x="8281" y="8249"/>
                  </a:lnTo>
                  <a:lnTo>
                    <a:pt x="8292" y="8248"/>
                  </a:lnTo>
                  <a:lnTo>
                    <a:pt x="8302" y="8245"/>
                  </a:lnTo>
                  <a:lnTo>
                    <a:pt x="8313" y="8241"/>
                  </a:lnTo>
                  <a:lnTo>
                    <a:pt x="8323" y="8237"/>
                  </a:lnTo>
                  <a:close/>
                  <a:moveTo>
                    <a:pt x="9550" y="7585"/>
                  </a:moveTo>
                  <a:lnTo>
                    <a:pt x="9560" y="7579"/>
                  </a:lnTo>
                  <a:lnTo>
                    <a:pt x="9567" y="7573"/>
                  </a:lnTo>
                  <a:lnTo>
                    <a:pt x="9576" y="7566"/>
                  </a:lnTo>
                  <a:lnTo>
                    <a:pt x="9583" y="7557"/>
                  </a:lnTo>
                  <a:lnTo>
                    <a:pt x="9590" y="7549"/>
                  </a:lnTo>
                  <a:lnTo>
                    <a:pt x="9594" y="7540"/>
                  </a:lnTo>
                  <a:lnTo>
                    <a:pt x="9599" y="7530"/>
                  </a:lnTo>
                  <a:lnTo>
                    <a:pt x="9603" y="7520"/>
                  </a:lnTo>
                  <a:lnTo>
                    <a:pt x="9606" y="7510"/>
                  </a:lnTo>
                  <a:lnTo>
                    <a:pt x="9607" y="7500"/>
                  </a:lnTo>
                  <a:lnTo>
                    <a:pt x="9608" y="7489"/>
                  </a:lnTo>
                  <a:lnTo>
                    <a:pt x="9607" y="7478"/>
                  </a:lnTo>
                  <a:lnTo>
                    <a:pt x="9606" y="7468"/>
                  </a:lnTo>
                  <a:lnTo>
                    <a:pt x="9603" y="7457"/>
                  </a:lnTo>
                  <a:lnTo>
                    <a:pt x="9600" y="7447"/>
                  </a:lnTo>
                  <a:lnTo>
                    <a:pt x="9594" y="7437"/>
                  </a:lnTo>
                  <a:lnTo>
                    <a:pt x="9589" y="7427"/>
                  </a:lnTo>
                  <a:lnTo>
                    <a:pt x="9582" y="7419"/>
                  </a:lnTo>
                  <a:lnTo>
                    <a:pt x="9575" y="7410"/>
                  </a:lnTo>
                  <a:lnTo>
                    <a:pt x="9567" y="7403"/>
                  </a:lnTo>
                  <a:lnTo>
                    <a:pt x="9558" y="7396"/>
                  </a:lnTo>
                  <a:lnTo>
                    <a:pt x="9550" y="7392"/>
                  </a:lnTo>
                  <a:lnTo>
                    <a:pt x="9541" y="7387"/>
                  </a:lnTo>
                  <a:lnTo>
                    <a:pt x="9530" y="7383"/>
                  </a:lnTo>
                  <a:lnTo>
                    <a:pt x="9520" y="7381"/>
                  </a:lnTo>
                  <a:lnTo>
                    <a:pt x="9509" y="7380"/>
                  </a:lnTo>
                  <a:lnTo>
                    <a:pt x="9499" y="7378"/>
                  </a:lnTo>
                  <a:lnTo>
                    <a:pt x="9489" y="7378"/>
                  </a:lnTo>
                  <a:lnTo>
                    <a:pt x="9478" y="7381"/>
                  </a:lnTo>
                  <a:lnTo>
                    <a:pt x="9468" y="7383"/>
                  </a:lnTo>
                  <a:lnTo>
                    <a:pt x="9456" y="7386"/>
                  </a:lnTo>
                  <a:lnTo>
                    <a:pt x="9446" y="7392"/>
                  </a:lnTo>
                  <a:lnTo>
                    <a:pt x="9437" y="7397"/>
                  </a:lnTo>
                  <a:lnTo>
                    <a:pt x="9428" y="7404"/>
                  </a:lnTo>
                  <a:lnTo>
                    <a:pt x="9421" y="7411"/>
                  </a:lnTo>
                  <a:lnTo>
                    <a:pt x="9413" y="7419"/>
                  </a:lnTo>
                  <a:lnTo>
                    <a:pt x="9407" y="7428"/>
                  </a:lnTo>
                  <a:lnTo>
                    <a:pt x="9402" y="7437"/>
                  </a:lnTo>
                  <a:lnTo>
                    <a:pt x="9397" y="7446"/>
                  </a:lnTo>
                  <a:lnTo>
                    <a:pt x="9394" y="7456"/>
                  </a:lnTo>
                  <a:lnTo>
                    <a:pt x="9391" y="7466"/>
                  </a:lnTo>
                  <a:lnTo>
                    <a:pt x="9389" y="7477"/>
                  </a:lnTo>
                  <a:lnTo>
                    <a:pt x="9389" y="7487"/>
                  </a:lnTo>
                  <a:lnTo>
                    <a:pt x="9389" y="7497"/>
                  </a:lnTo>
                  <a:lnTo>
                    <a:pt x="9390" y="7509"/>
                  </a:lnTo>
                  <a:lnTo>
                    <a:pt x="9393" y="7519"/>
                  </a:lnTo>
                  <a:lnTo>
                    <a:pt x="9397" y="7530"/>
                  </a:lnTo>
                  <a:lnTo>
                    <a:pt x="9402" y="7540"/>
                  </a:lnTo>
                  <a:lnTo>
                    <a:pt x="9407" y="7549"/>
                  </a:lnTo>
                  <a:lnTo>
                    <a:pt x="9414" y="7558"/>
                  </a:lnTo>
                  <a:lnTo>
                    <a:pt x="9421" y="7566"/>
                  </a:lnTo>
                  <a:lnTo>
                    <a:pt x="9430" y="7574"/>
                  </a:lnTo>
                  <a:lnTo>
                    <a:pt x="9437" y="7579"/>
                  </a:lnTo>
                  <a:lnTo>
                    <a:pt x="9446" y="7585"/>
                  </a:lnTo>
                  <a:lnTo>
                    <a:pt x="9456" y="7589"/>
                  </a:lnTo>
                  <a:lnTo>
                    <a:pt x="9467" y="7593"/>
                  </a:lnTo>
                  <a:lnTo>
                    <a:pt x="9477" y="7595"/>
                  </a:lnTo>
                  <a:lnTo>
                    <a:pt x="9487" y="7597"/>
                  </a:lnTo>
                  <a:lnTo>
                    <a:pt x="9497" y="7597"/>
                  </a:lnTo>
                  <a:lnTo>
                    <a:pt x="9508" y="7597"/>
                  </a:lnTo>
                  <a:lnTo>
                    <a:pt x="9518" y="7596"/>
                  </a:lnTo>
                  <a:lnTo>
                    <a:pt x="9529" y="7593"/>
                  </a:lnTo>
                  <a:lnTo>
                    <a:pt x="9539" y="7589"/>
                  </a:lnTo>
                  <a:lnTo>
                    <a:pt x="9550" y="7585"/>
                  </a:lnTo>
                  <a:close/>
                  <a:moveTo>
                    <a:pt x="10776" y="6933"/>
                  </a:moveTo>
                  <a:lnTo>
                    <a:pt x="10786" y="6927"/>
                  </a:lnTo>
                  <a:lnTo>
                    <a:pt x="10795" y="6921"/>
                  </a:lnTo>
                  <a:lnTo>
                    <a:pt x="10803" y="6914"/>
                  </a:lnTo>
                  <a:lnTo>
                    <a:pt x="10809" y="6905"/>
                  </a:lnTo>
                  <a:lnTo>
                    <a:pt x="10816" y="6897"/>
                  </a:lnTo>
                  <a:lnTo>
                    <a:pt x="10822" y="6888"/>
                  </a:lnTo>
                  <a:lnTo>
                    <a:pt x="10826" y="6878"/>
                  </a:lnTo>
                  <a:lnTo>
                    <a:pt x="10829" y="6868"/>
                  </a:lnTo>
                  <a:lnTo>
                    <a:pt x="10832" y="6858"/>
                  </a:lnTo>
                  <a:lnTo>
                    <a:pt x="10834" y="6848"/>
                  </a:lnTo>
                  <a:lnTo>
                    <a:pt x="10834" y="6837"/>
                  </a:lnTo>
                  <a:lnTo>
                    <a:pt x="10834" y="6826"/>
                  </a:lnTo>
                  <a:lnTo>
                    <a:pt x="10833" y="6816"/>
                  </a:lnTo>
                  <a:lnTo>
                    <a:pt x="10829" y="6805"/>
                  </a:lnTo>
                  <a:lnTo>
                    <a:pt x="10826" y="6795"/>
                  </a:lnTo>
                  <a:lnTo>
                    <a:pt x="10822" y="6785"/>
                  </a:lnTo>
                  <a:lnTo>
                    <a:pt x="10816" y="6775"/>
                  </a:lnTo>
                  <a:lnTo>
                    <a:pt x="10809" y="6767"/>
                  </a:lnTo>
                  <a:lnTo>
                    <a:pt x="10801" y="6758"/>
                  </a:lnTo>
                  <a:lnTo>
                    <a:pt x="10794" y="6751"/>
                  </a:lnTo>
                  <a:lnTo>
                    <a:pt x="10786" y="6744"/>
                  </a:lnTo>
                  <a:lnTo>
                    <a:pt x="10777" y="6740"/>
                  </a:lnTo>
                  <a:lnTo>
                    <a:pt x="10767" y="6735"/>
                  </a:lnTo>
                  <a:lnTo>
                    <a:pt x="10757" y="6731"/>
                  </a:lnTo>
                  <a:lnTo>
                    <a:pt x="10747" y="6729"/>
                  </a:lnTo>
                  <a:lnTo>
                    <a:pt x="10736" y="6728"/>
                  </a:lnTo>
                  <a:lnTo>
                    <a:pt x="10725" y="6726"/>
                  </a:lnTo>
                  <a:lnTo>
                    <a:pt x="10715" y="6726"/>
                  </a:lnTo>
                  <a:lnTo>
                    <a:pt x="10705" y="6729"/>
                  </a:lnTo>
                  <a:lnTo>
                    <a:pt x="10694" y="6731"/>
                  </a:lnTo>
                  <a:lnTo>
                    <a:pt x="10684" y="6734"/>
                  </a:lnTo>
                  <a:lnTo>
                    <a:pt x="10674" y="6740"/>
                  </a:lnTo>
                  <a:lnTo>
                    <a:pt x="10664" y="6745"/>
                  </a:lnTo>
                  <a:lnTo>
                    <a:pt x="10655" y="6752"/>
                  </a:lnTo>
                  <a:lnTo>
                    <a:pt x="10647" y="6759"/>
                  </a:lnTo>
                  <a:lnTo>
                    <a:pt x="10640" y="6767"/>
                  </a:lnTo>
                  <a:lnTo>
                    <a:pt x="10633" y="6776"/>
                  </a:lnTo>
                  <a:lnTo>
                    <a:pt x="10628" y="6785"/>
                  </a:lnTo>
                  <a:lnTo>
                    <a:pt x="10623" y="6794"/>
                  </a:lnTo>
                  <a:lnTo>
                    <a:pt x="10620" y="6804"/>
                  </a:lnTo>
                  <a:lnTo>
                    <a:pt x="10618" y="6814"/>
                  </a:lnTo>
                  <a:lnTo>
                    <a:pt x="10615" y="6825"/>
                  </a:lnTo>
                  <a:lnTo>
                    <a:pt x="10615" y="6835"/>
                  </a:lnTo>
                  <a:lnTo>
                    <a:pt x="10615" y="6845"/>
                  </a:lnTo>
                  <a:lnTo>
                    <a:pt x="10618" y="6857"/>
                  </a:lnTo>
                  <a:lnTo>
                    <a:pt x="10620" y="6867"/>
                  </a:lnTo>
                  <a:lnTo>
                    <a:pt x="10623" y="6878"/>
                  </a:lnTo>
                  <a:lnTo>
                    <a:pt x="10628" y="6888"/>
                  </a:lnTo>
                  <a:lnTo>
                    <a:pt x="10634" y="6897"/>
                  </a:lnTo>
                  <a:lnTo>
                    <a:pt x="10640" y="6906"/>
                  </a:lnTo>
                  <a:lnTo>
                    <a:pt x="10648" y="6914"/>
                  </a:lnTo>
                  <a:lnTo>
                    <a:pt x="10656" y="6922"/>
                  </a:lnTo>
                  <a:lnTo>
                    <a:pt x="10665" y="6927"/>
                  </a:lnTo>
                  <a:lnTo>
                    <a:pt x="10674" y="6933"/>
                  </a:lnTo>
                  <a:lnTo>
                    <a:pt x="10683" y="6937"/>
                  </a:lnTo>
                  <a:lnTo>
                    <a:pt x="10693" y="6941"/>
                  </a:lnTo>
                  <a:lnTo>
                    <a:pt x="10703" y="6943"/>
                  </a:lnTo>
                  <a:lnTo>
                    <a:pt x="10713" y="6945"/>
                  </a:lnTo>
                  <a:lnTo>
                    <a:pt x="10724" y="6945"/>
                  </a:lnTo>
                  <a:lnTo>
                    <a:pt x="10734" y="6945"/>
                  </a:lnTo>
                  <a:lnTo>
                    <a:pt x="10745" y="6944"/>
                  </a:lnTo>
                  <a:lnTo>
                    <a:pt x="10755" y="6941"/>
                  </a:lnTo>
                  <a:lnTo>
                    <a:pt x="10766" y="6937"/>
                  </a:lnTo>
                  <a:lnTo>
                    <a:pt x="10776" y="6933"/>
                  </a:lnTo>
                  <a:close/>
                  <a:moveTo>
                    <a:pt x="12003" y="6281"/>
                  </a:moveTo>
                  <a:lnTo>
                    <a:pt x="12012" y="6275"/>
                  </a:lnTo>
                  <a:lnTo>
                    <a:pt x="12021" y="6269"/>
                  </a:lnTo>
                  <a:lnTo>
                    <a:pt x="12029" y="6262"/>
                  </a:lnTo>
                  <a:lnTo>
                    <a:pt x="12037" y="6253"/>
                  </a:lnTo>
                  <a:lnTo>
                    <a:pt x="12042" y="6245"/>
                  </a:lnTo>
                  <a:lnTo>
                    <a:pt x="12048" y="6236"/>
                  </a:lnTo>
                  <a:lnTo>
                    <a:pt x="12052" y="6226"/>
                  </a:lnTo>
                  <a:lnTo>
                    <a:pt x="12056" y="6216"/>
                  </a:lnTo>
                  <a:lnTo>
                    <a:pt x="12059" y="6206"/>
                  </a:lnTo>
                  <a:lnTo>
                    <a:pt x="12060" y="6196"/>
                  </a:lnTo>
                  <a:lnTo>
                    <a:pt x="12061" y="6185"/>
                  </a:lnTo>
                  <a:lnTo>
                    <a:pt x="12060" y="6174"/>
                  </a:lnTo>
                  <a:lnTo>
                    <a:pt x="12059" y="6164"/>
                  </a:lnTo>
                  <a:lnTo>
                    <a:pt x="12057" y="6153"/>
                  </a:lnTo>
                  <a:lnTo>
                    <a:pt x="12052" y="6143"/>
                  </a:lnTo>
                  <a:lnTo>
                    <a:pt x="12048" y="6133"/>
                  </a:lnTo>
                  <a:lnTo>
                    <a:pt x="12042" y="6123"/>
                  </a:lnTo>
                  <a:lnTo>
                    <a:pt x="12035" y="6115"/>
                  </a:lnTo>
                  <a:lnTo>
                    <a:pt x="12029" y="6106"/>
                  </a:lnTo>
                  <a:lnTo>
                    <a:pt x="12021" y="6099"/>
                  </a:lnTo>
                  <a:lnTo>
                    <a:pt x="12012" y="6092"/>
                  </a:lnTo>
                  <a:lnTo>
                    <a:pt x="12003" y="6088"/>
                  </a:lnTo>
                  <a:lnTo>
                    <a:pt x="11993" y="6083"/>
                  </a:lnTo>
                  <a:lnTo>
                    <a:pt x="11984" y="6079"/>
                  </a:lnTo>
                  <a:lnTo>
                    <a:pt x="11974" y="6077"/>
                  </a:lnTo>
                  <a:lnTo>
                    <a:pt x="11963" y="6076"/>
                  </a:lnTo>
                  <a:lnTo>
                    <a:pt x="11952" y="6074"/>
                  </a:lnTo>
                  <a:lnTo>
                    <a:pt x="11941" y="6074"/>
                  </a:lnTo>
                  <a:lnTo>
                    <a:pt x="11931" y="6077"/>
                  </a:lnTo>
                  <a:lnTo>
                    <a:pt x="11921" y="6079"/>
                  </a:lnTo>
                  <a:lnTo>
                    <a:pt x="11910" y="6082"/>
                  </a:lnTo>
                  <a:lnTo>
                    <a:pt x="11900" y="6088"/>
                  </a:lnTo>
                  <a:lnTo>
                    <a:pt x="11891" y="6093"/>
                  </a:lnTo>
                  <a:lnTo>
                    <a:pt x="11882" y="6100"/>
                  </a:lnTo>
                  <a:lnTo>
                    <a:pt x="11874" y="6107"/>
                  </a:lnTo>
                  <a:lnTo>
                    <a:pt x="11866" y="6115"/>
                  </a:lnTo>
                  <a:lnTo>
                    <a:pt x="11861" y="6124"/>
                  </a:lnTo>
                  <a:lnTo>
                    <a:pt x="11855" y="6133"/>
                  </a:lnTo>
                  <a:lnTo>
                    <a:pt x="11850" y="6142"/>
                  </a:lnTo>
                  <a:lnTo>
                    <a:pt x="11847" y="6152"/>
                  </a:lnTo>
                  <a:lnTo>
                    <a:pt x="11844" y="6162"/>
                  </a:lnTo>
                  <a:lnTo>
                    <a:pt x="11843" y="6173"/>
                  </a:lnTo>
                  <a:lnTo>
                    <a:pt x="11842" y="6183"/>
                  </a:lnTo>
                  <a:lnTo>
                    <a:pt x="11843" y="6193"/>
                  </a:lnTo>
                  <a:lnTo>
                    <a:pt x="11844" y="6205"/>
                  </a:lnTo>
                  <a:lnTo>
                    <a:pt x="11846" y="6215"/>
                  </a:lnTo>
                  <a:lnTo>
                    <a:pt x="11850" y="6226"/>
                  </a:lnTo>
                  <a:lnTo>
                    <a:pt x="11855" y="6236"/>
                  </a:lnTo>
                  <a:lnTo>
                    <a:pt x="11861" y="6245"/>
                  </a:lnTo>
                  <a:lnTo>
                    <a:pt x="11867" y="6254"/>
                  </a:lnTo>
                  <a:lnTo>
                    <a:pt x="11874" y="6262"/>
                  </a:lnTo>
                  <a:lnTo>
                    <a:pt x="11882" y="6270"/>
                  </a:lnTo>
                  <a:lnTo>
                    <a:pt x="11891" y="6275"/>
                  </a:lnTo>
                  <a:lnTo>
                    <a:pt x="11900" y="6281"/>
                  </a:lnTo>
                  <a:lnTo>
                    <a:pt x="11910" y="6285"/>
                  </a:lnTo>
                  <a:lnTo>
                    <a:pt x="11919" y="6289"/>
                  </a:lnTo>
                  <a:lnTo>
                    <a:pt x="11929" y="6291"/>
                  </a:lnTo>
                  <a:lnTo>
                    <a:pt x="11940" y="6293"/>
                  </a:lnTo>
                  <a:lnTo>
                    <a:pt x="11950" y="6293"/>
                  </a:lnTo>
                  <a:lnTo>
                    <a:pt x="11961" y="6293"/>
                  </a:lnTo>
                  <a:lnTo>
                    <a:pt x="11972" y="6292"/>
                  </a:lnTo>
                  <a:lnTo>
                    <a:pt x="11982" y="6289"/>
                  </a:lnTo>
                  <a:lnTo>
                    <a:pt x="11993" y="6285"/>
                  </a:lnTo>
                  <a:lnTo>
                    <a:pt x="12003" y="6281"/>
                  </a:lnTo>
                  <a:close/>
                  <a:moveTo>
                    <a:pt x="6521" y="10769"/>
                  </a:moveTo>
                  <a:lnTo>
                    <a:pt x="6530" y="10763"/>
                  </a:lnTo>
                  <a:lnTo>
                    <a:pt x="6539" y="10756"/>
                  </a:lnTo>
                  <a:lnTo>
                    <a:pt x="6547" y="10749"/>
                  </a:lnTo>
                  <a:lnTo>
                    <a:pt x="6555" y="10742"/>
                  </a:lnTo>
                  <a:lnTo>
                    <a:pt x="6560" y="10733"/>
                  </a:lnTo>
                  <a:lnTo>
                    <a:pt x="6566" y="10724"/>
                  </a:lnTo>
                  <a:lnTo>
                    <a:pt x="6570" y="10715"/>
                  </a:lnTo>
                  <a:lnTo>
                    <a:pt x="6574" y="10705"/>
                  </a:lnTo>
                  <a:lnTo>
                    <a:pt x="6577" y="10694"/>
                  </a:lnTo>
                  <a:lnTo>
                    <a:pt x="6578" y="10683"/>
                  </a:lnTo>
                  <a:lnTo>
                    <a:pt x="6579" y="10673"/>
                  </a:lnTo>
                  <a:lnTo>
                    <a:pt x="6578" y="10663"/>
                  </a:lnTo>
                  <a:lnTo>
                    <a:pt x="6577" y="10652"/>
                  </a:lnTo>
                  <a:lnTo>
                    <a:pt x="6575" y="10642"/>
                  </a:lnTo>
                  <a:lnTo>
                    <a:pt x="6572" y="10630"/>
                  </a:lnTo>
                  <a:lnTo>
                    <a:pt x="6566" y="10620"/>
                  </a:lnTo>
                  <a:lnTo>
                    <a:pt x="6560" y="10611"/>
                  </a:lnTo>
                  <a:lnTo>
                    <a:pt x="6554" y="10602"/>
                  </a:lnTo>
                  <a:lnTo>
                    <a:pt x="6547" y="10595"/>
                  </a:lnTo>
                  <a:lnTo>
                    <a:pt x="6539" y="10587"/>
                  </a:lnTo>
                  <a:lnTo>
                    <a:pt x="6530" y="10581"/>
                  </a:lnTo>
                  <a:lnTo>
                    <a:pt x="6521" y="10575"/>
                  </a:lnTo>
                  <a:lnTo>
                    <a:pt x="6511" y="10571"/>
                  </a:lnTo>
                  <a:lnTo>
                    <a:pt x="6502" y="10568"/>
                  </a:lnTo>
                  <a:lnTo>
                    <a:pt x="6492" y="10564"/>
                  </a:lnTo>
                  <a:lnTo>
                    <a:pt x="6481" y="10563"/>
                  </a:lnTo>
                  <a:lnTo>
                    <a:pt x="6471" y="10562"/>
                  </a:lnTo>
                  <a:lnTo>
                    <a:pt x="6459" y="10563"/>
                  </a:lnTo>
                  <a:lnTo>
                    <a:pt x="6449" y="10564"/>
                  </a:lnTo>
                  <a:lnTo>
                    <a:pt x="6439" y="10567"/>
                  </a:lnTo>
                  <a:lnTo>
                    <a:pt x="6428" y="10571"/>
                  </a:lnTo>
                  <a:lnTo>
                    <a:pt x="6418" y="10575"/>
                  </a:lnTo>
                  <a:lnTo>
                    <a:pt x="6409" y="10581"/>
                  </a:lnTo>
                  <a:lnTo>
                    <a:pt x="6400" y="10588"/>
                  </a:lnTo>
                  <a:lnTo>
                    <a:pt x="6392" y="10595"/>
                  </a:lnTo>
                  <a:lnTo>
                    <a:pt x="6384" y="10602"/>
                  </a:lnTo>
                  <a:lnTo>
                    <a:pt x="6379" y="10611"/>
                  </a:lnTo>
                  <a:lnTo>
                    <a:pt x="6373" y="10620"/>
                  </a:lnTo>
                  <a:lnTo>
                    <a:pt x="6369" y="10630"/>
                  </a:lnTo>
                  <a:lnTo>
                    <a:pt x="6365" y="10641"/>
                  </a:lnTo>
                  <a:lnTo>
                    <a:pt x="6362" y="10651"/>
                  </a:lnTo>
                  <a:lnTo>
                    <a:pt x="6361" y="10661"/>
                  </a:lnTo>
                  <a:lnTo>
                    <a:pt x="6360" y="10671"/>
                  </a:lnTo>
                  <a:lnTo>
                    <a:pt x="6361" y="10682"/>
                  </a:lnTo>
                  <a:lnTo>
                    <a:pt x="6362" y="10692"/>
                  </a:lnTo>
                  <a:lnTo>
                    <a:pt x="6364" y="10703"/>
                  </a:lnTo>
                  <a:lnTo>
                    <a:pt x="6369" y="10714"/>
                  </a:lnTo>
                  <a:lnTo>
                    <a:pt x="6373" y="10724"/>
                  </a:lnTo>
                  <a:lnTo>
                    <a:pt x="6379" y="10733"/>
                  </a:lnTo>
                  <a:lnTo>
                    <a:pt x="6386" y="10742"/>
                  </a:lnTo>
                  <a:lnTo>
                    <a:pt x="6392" y="10751"/>
                  </a:lnTo>
                  <a:lnTo>
                    <a:pt x="6400" y="10757"/>
                  </a:lnTo>
                  <a:lnTo>
                    <a:pt x="6409" y="10763"/>
                  </a:lnTo>
                  <a:lnTo>
                    <a:pt x="6418" y="10769"/>
                  </a:lnTo>
                  <a:lnTo>
                    <a:pt x="6428" y="10773"/>
                  </a:lnTo>
                  <a:lnTo>
                    <a:pt x="6437" y="10776"/>
                  </a:lnTo>
                  <a:lnTo>
                    <a:pt x="6447" y="10780"/>
                  </a:lnTo>
                  <a:lnTo>
                    <a:pt x="6458" y="10781"/>
                  </a:lnTo>
                  <a:lnTo>
                    <a:pt x="6468" y="10782"/>
                  </a:lnTo>
                  <a:lnTo>
                    <a:pt x="6480" y="10781"/>
                  </a:lnTo>
                  <a:lnTo>
                    <a:pt x="6490" y="10780"/>
                  </a:lnTo>
                  <a:lnTo>
                    <a:pt x="6501" y="10777"/>
                  </a:lnTo>
                  <a:lnTo>
                    <a:pt x="6511" y="10774"/>
                  </a:lnTo>
                  <a:lnTo>
                    <a:pt x="6521" y="10769"/>
                  </a:lnTo>
                  <a:close/>
                  <a:moveTo>
                    <a:pt x="7747" y="10117"/>
                  </a:moveTo>
                  <a:lnTo>
                    <a:pt x="7757" y="10111"/>
                  </a:lnTo>
                  <a:lnTo>
                    <a:pt x="7766" y="10104"/>
                  </a:lnTo>
                  <a:lnTo>
                    <a:pt x="7774" y="10097"/>
                  </a:lnTo>
                  <a:lnTo>
                    <a:pt x="7781" y="10090"/>
                  </a:lnTo>
                  <a:lnTo>
                    <a:pt x="7788" y="10081"/>
                  </a:lnTo>
                  <a:lnTo>
                    <a:pt x="7793" y="10072"/>
                  </a:lnTo>
                  <a:lnTo>
                    <a:pt x="7798" y="10063"/>
                  </a:lnTo>
                  <a:lnTo>
                    <a:pt x="7801" y="10053"/>
                  </a:lnTo>
                  <a:lnTo>
                    <a:pt x="7803" y="10042"/>
                  </a:lnTo>
                  <a:lnTo>
                    <a:pt x="7806" y="10031"/>
                  </a:lnTo>
                  <a:lnTo>
                    <a:pt x="7806" y="10021"/>
                  </a:lnTo>
                  <a:lnTo>
                    <a:pt x="7806" y="10011"/>
                  </a:lnTo>
                  <a:lnTo>
                    <a:pt x="7803" y="10000"/>
                  </a:lnTo>
                  <a:lnTo>
                    <a:pt x="7801" y="9990"/>
                  </a:lnTo>
                  <a:lnTo>
                    <a:pt x="7798" y="9978"/>
                  </a:lnTo>
                  <a:lnTo>
                    <a:pt x="7793" y="9968"/>
                  </a:lnTo>
                  <a:lnTo>
                    <a:pt x="7788" y="9959"/>
                  </a:lnTo>
                  <a:lnTo>
                    <a:pt x="7781" y="9950"/>
                  </a:lnTo>
                  <a:lnTo>
                    <a:pt x="7773" y="9943"/>
                  </a:lnTo>
                  <a:lnTo>
                    <a:pt x="7765" y="9935"/>
                  </a:lnTo>
                  <a:lnTo>
                    <a:pt x="7756" y="9929"/>
                  </a:lnTo>
                  <a:lnTo>
                    <a:pt x="7747" y="9924"/>
                  </a:lnTo>
                  <a:lnTo>
                    <a:pt x="7738" y="9919"/>
                  </a:lnTo>
                  <a:lnTo>
                    <a:pt x="7728" y="9916"/>
                  </a:lnTo>
                  <a:lnTo>
                    <a:pt x="7718" y="9912"/>
                  </a:lnTo>
                  <a:lnTo>
                    <a:pt x="7708" y="9911"/>
                  </a:lnTo>
                  <a:lnTo>
                    <a:pt x="7697" y="9910"/>
                  </a:lnTo>
                  <a:lnTo>
                    <a:pt x="7687" y="9911"/>
                  </a:lnTo>
                  <a:lnTo>
                    <a:pt x="7676" y="9912"/>
                  </a:lnTo>
                  <a:lnTo>
                    <a:pt x="7665" y="9915"/>
                  </a:lnTo>
                  <a:lnTo>
                    <a:pt x="7655" y="9919"/>
                  </a:lnTo>
                  <a:lnTo>
                    <a:pt x="7645" y="9924"/>
                  </a:lnTo>
                  <a:lnTo>
                    <a:pt x="7635" y="9929"/>
                  </a:lnTo>
                  <a:lnTo>
                    <a:pt x="7626" y="9936"/>
                  </a:lnTo>
                  <a:lnTo>
                    <a:pt x="7618" y="9943"/>
                  </a:lnTo>
                  <a:lnTo>
                    <a:pt x="7612" y="9950"/>
                  </a:lnTo>
                  <a:lnTo>
                    <a:pt x="7605" y="9959"/>
                  </a:lnTo>
                  <a:lnTo>
                    <a:pt x="7599" y="9968"/>
                  </a:lnTo>
                  <a:lnTo>
                    <a:pt x="7595" y="9978"/>
                  </a:lnTo>
                  <a:lnTo>
                    <a:pt x="7591" y="9989"/>
                  </a:lnTo>
                  <a:lnTo>
                    <a:pt x="7589" y="9999"/>
                  </a:lnTo>
                  <a:lnTo>
                    <a:pt x="7587" y="10009"/>
                  </a:lnTo>
                  <a:lnTo>
                    <a:pt x="7587" y="10019"/>
                  </a:lnTo>
                  <a:lnTo>
                    <a:pt x="7587" y="10030"/>
                  </a:lnTo>
                  <a:lnTo>
                    <a:pt x="7588" y="10040"/>
                  </a:lnTo>
                  <a:lnTo>
                    <a:pt x="7591" y="10051"/>
                  </a:lnTo>
                  <a:lnTo>
                    <a:pt x="7595" y="10062"/>
                  </a:lnTo>
                  <a:lnTo>
                    <a:pt x="7599" y="10072"/>
                  </a:lnTo>
                  <a:lnTo>
                    <a:pt x="7605" y="10082"/>
                  </a:lnTo>
                  <a:lnTo>
                    <a:pt x="7612" y="10090"/>
                  </a:lnTo>
                  <a:lnTo>
                    <a:pt x="7620" y="10097"/>
                  </a:lnTo>
                  <a:lnTo>
                    <a:pt x="7627" y="10105"/>
                  </a:lnTo>
                  <a:lnTo>
                    <a:pt x="7635" y="10112"/>
                  </a:lnTo>
                  <a:lnTo>
                    <a:pt x="7645" y="10117"/>
                  </a:lnTo>
                  <a:lnTo>
                    <a:pt x="7654" y="10121"/>
                  </a:lnTo>
                  <a:lnTo>
                    <a:pt x="7664" y="10124"/>
                  </a:lnTo>
                  <a:lnTo>
                    <a:pt x="7674" y="10128"/>
                  </a:lnTo>
                  <a:lnTo>
                    <a:pt x="7685" y="10129"/>
                  </a:lnTo>
                  <a:lnTo>
                    <a:pt x="7696" y="10130"/>
                  </a:lnTo>
                  <a:lnTo>
                    <a:pt x="7706" y="10129"/>
                  </a:lnTo>
                  <a:lnTo>
                    <a:pt x="7717" y="10128"/>
                  </a:lnTo>
                  <a:lnTo>
                    <a:pt x="7727" y="10125"/>
                  </a:lnTo>
                  <a:lnTo>
                    <a:pt x="7737" y="10122"/>
                  </a:lnTo>
                  <a:lnTo>
                    <a:pt x="7747" y="10117"/>
                  </a:lnTo>
                  <a:close/>
                  <a:moveTo>
                    <a:pt x="8975" y="9465"/>
                  </a:moveTo>
                  <a:lnTo>
                    <a:pt x="8984" y="9459"/>
                  </a:lnTo>
                  <a:lnTo>
                    <a:pt x="8992" y="9452"/>
                  </a:lnTo>
                  <a:lnTo>
                    <a:pt x="9000" y="9445"/>
                  </a:lnTo>
                  <a:lnTo>
                    <a:pt x="9008" y="9438"/>
                  </a:lnTo>
                  <a:lnTo>
                    <a:pt x="9014" y="9429"/>
                  </a:lnTo>
                  <a:lnTo>
                    <a:pt x="9019" y="9420"/>
                  </a:lnTo>
                  <a:lnTo>
                    <a:pt x="9024" y="9411"/>
                  </a:lnTo>
                  <a:lnTo>
                    <a:pt x="9027" y="9401"/>
                  </a:lnTo>
                  <a:lnTo>
                    <a:pt x="9029" y="9390"/>
                  </a:lnTo>
                  <a:lnTo>
                    <a:pt x="9032" y="9379"/>
                  </a:lnTo>
                  <a:lnTo>
                    <a:pt x="9032" y="9369"/>
                  </a:lnTo>
                  <a:lnTo>
                    <a:pt x="9032" y="9359"/>
                  </a:lnTo>
                  <a:lnTo>
                    <a:pt x="9031" y="9348"/>
                  </a:lnTo>
                  <a:lnTo>
                    <a:pt x="9028" y="9338"/>
                  </a:lnTo>
                  <a:lnTo>
                    <a:pt x="9024" y="9327"/>
                  </a:lnTo>
                  <a:lnTo>
                    <a:pt x="9019" y="9316"/>
                  </a:lnTo>
                  <a:lnTo>
                    <a:pt x="9014" y="9307"/>
                  </a:lnTo>
                  <a:lnTo>
                    <a:pt x="9007" y="9298"/>
                  </a:lnTo>
                  <a:lnTo>
                    <a:pt x="9000" y="9291"/>
                  </a:lnTo>
                  <a:lnTo>
                    <a:pt x="8991" y="9283"/>
                  </a:lnTo>
                  <a:lnTo>
                    <a:pt x="8984" y="9277"/>
                  </a:lnTo>
                  <a:lnTo>
                    <a:pt x="8975" y="9272"/>
                  </a:lnTo>
                  <a:lnTo>
                    <a:pt x="8964" y="9267"/>
                  </a:lnTo>
                  <a:lnTo>
                    <a:pt x="8954" y="9264"/>
                  </a:lnTo>
                  <a:lnTo>
                    <a:pt x="8944" y="9260"/>
                  </a:lnTo>
                  <a:lnTo>
                    <a:pt x="8934" y="9259"/>
                  </a:lnTo>
                  <a:lnTo>
                    <a:pt x="8924" y="9258"/>
                  </a:lnTo>
                  <a:lnTo>
                    <a:pt x="8913" y="9259"/>
                  </a:lnTo>
                  <a:lnTo>
                    <a:pt x="8903" y="9260"/>
                  </a:lnTo>
                  <a:lnTo>
                    <a:pt x="8892" y="9263"/>
                  </a:lnTo>
                  <a:lnTo>
                    <a:pt x="8882" y="9267"/>
                  </a:lnTo>
                  <a:lnTo>
                    <a:pt x="8871" y="9272"/>
                  </a:lnTo>
                  <a:lnTo>
                    <a:pt x="8861" y="9277"/>
                  </a:lnTo>
                  <a:lnTo>
                    <a:pt x="8854" y="9284"/>
                  </a:lnTo>
                  <a:lnTo>
                    <a:pt x="8845" y="9291"/>
                  </a:lnTo>
                  <a:lnTo>
                    <a:pt x="8838" y="9298"/>
                  </a:lnTo>
                  <a:lnTo>
                    <a:pt x="8831" y="9307"/>
                  </a:lnTo>
                  <a:lnTo>
                    <a:pt x="8827" y="9316"/>
                  </a:lnTo>
                  <a:lnTo>
                    <a:pt x="8822" y="9327"/>
                  </a:lnTo>
                  <a:lnTo>
                    <a:pt x="8818" y="9337"/>
                  </a:lnTo>
                  <a:lnTo>
                    <a:pt x="8815" y="9347"/>
                  </a:lnTo>
                  <a:lnTo>
                    <a:pt x="8814" y="9357"/>
                  </a:lnTo>
                  <a:lnTo>
                    <a:pt x="8813" y="9367"/>
                  </a:lnTo>
                  <a:lnTo>
                    <a:pt x="8814" y="9378"/>
                  </a:lnTo>
                  <a:lnTo>
                    <a:pt x="8815" y="9388"/>
                  </a:lnTo>
                  <a:lnTo>
                    <a:pt x="8818" y="9399"/>
                  </a:lnTo>
                  <a:lnTo>
                    <a:pt x="8821" y="9410"/>
                  </a:lnTo>
                  <a:lnTo>
                    <a:pt x="8827" y="9420"/>
                  </a:lnTo>
                  <a:lnTo>
                    <a:pt x="8832" y="9429"/>
                  </a:lnTo>
                  <a:lnTo>
                    <a:pt x="8839" y="9438"/>
                  </a:lnTo>
                  <a:lnTo>
                    <a:pt x="8846" y="9447"/>
                  </a:lnTo>
                  <a:lnTo>
                    <a:pt x="8854" y="9453"/>
                  </a:lnTo>
                  <a:lnTo>
                    <a:pt x="8862" y="9459"/>
                  </a:lnTo>
                  <a:lnTo>
                    <a:pt x="8871" y="9465"/>
                  </a:lnTo>
                  <a:lnTo>
                    <a:pt x="8880" y="9469"/>
                  </a:lnTo>
                  <a:lnTo>
                    <a:pt x="8890" y="9472"/>
                  </a:lnTo>
                  <a:lnTo>
                    <a:pt x="8901" y="9476"/>
                  </a:lnTo>
                  <a:lnTo>
                    <a:pt x="8912" y="9477"/>
                  </a:lnTo>
                  <a:lnTo>
                    <a:pt x="8922" y="9478"/>
                  </a:lnTo>
                  <a:lnTo>
                    <a:pt x="8932" y="9477"/>
                  </a:lnTo>
                  <a:lnTo>
                    <a:pt x="8943" y="9476"/>
                  </a:lnTo>
                  <a:lnTo>
                    <a:pt x="8953" y="9474"/>
                  </a:lnTo>
                  <a:lnTo>
                    <a:pt x="8964" y="9470"/>
                  </a:lnTo>
                  <a:lnTo>
                    <a:pt x="8975" y="9465"/>
                  </a:lnTo>
                  <a:close/>
                  <a:moveTo>
                    <a:pt x="10201" y="8813"/>
                  </a:moveTo>
                  <a:lnTo>
                    <a:pt x="10211" y="8807"/>
                  </a:lnTo>
                  <a:lnTo>
                    <a:pt x="10219" y="8800"/>
                  </a:lnTo>
                  <a:lnTo>
                    <a:pt x="10228" y="8793"/>
                  </a:lnTo>
                  <a:lnTo>
                    <a:pt x="10234" y="8786"/>
                  </a:lnTo>
                  <a:lnTo>
                    <a:pt x="10241" y="8777"/>
                  </a:lnTo>
                  <a:lnTo>
                    <a:pt x="10246" y="8768"/>
                  </a:lnTo>
                  <a:lnTo>
                    <a:pt x="10250" y="8759"/>
                  </a:lnTo>
                  <a:lnTo>
                    <a:pt x="10254" y="8749"/>
                  </a:lnTo>
                  <a:lnTo>
                    <a:pt x="10257" y="8738"/>
                  </a:lnTo>
                  <a:lnTo>
                    <a:pt x="10258" y="8727"/>
                  </a:lnTo>
                  <a:lnTo>
                    <a:pt x="10259" y="8717"/>
                  </a:lnTo>
                  <a:lnTo>
                    <a:pt x="10259" y="8707"/>
                  </a:lnTo>
                  <a:lnTo>
                    <a:pt x="10257" y="8696"/>
                  </a:lnTo>
                  <a:lnTo>
                    <a:pt x="10254" y="8686"/>
                  </a:lnTo>
                  <a:lnTo>
                    <a:pt x="10251" y="8675"/>
                  </a:lnTo>
                  <a:lnTo>
                    <a:pt x="10246" y="8664"/>
                  </a:lnTo>
                  <a:lnTo>
                    <a:pt x="10240" y="8655"/>
                  </a:lnTo>
                  <a:lnTo>
                    <a:pt x="10233" y="8646"/>
                  </a:lnTo>
                  <a:lnTo>
                    <a:pt x="10226" y="8639"/>
                  </a:lnTo>
                  <a:lnTo>
                    <a:pt x="10219" y="8631"/>
                  </a:lnTo>
                  <a:lnTo>
                    <a:pt x="10210" y="8625"/>
                  </a:lnTo>
                  <a:lnTo>
                    <a:pt x="10201" y="8620"/>
                  </a:lnTo>
                  <a:lnTo>
                    <a:pt x="10192" y="8615"/>
                  </a:lnTo>
                  <a:lnTo>
                    <a:pt x="10182" y="8612"/>
                  </a:lnTo>
                  <a:lnTo>
                    <a:pt x="10172" y="8608"/>
                  </a:lnTo>
                  <a:lnTo>
                    <a:pt x="10160" y="8607"/>
                  </a:lnTo>
                  <a:lnTo>
                    <a:pt x="10150" y="8606"/>
                  </a:lnTo>
                  <a:lnTo>
                    <a:pt x="10140" y="8607"/>
                  </a:lnTo>
                  <a:lnTo>
                    <a:pt x="10129" y="8608"/>
                  </a:lnTo>
                  <a:lnTo>
                    <a:pt x="10119" y="8611"/>
                  </a:lnTo>
                  <a:lnTo>
                    <a:pt x="10108" y="8615"/>
                  </a:lnTo>
                  <a:lnTo>
                    <a:pt x="10098" y="8620"/>
                  </a:lnTo>
                  <a:lnTo>
                    <a:pt x="10089" y="8625"/>
                  </a:lnTo>
                  <a:lnTo>
                    <a:pt x="10080" y="8632"/>
                  </a:lnTo>
                  <a:lnTo>
                    <a:pt x="10072" y="8639"/>
                  </a:lnTo>
                  <a:lnTo>
                    <a:pt x="10064" y="8646"/>
                  </a:lnTo>
                  <a:lnTo>
                    <a:pt x="10058" y="8655"/>
                  </a:lnTo>
                  <a:lnTo>
                    <a:pt x="10053" y="8664"/>
                  </a:lnTo>
                  <a:lnTo>
                    <a:pt x="10048" y="8675"/>
                  </a:lnTo>
                  <a:lnTo>
                    <a:pt x="10045" y="8685"/>
                  </a:lnTo>
                  <a:lnTo>
                    <a:pt x="10043" y="8695"/>
                  </a:lnTo>
                  <a:lnTo>
                    <a:pt x="10040" y="8705"/>
                  </a:lnTo>
                  <a:lnTo>
                    <a:pt x="10040" y="8715"/>
                  </a:lnTo>
                  <a:lnTo>
                    <a:pt x="10040" y="8726"/>
                  </a:lnTo>
                  <a:lnTo>
                    <a:pt x="10042" y="8736"/>
                  </a:lnTo>
                  <a:lnTo>
                    <a:pt x="10044" y="8747"/>
                  </a:lnTo>
                  <a:lnTo>
                    <a:pt x="10048" y="8758"/>
                  </a:lnTo>
                  <a:lnTo>
                    <a:pt x="10053" y="8768"/>
                  </a:lnTo>
                  <a:lnTo>
                    <a:pt x="10058" y="8778"/>
                  </a:lnTo>
                  <a:lnTo>
                    <a:pt x="10065" y="8786"/>
                  </a:lnTo>
                  <a:lnTo>
                    <a:pt x="10072" y="8793"/>
                  </a:lnTo>
                  <a:lnTo>
                    <a:pt x="10081" y="8801"/>
                  </a:lnTo>
                  <a:lnTo>
                    <a:pt x="10089" y="8808"/>
                  </a:lnTo>
                  <a:lnTo>
                    <a:pt x="10098" y="8813"/>
                  </a:lnTo>
                  <a:lnTo>
                    <a:pt x="10108" y="8817"/>
                  </a:lnTo>
                  <a:lnTo>
                    <a:pt x="10118" y="8820"/>
                  </a:lnTo>
                  <a:lnTo>
                    <a:pt x="10128" y="8824"/>
                  </a:lnTo>
                  <a:lnTo>
                    <a:pt x="10138" y="8825"/>
                  </a:lnTo>
                  <a:lnTo>
                    <a:pt x="10148" y="8826"/>
                  </a:lnTo>
                  <a:lnTo>
                    <a:pt x="10159" y="8825"/>
                  </a:lnTo>
                  <a:lnTo>
                    <a:pt x="10169" y="8824"/>
                  </a:lnTo>
                  <a:lnTo>
                    <a:pt x="10181" y="8822"/>
                  </a:lnTo>
                  <a:lnTo>
                    <a:pt x="10191" y="8818"/>
                  </a:lnTo>
                  <a:lnTo>
                    <a:pt x="10201" y="8813"/>
                  </a:lnTo>
                  <a:close/>
                  <a:moveTo>
                    <a:pt x="11427" y="8161"/>
                  </a:moveTo>
                  <a:lnTo>
                    <a:pt x="11437" y="8155"/>
                  </a:lnTo>
                  <a:lnTo>
                    <a:pt x="11446" y="8148"/>
                  </a:lnTo>
                  <a:lnTo>
                    <a:pt x="11454" y="8141"/>
                  </a:lnTo>
                  <a:lnTo>
                    <a:pt x="11460" y="8134"/>
                  </a:lnTo>
                  <a:lnTo>
                    <a:pt x="11467" y="8125"/>
                  </a:lnTo>
                  <a:lnTo>
                    <a:pt x="11473" y="8116"/>
                  </a:lnTo>
                  <a:lnTo>
                    <a:pt x="11477" y="8107"/>
                  </a:lnTo>
                  <a:lnTo>
                    <a:pt x="11481" y="8097"/>
                  </a:lnTo>
                  <a:lnTo>
                    <a:pt x="11483" y="8086"/>
                  </a:lnTo>
                  <a:lnTo>
                    <a:pt x="11485" y="8075"/>
                  </a:lnTo>
                  <a:lnTo>
                    <a:pt x="11485" y="8065"/>
                  </a:lnTo>
                  <a:lnTo>
                    <a:pt x="11485" y="8055"/>
                  </a:lnTo>
                  <a:lnTo>
                    <a:pt x="11484" y="8044"/>
                  </a:lnTo>
                  <a:lnTo>
                    <a:pt x="11481" y="8034"/>
                  </a:lnTo>
                  <a:lnTo>
                    <a:pt x="11477" y="8023"/>
                  </a:lnTo>
                  <a:lnTo>
                    <a:pt x="11473" y="8012"/>
                  </a:lnTo>
                  <a:lnTo>
                    <a:pt x="11467" y="8003"/>
                  </a:lnTo>
                  <a:lnTo>
                    <a:pt x="11460" y="7994"/>
                  </a:lnTo>
                  <a:lnTo>
                    <a:pt x="11453" y="7987"/>
                  </a:lnTo>
                  <a:lnTo>
                    <a:pt x="11445" y="7979"/>
                  </a:lnTo>
                  <a:lnTo>
                    <a:pt x="11437" y="7973"/>
                  </a:lnTo>
                  <a:lnTo>
                    <a:pt x="11428" y="7968"/>
                  </a:lnTo>
                  <a:lnTo>
                    <a:pt x="11418" y="7963"/>
                  </a:lnTo>
                  <a:lnTo>
                    <a:pt x="11408" y="7960"/>
                  </a:lnTo>
                  <a:lnTo>
                    <a:pt x="11398" y="7956"/>
                  </a:lnTo>
                  <a:lnTo>
                    <a:pt x="11388" y="7955"/>
                  </a:lnTo>
                  <a:lnTo>
                    <a:pt x="11376" y="7954"/>
                  </a:lnTo>
                  <a:lnTo>
                    <a:pt x="11366" y="7955"/>
                  </a:lnTo>
                  <a:lnTo>
                    <a:pt x="11356" y="7956"/>
                  </a:lnTo>
                  <a:lnTo>
                    <a:pt x="11345" y="7959"/>
                  </a:lnTo>
                  <a:lnTo>
                    <a:pt x="11335" y="7963"/>
                  </a:lnTo>
                  <a:lnTo>
                    <a:pt x="11325" y="7968"/>
                  </a:lnTo>
                  <a:lnTo>
                    <a:pt x="11315" y="7973"/>
                  </a:lnTo>
                  <a:lnTo>
                    <a:pt x="11306" y="7980"/>
                  </a:lnTo>
                  <a:lnTo>
                    <a:pt x="11298" y="7987"/>
                  </a:lnTo>
                  <a:lnTo>
                    <a:pt x="11291" y="7994"/>
                  </a:lnTo>
                  <a:lnTo>
                    <a:pt x="11284" y="8003"/>
                  </a:lnTo>
                  <a:lnTo>
                    <a:pt x="11279" y="8012"/>
                  </a:lnTo>
                  <a:lnTo>
                    <a:pt x="11274" y="8023"/>
                  </a:lnTo>
                  <a:lnTo>
                    <a:pt x="11271" y="8033"/>
                  </a:lnTo>
                  <a:lnTo>
                    <a:pt x="11269" y="8043"/>
                  </a:lnTo>
                  <a:lnTo>
                    <a:pt x="11267" y="8053"/>
                  </a:lnTo>
                  <a:lnTo>
                    <a:pt x="11267" y="8063"/>
                  </a:lnTo>
                  <a:lnTo>
                    <a:pt x="11267" y="8074"/>
                  </a:lnTo>
                  <a:lnTo>
                    <a:pt x="11269" y="8084"/>
                  </a:lnTo>
                  <a:lnTo>
                    <a:pt x="11271" y="8095"/>
                  </a:lnTo>
                  <a:lnTo>
                    <a:pt x="11274" y="8106"/>
                  </a:lnTo>
                  <a:lnTo>
                    <a:pt x="11279" y="8116"/>
                  </a:lnTo>
                  <a:lnTo>
                    <a:pt x="11286" y="8126"/>
                  </a:lnTo>
                  <a:lnTo>
                    <a:pt x="11291" y="8134"/>
                  </a:lnTo>
                  <a:lnTo>
                    <a:pt x="11299" y="8143"/>
                  </a:lnTo>
                  <a:lnTo>
                    <a:pt x="11307" y="8149"/>
                  </a:lnTo>
                  <a:lnTo>
                    <a:pt x="11316" y="8156"/>
                  </a:lnTo>
                  <a:lnTo>
                    <a:pt x="11325" y="8161"/>
                  </a:lnTo>
                  <a:lnTo>
                    <a:pt x="11334" y="8165"/>
                  </a:lnTo>
                  <a:lnTo>
                    <a:pt x="11344" y="8170"/>
                  </a:lnTo>
                  <a:lnTo>
                    <a:pt x="11354" y="8172"/>
                  </a:lnTo>
                  <a:lnTo>
                    <a:pt x="11364" y="8173"/>
                  </a:lnTo>
                  <a:lnTo>
                    <a:pt x="11375" y="8174"/>
                  </a:lnTo>
                  <a:lnTo>
                    <a:pt x="11385" y="8173"/>
                  </a:lnTo>
                  <a:lnTo>
                    <a:pt x="11397" y="8172"/>
                  </a:lnTo>
                  <a:lnTo>
                    <a:pt x="11407" y="8170"/>
                  </a:lnTo>
                  <a:lnTo>
                    <a:pt x="11417" y="8166"/>
                  </a:lnTo>
                  <a:lnTo>
                    <a:pt x="11427" y="8161"/>
                  </a:lnTo>
                  <a:close/>
                  <a:moveTo>
                    <a:pt x="12654" y="7509"/>
                  </a:moveTo>
                  <a:lnTo>
                    <a:pt x="12663" y="7503"/>
                  </a:lnTo>
                  <a:lnTo>
                    <a:pt x="12672" y="7496"/>
                  </a:lnTo>
                  <a:lnTo>
                    <a:pt x="12680" y="7489"/>
                  </a:lnTo>
                  <a:lnTo>
                    <a:pt x="12688" y="7482"/>
                  </a:lnTo>
                  <a:lnTo>
                    <a:pt x="12693" y="7473"/>
                  </a:lnTo>
                  <a:lnTo>
                    <a:pt x="12699" y="7464"/>
                  </a:lnTo>
                  <a:lnTo>
                    <a:pt x="12703" y="7455"/>
                  </a:lnTo>
                  <a:lnTo>
                    <a:pt x="12707" y="7445"/>
                  </a:lnTo>
                  <a:lnTo>
                    <a:pt x="12710" y="7434"/>
                  </a:lnTo>
                  <a:lnTo>
                    <a:pt x="12711" y="7423"/>
                  </a:lnTo>
                  <a:lnTo>
                    <a:pt x="12712" y="7413"/>
                  </a:lnTo>
                  <a:lnTo>
                    <a:pt x="12711" y="7403"/>
                  </a:lnTo>
                  <a:lnTo>
                    <a:pt x="12710" y="7392"/>
                  </a:lnTo>
                  <a:lnTo>
                    <a:pt x="12708" y="7382"/>
                  </a:lnTo>
                  <a:lnTo>
                    <a:pt x="12703" y="7371"/>
                  </a:lnTo>
                  <a:lnTo>
                    <a:pt x="12699" y="7360"/>
                  </a:lnTo>
                  <a:lnTo>
                    <a:pt x="12693" y="7351"/>
                  </a:lnTo>
                  <a:lnTo>
                    <a:pt x="12687" y="7342"/>
                  </a:lnTo>
                  <a:lnTo>
                    <a:pt x="12680" y="7335"/>
                  </a:lnTo>
                  <a:lnTo>
                    <a:pt x="12672" y="7327"/>
                  </a:lnTo>
                  <a:lnTo>
                    <a:pt x="12663" y="7321"/>
                  </a:lnTo>
                  <a:lnTo>
                    <a:pt x="12654" y="7316"/>
                  </a:lnTo>
                  <a:lnTo>
                    <a:pt x="12644" y="7311"/>
                  </a:lnTo>
                  <a:lnTo>
                    <a:pt x="12635" y="7308"/>
                  </a:lnTo>
                  <a:lnTo>
                    <a:pt x="12625" y="7304"/>
                  </a:lnTo>
                  <a:lnTo>
                    <a:pt x="12614" y="7303"/>
                  </a:lnTo>
                  <a:lnTo>
                    <a:pt x="12604" y="7302"/>
                  </a:lnTo>
                  <a:lnTo>
                    <a:pt x="12592" y="7303"/>
                  </a:lnTo>
                  <a:lnTo>
                    <a:pt x="12582" y="7304"/>
                  </a:lnTo>
                  <a:lnTo>
                    <a:pt x="12572" y="7307"/>
                  </a:lnTo>
                  <a:lnTo>
                    <a:pt x="12561" y="7311"/>
                  </a:lnTo>
                  <a:lnTo>
                    <a:pt x="12551" y="7316"/>
                  </a:lnTo>
                  <a:lnTo>
                    <a:pt x="12542" y="7321"/>
                  </a:lnTo>
                  <a:lnTo>
                    <a:pt x="12533" y="7328"/>
                  </a:lnTo>
                  <a:lnTo>
                    <a:pt x="12525" y="7335"/>
                  </a:lnTo>
                  <a:lnTo>
                    <a:pt x="12517" y="7342"/>
                  </a:lnTo>
                  <a:lnTo>
                    <a:pt x="12512" y="7351"/>
                  </a:lnTo>
                  <a:lnTo>
                    <a:pt x="12506" y="7360"/>
                  </a:lnTo>
                  <a:lnTo>
                    <a:pt x="12502" y="7371"/>
                  </a:lnTo>
                  <a:lnTo>
                    <a:pt x="12498" y="7381"/>
                  </a:lnTo>
                  <a:lnTo>
                    <a:pt x="12495" y="7391"/>
                  </a:lnTo>
                  <a:lnTo>
                    <a:pt x="12494" y="7401"/>
                  </a:lnTo>
                  <a:lnTo>
                    <a:pt x="12493" y="7411"/>
                  </a:lnTo>
                  <a:lnTo>
                    <a:pt x="12494" y="7422"/>
                  </a:lnTo>
                  <a:lnTo>
                    <a:pt x="12495" y="7432"/>
                  </a:lnTo>
                  <a:lnTo>
                    <a:pt x="12497" y="7443"/>
                  </a:lnTo>
                  <a:lnTo>
                    <a:pt x="12502" y="7454"/>
                  </a:lnTo>
                  <a:lnTo>
                    <a:pt x="12506" y="7464"/>
                  </a:lnTo>
                  <a:lnTo>
                    <a:pt x="12512" y="7474"/>
                  </a:lnTo>
                  <a:lnTo>
                    <a:pt x="12518" y="7482"/>
                  </a:lnTo>
                  <a:lnTo>
                    <a:pt x="12525" y="7491"/>
                  </a:lnTo>
                  <a:lnTo>
                    <a:pt x="12533" y="7497"/>
                  </a:lnTo>
                  <a:lnTo>
                    <a:pt x="12542" y="7504"/>
                  </a:lnTo>
                  <a:lnTo>
                    <a:pt x="12551" y="7509"/>
                  </a:lnTo>
                  <a:lnTo>
                    <a:pt x="12561" y="7513"/>
                  </a:lnTo>
                  <a:lnTo>
                    <a:pt x="12570" y="7516"/>
                  </a:lnTo>
                  <a:lnTo>
                    <a:pt x="12580" y="7520"/>
                  </a:lnTo>
                  <a:lnTo>
                    <a:pt x="12591" y="7521"/>
                  </a:lnTo>
                  <a:lnTo>
                    <a:pt x="12601" y="7522"/>
                  </a:lnTo>
                  <a:lnTo>
                    <a:pt x="12613" y="7521"/>
                  </a:lnTo>
                  <a:lnTo>
                    <a:pt x="12623" y="7520"/>
                  </a:lnTo>
                  <a:lnTo>
                    <a:pt x="12633" y="7518"/>
                  </a:lnTo>
                  <a:lnTo>
                    <a:pt x="12644" y="7514"/>
                  </a:lnTo>
                  <a:lnTo>
                    <a:pt x="12654" y="7509"/>
                  </a:lnTo>
                  <a:close/>
                  <a:moveTo>
                    <a:pt x="12078" y="9389"/>
                  </a:moveTo>
                  <a:lnTo>
                    <a:pt x="12088" y="9384"/>
                  </a:lnTo>
                  <a:lnTo>
                    <a:pt x="12097" y="9377"/>
                  </a:lnTo>
                  <a:lnTo>
                    <a:pt x="12105" y="9369"/>
                  </a:lnTo>
                  <a:lnTo>
                    <a:pt x="12112" y="9361"/>
                  </a:lnTo>
                  <a:lnTo>
                    <a:pt x="12118" y="9353"/>
                  </a:lnTo>
                  <a:lnTo>
                    <a:pt x="12124" y="9343"/>
                  </a:lnTo>
                  <a:lnTo>
                    <a:pt x="12128" y="9334"/>
                  </a:lnTo>
                  <a:lnTo>
                    <a:pt x="12132" y="9324"/>
                  </a:lnTo>
                  <a:lnTo>
                    <a:pt x="12134" y="9314"/>
                  </a:lnTo>
                  <a:lnTo>
                    <a:pt x="12136" y="9304"/>
                  </a:lnTo>
                  <a:lnTo>
                    <a:pt x="12136" y="9293"/>
                  </a:lnTo>
                  <a:lnTo>
                    <a:pt x="12136" y="9283"/>
                  </a:lnTo>
                  <a:lnTo>
                    <a:pt x="12135" y="9272"/>
                  </a:lnTo>
                  <a:lnTo>
                    <a:pt x="12132" y="9261"/>
                  </a:lnTo>
                  <a:lnTo>
                    <a:pt x="12128" y="9251"/>
                  </a:lnTo>
                  <a:lnTo>
                    <a:pt x="12124" y="9241"/>
                  </a:lnTo>
                  <a:lnTo>
                    <a:pt x="12118" y="9231"/>
                  </a:lnTo>
                  <a:lnTo>
                    <a:pt x="12112" y="9222"/>
                  </a:lnTo>
                  <a:lnTo>
                    <a:pt x="12104" y="9214"/>
                  </a:lnTo>
                  <a:lnTo>
                    <a:pt x="12096" y="9208"/>
                  </a:lnTo>
                  <a:lnTo>
                    <a:pt x="12088" y="9201"/>
                  </a:lnTo>
                  <a:lnTo>
                    <a:pt x="12079" y="9195"/>
                  </a:lnTo>
                  <a:lnTo>
                    <a:pt x="12069" y="9191"/>
                  </a:lnTo>
                  <a:lnTo>
                    <a:pt x="12059" y="9187"/>
                  </a:lnTo>
                  <a:lnTo>
                    <a:pt x="12049" y="9185"/>
                  </a:lnTo>
                  <a:lnTo>
                    <a:pt x="12039" y="9183"/>
                  </a:lnTo>
                  <a:lnTo>
                    <a:pt x="12028" y="9183"/>
                  </a:lnTo>
                  <a:lnTo>
                    <a:pt x="12017" y="9183"/>
                  </a:lnTo>
                  <a:lnTo>
                    <a:pt x="12007" y="9185"/>
                  </a:lnTo>
                  <a:lnTo>
                    <a:pt x="11996" y="9187"/>
                  </a:lnTo>
                  <a:lnTo>
                    <a:pt x="11986" y="9191"/>
                  </a:lnTo>
                  <a:lnTo>
                    <a:pt x="11976" y="9195"/>
                  </a:lnTo>
                  <a:lnTo>
                    <a:pt x="11966" y="9201"/>
                  </a:lnTo>
                  <a:lnTo>
                    <a:pt x="11957" y="9208"/>
                  </a:lnTo>
                  <a:lnTo>
                    <a:pt x="11949" y="9215"/>
                  </a:lnTo>
                  <a:lnTo>
                    <a:pt x="11942" y="9223"/>
                  </a:lnTo>
                  <a:lnTo>
                    <a:pt x="11936" y="9231"/>
                  </a:lnTo>
                  <a:lnTo>
                    <a:pt x="11930" y="9241"/>
                  </a:lnTo>
                  <a:lnTo>
                    <a:pt x="11926" y="9250"/>
                  </a:lnTo>
                  <a:lnTo>
                    <a:pt x="11922" y="9260"/>
                  </a:lnTo>
                  <a:lnTo>
                    <a:pt x="11920" y="9270"/>
                  </a:lnTo>
                  <a:lnTo>
                    <a:pt x="11919" y="9280"/>
                  </a:lnTo>
                  <a:lnTo>
                    <a:pt x="11918" y="9292"/>
                  </a:lnTo>
                  <a:lnTo>
                    <a:pt x="11918" y="9302"/>
                  </a:lnTo>
                  <a:lnTo>
                    <a:pt x="11920" y="9313"/>
                  </a:lnTo>
                  <a:lnTo>
                    <a:pt x="11922" y="9323"/>
                  </a:lnTo>
                  <a:lnTo>
                    <a:pt x="11926" y="9333"/>
                  </a:lnTo>
                  <a:lnTo>
                    <a:pt x="11930" y="9343"/>
                  </a:lnTo>
                  <a:lnTo>
                    <a:pt x="11937" y="9353"/>
                  </a:lnTo>
                  <a:lnTo>
                    <a:pt x="11942" y="9362"/>
                  </a:lnTo>
                  <a:lnTo>
                    <a:pt x="11950" y="9370"/>
                  </a:lnTo>
                  <a:lnTo>
                    <a:pt x="11958" y="9377"/>
                  </a:lnTo>
                  <a:lnTo>
                    <a:pt x="11967" y="9384"/>
                  </a:lnTo>
                  <a:lnTo>
                    <a:pt x="11976" y="9389"/>
                  </a:lnTo>
                  <a:lnTo>
                    <a:pt x="11985" y="9394"/>
                  </a:lnTo>
                  <a:lnTo>
                    <a:pt x="11995" y="9397"/>
                  </a:lnTo>
                  <a:lnTo>
                    <a:pt x="12005" y="9399"/>
                  </a:lnTo>
                  <a:lnTo>
                    <a:pt x="12015" y="9402"/>
                  </a:lnTo>
                  <a:lnTo>
                    <a:pt x="12026" y="9402"/>
                  </a:lnTo>
                  <a:lnTo>
                    <a:pt x="12037" y="9402"/>
                  </a:lnTo>
                  <a:lnTo>
                    <a:pt x="12048" y="9399"/>
                  </a:lnTo>
                  <a:lnTo>
                    <a:pt x="12058" y="9397"/>
                  </a:lnTo>
                  <a:lnTo>
                    <a:pt x="12068" y="9394"/>
                  </a:lnTo>
                  <a:lnTo>
                    <a:pt x="12078" y="9389"/>
                  </a:lnTo>
                  <a:close/>
                  <a:moveTo>
                    <a:pt x="13305" y="8737"/>
                  </a:moveTo>
                  <a:lnTo>
                    <a:pt x="13314" y="8732"/>
                  </a:lnTo>
                  <a:lnTo>
                    <a:pt x="13323" y="8725"/>
                  </a:lnTo>
                  <a:lnTo>
                    <a:pt x="13331" y="8717"/>
                  </a:lnTo>
                  <a:lnTo>
                    <a:pt x="13339" y="8709"/>
                  </a:lnTo>
                  <a:lnTo>
                    <a:pt x="13345" y="8701"/>
                  </a:lnTo>
                  <a:lnTo>
                    <a:pt x="13350" y="8691"/>
                  </a:lnTo>
                  <a:lnTo>
                    <a:pt x="13355" y="8682"/>
                  </a:lnTo>
                  <a:lnTo>
                    <a:pt x="13358" y="8672"/>
                  </a:lnTo>
                  <a:lnTo>
                    <a:pt x="13361" y="8662"/>
                  </a:lnTo>
                  <a:lnTo>
                    <a:pt x="13362" y="8652"/>
                  </a:lnTo>
                  <a:lnTo>
                    <a:pt x="13364" y="8641"/>
                  </a:lnTo>
                  <a:lnTo>
                    <a:pt x="13362" y="8631"/>
                  </a:lnTo>
                  <a:lnTo>
                    <a:pt x="13361" y="8620"/>
                  </a:lnTo>
                  <a:lnTo>
                    <a:pt x="13359" y="8609"/>
                  </a:lnTo>
                  <a:lnTo>
                    <a:pt x="13356" y="8599"/>
                  </a:lnTo>
                  <a:lnTo>
                    <a:pt x="13350" y="8589"/>
                  </a:lnTo>
                  <a:lnTo>
                    <a:pt x="13345" y="8579"/>
                  </a:lnTo>
                  <a:lnTo>
                    <a:pt x="13338" y="8570"/>
                  </a:lnTo>
                  <a:lnTo>
                    <a:pt x="13331" y="8562"/>
                  </a:lnTo>
                  <a:lnTo>
                    <a:pt x="13323" y="8556"/>
                  </a:lnTo>
                  <a:lnTo>
                    <a:pt x="13314" y="8549"/>
                  </a:lnTo>
                  <a:lnTo>
                    <a:pt x="13305" y="8543"/>
                  </a:lnTo>
                  <a:lnTo>
                    <a:pt x="13295" y="8539"/>
                  </a:lnTo>
                  <a:lnTo>
                    <a:pt x="13286" y="8535"/>
                  </a:lnTo>
                  <a:lnTo>
                    <a:pt x="13276" y="8533"/>
                  </a:lnTo>
                  <a:lnTo>
                    <a:pt x="13265" y="8531"/>
                  </a:lnTo>
                  <a:lnTo>
                    <a:pt x="13255" y="8531"/>
                  </a:lnTo>
                  <a:lnTo>
                    <a:pt x="13244" y="8531"/>
                  </a:lnTo>
                  <a:lnTo>
                    <a:pt x="13234" y="8533"/>
                  </a:lnTo>
                  <a:lnTo>
                    <a:pt x="13223" y="8535"/>
                  </a:lnTo>
                  <a:lnTo>
                    <a:pt x="13212" y="8539"/>
                  </a:lnTo>
                  <a:lnTo>
                    <a:pt x="13202" y="8543"/>
                  </a:lnTo>
                  <a:lnTo>
                    <a:pt x="13193" y="8549"/>
                  </a:lnTo>
                  <a:lnTo>
                    <a:pt x="13184" y="8556"/>
                  </a:lnTo>
                  <a:lnTo>
                    <a:pt x="13176" y="8563"/>
                  </a:lnTo>
                  <a:lnTo>
                    <a:pt x="13169" y="8571"/>
                  </a:lnTo>
                  <a:lnTo>
                    <a:pt x="13163" y="8579"/>
                  </a:lnTo>
                  <a:lnTo>
                    <a:pt x="13157" y="8589"/>
                  </a:lnTo>
                  <a:lnTo>
                    <a:pt x="13153" y="8598"/>
                  </a:lnTo>
                  <a:lnTo>
                    <a:pt x="13149" y="8608"/>
                  </a:lnTo>
                  <a:lnTo>
                    <a:pt x="13146" y="8618"/>
                  </a:lnTo>
                  <a:lnTo>
                    <a:pt x="13145" y="8628"/>
                  </a:lnTo>
                  <a:lnTo>
                    <a:pt x="13144" y="8640"/>
                  </a:lnTo>
                  <a:lnTo>
                    <a:pt x="13145" y="8650"/>
                  </a:lnTo>
                  <a:lnTo>
                    <a:pt x="13146" y="8661"/>
                  </a:lnTo>
                  <a:lnTo>
                    <a:pt x="13148" y="8671"/>
                  </a:lnTo>
                  <a:lnTo>
                    <a:pt x="13153" y="8681"/>
                  </a:lnTo>
                  <a:lnTo>
                    <a:pt x="13157" y="8691"/>
                  </a:lnTo>
                  <a:lnTo>
                    <a:pt x="13163" y="8701"/>
                  </a:lnTo>
                  <a:lnTo>
                    <a:pt x="13170" y="8710"/>
                  </a:lnTo>
                  <a:lnTo>
                    <a:pt x="13176" y="8718"/>
                  </a:lnTo>
                  <a:lnTo>
                    <a:pt x="13184" y="8725"/>
                  </a:lnTo>
                  <a:lnTo>
                    <a:pt x="13193" y="8732"/>
                  </a:lnTo>
                  <a:lnTo>
                    <a:pt x="13202" y="8737"/>
                  </a:lnTo>
                  <a:lnTo>
                    <a:pt x="13212" y="8742"/>
                  </a:lnTo>
                  <a:lnTo>
                    <a:pt x="13221" y="8745"/>
                  </a:lnTo>
                  <a:lnTo>
                    <a:pt x="13231" y="8747"/>
                  </a:lnTo>
                  <a:lnTo>
                    <a:pt x="13243" y="8750"/>
                  </a:lnTo>
                  <a:lnTo>
                    <a:pt x="13253" y="8750"/>
                  </a:lnTo>
                  <a:lnTo>
                    <a:pt x="13264" y="8750"/>
                  </a:lnTo>
                  <a:lnTo>
                    <a:pt x="13274" y="8747"/>
                  </a:lnTo>
                  <a:lnTo>
                    <a:pt x="13285" y="8745"/>
                  </a:lnTo>
                  <a:lnTo>
                    <a:pt x="13295" y="8742"/>
                  </a:lnTo>
                  <a:lnTo>
                    <a:pt x="13305" y="8737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rgbClr val="7030A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79A859C8-1967-7004-D821-409090C70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073944"/>
            <a:ext cx="10887075" cy="5781675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D316B583-84BB-9761-169E-61E1A1398129}"/>
              </a:ext>
            </a:extLst>
          </p:cNvPr>
          <p:cNvSpPr/>
          <p:nvPr/>
        </p:nvSpPr>
        <p:spPr>
          <a:xfrm>
            <a:off x="6346210" y="1428726"/>
            <a:ext cx="2403987" cy="72267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40FC54D-6621-FF7B-80FA-9EAFF64558FD}"/>
              </a:ext>
            </a:extLst>
          </p:cNvPr>
          <p:cNvSpPr/>
          <p:nvPr/>
        </p:nvSpPr>
        <p:spPr>
          <a:xfrm>
            <a:off x="3057285" y="2037008"/>
            <a:ext cx="1484671" cy="72267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B8B7282D-9601-60A8-C309-52DA356B19CC}"/>
              </a:ext>
            </a:extLst>
          </p:cNvPr>
          <p:cNvSpPr/>
          <p:nvPr/>
        </p:nvSpPr>
        <p:spPr>
          <a:xfrm>
            <a:off x="4360395" y="2098674"/>
            <a:ext cx="1268908" cy="48842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055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2D80A-155A-8DB7-7E75-9CB7C4E94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61F657-8D7D-865B-343C-C203FE1286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7537" y="1253855"/>
            <a:ext cx="7474382" cy="78220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3000" b="1" dirty="0">
                <a:latin typeface="Open sans"/>
                <a:ea typeface="+mn-lt"/>
                <a:cs typeface="+mn-lt"/>
              </a:rPr>
              <a:t>Životopis a motivační dopis</a:t>
            </a:r>
            <a:endParaRPr lang="cs-CZ" sz="3000" dirty="0">
              <a:latin typeface="Open sans"/>
            </a:endParaRPr>
          </a:p>
          <a:p>
            <a:endParaRPr lang="cs-CZ" dirty="0"/>
          </a:p>
        </p:txBody>
      </p:sp>
      <p:pic>
        <p:nvPicPr>
          <p:cNvPr id="9" name="Obrázek 8" descr="Obsah obrázku text, snímek obrazovky&#10;&#10;Obsah generovaný pomocí AI může být nesprávný.">
            <a:extLst>
              <a:ext uri="{FF2B5EF4-FFF2-40B4-BE49-F238E27FC236}">
                <a16:creationId xmlns:a16="http://schemas.microsoft.com/office/drawing/2014/main" id="{937B6EA3-101A-678C-968E-1AF72F6DE8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" r="-168" b="39576"/>
          <a:stretch>
            <a:fillRect/>
          </a:stretch>
        </p:blipFill>
        <p:spPr>
          <a:xfrm>
            <a:off x="4352280" y="2035340"/>
            <a:ext cx="5285767" cy="4548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DB4C0021-A02A-42CE-A2AF-B9D8038D4EBE}"/>
              </a:ext>
            </a:extLst>
          </p:cNvPr>
          <p:cNvSpPr>
            <a:spLocks/>
          </p:cNvSpPr>
          <p:nvPr/>
        </p:nvSpPr>
        <p:spPr bwMode="auto">
          <a:xfrm rot="1500000">
            <a:off x="2762986" y="4754893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3859A08-DB15-4938-85C8-2EA257418C99}"/>
              </a:ext>
            </a:extLst>
          </p:cNvPr>
          <p:cNvSpPr>
            <a:spLocks/>
          </p:cNvSpPr>
          <p:nvPr/>
        </p:nvSpPr>
        <p:spPr bwMode="auto">
          <a:xfrm rot="4980000">
            <a:off x="3142728" y="4479556"/>
            <a:ext cx="863452" cy="77875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05C6550-01E0-460E-89F4-BFC803182376}"/>
              </a:ext>
            </a:extLst>
          </p:cNvPr>
          <p:cNvGrpSpPr/>
          <p:nvPr/>
        </p:nvGrpSpPr>
        <p:grpSpPr>
          <a:xfrm rot="18534175">
            <a:off x="2303509" y="4586403"/>
            <a:ext cx="1485663" cy="1915975"/>
            <a:chOff x="2285991" y="4052127"/>
            <a:chExt cx="1485663" cy="1915975"/>
          </a:xfrm>
        </p:grpSpPr>
        <p:sp>
          <p:nvSpPr>
            <p:cNvPr id="17" name="Line 27">
              <a:extLst>
                <a:ext uri="{FF2B5EF4-FFF2-40B4-BE49-F238E27FC236}">
                  <a16:creationId xmlns:a16="http://schemas.microsoft.com/office/drawing/2014/main" id="{2352809B-879F-4616-AC9D-58CFD4E7E8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28865" y="4767186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Line 26">
              <a:extLst>
                <a:ext uri="{FF2B5EF4-FFF2-40B4-BE49-F238E27FC236}">
                  <a16:creationId xmlns:a16="http://schemas.microsoft.com/office/drawing/2014/main" id="{486B1FE9-8927-4B66-8659-B351809550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733416" y="4812834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2DA04064-C95A-4AB7-9696-39E500F472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66132" y="4721855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9" name="Line 29">
              <a:extLst>
                <a:ext uri="{FF2B5EF4-FFF2-40B4-BE49-F238E27FC236}">
                  <a16:creationId xmlns:a16="http://schemas.microsoft.com/office/drawing/2014/main" id="{B5E9B33F-257E-4AC8-9025-9545035083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34680" y="4678442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0" name="Line 30">
              <a:extLst>
                <a:ext uri="{FF2B5EF4-FFF2-40B4-BE49-F238E27FC236}">
                  <a16:creationId xmlns:a16="http://schemas.microsoft.com/office/drawing/2014/main" id="{FA95E7D7-600D-4EE8-96B0-1F037082BA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355902" y="4660244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Line 31">
              <a:extLst>
                <a:ext uri="{FF2B5EF4-FFF2-40B4-BE49-F238E27FC236}">
                  <a16:creationId xmlns:a16="http://schemas.microsoft.com/office/drawing/2014/main" id="{2848E333-FCFF-481D-92FF-9188547BB1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653418" y="4683867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Line 32">
              <a:extLst>
                <a:ext uri="{FF2B5EF4-FFF2-40B4-BE49-F238E27FC236}">
                  <a16:creationId xmlns:a16="http://schemas.microsoft.com/office/drawing/2014/main" id="{F1566738-3F17-4BCA-B540-0A33D3F3AE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059467" y="4761121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pic>
        <p:nvPicPr>
          <p:cNvPr id="12" name="Obrázek 11" descr="Obsah obrázku text&#10;&#10;Popis se vygeneroval automaticky.">
            <a:extLst>
              <a:ext uri="{FF2B5EF4-FFF2-40B4-BE49-F238E27FC236}">
                <a16:creationId xmlns:a16="http://schemas.microsoft.com/office/drawing/2014/main" id="{A95BBE6E-B8CC-3376-3381-5CB4317CA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37" y="5541081"/>
            <a:ext cx="7391400" cy="742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ástupný text 1">
            <a:extLst>
              <a:ext uri="{FF2B5EF4-FFF2-40B4-BE49-F238E27FC236}">
                <a16:creationId xmlns:a16="http://schemas.microsoft.com/office/drawing/2014/main" id="{27459214-9DF0-2B52-89E2-C0A9FD64762D}"/>
              </a:ext>
            </a:extLst>
          </p:cNvPr>
          <p:cNvSpPr txBox="1">
            <a:spLocks/>
          </p:cNvSpPr>
          <p:nvPr/>
        </p:nvSpPr>
        <p:spPr>
          <a:xfrm>
            <a:off x="191746" y="1023756"/>
            <a:ext cx="3071386" cy="4552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400" dirty="0" err="1">
                <a:latin typeface="+mj-lt"/>
              </a:rPr>
              <a:t>Europass</a:t>
            </a:r>
            <a:endParaRPr lang="sk-SK" sz="4400" dirty="0">
              <a:latin typeface="+mj-lt"/>
              <a:ea typeface="Open sans"/>
              <a:cs typeface="Open san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01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25227-4E4A-77A7-4B77-716F1CF45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>
            <a:extLst>
              <a:ext uri="{FF2B5EF4-FFF2-40B4-BE49-F238E27FC236}">
                <a16:creationId xmlns:a16="http://schemas.microsoft.com/office/drawing/2014/main" id="{62A4414B-A598-4A40-39FE-F6F2462235C5}"/>
              </a:ext>
            </a:extLst>
          </p:cNvPr>
          <p:cNvGrpSpPr/>
          <p:nvPr/>
        </p:nvGrpSpPr>
        <p:grpSpPr>
          <a:xfrm>
            <a:off x="1460" y="3830181"/>
            <a:ext cx="2663556" cy="2849518"/>
            <a:chOff x="9528444" y="2018180"/>
            <a:chExt cx="2663556" cy="2849518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578410FE-C359-9A1F-C94B-6019E4A4BB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5863" y="3514463"/>
              <a:ext cx="2142861" cy="493515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BD07E6EA-553C-06E5-FC28-AB5674FB0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8444" y="3667524"/>
              <a:ext cx="2663556" cy="615107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3045D3BF-D5D7-6BDD-E190-09D675CF9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1305" y="3894971"/>
              <a:ext cx="2660695" cy="613676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654C75CF-7C45-FD09-9293-0C10EA0A8F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1452" y="4122417"/>
              <a:ext cx="2550548" cy="587927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BCDB7460-28E3-628E-3AA2-500125591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1960" y="4348433"/>
              <a:ext cx="2170040" cy="500669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27FEA3F4-0B43-3715-8BF8-EB043B68F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3163" y="4587323"/>
              <a:ext cx="1220201" cy="280375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83B495-EBAE-41F7-5738-79CC5959B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8711" y="2018180"/>
              <a:ext cx="2313088" cy="1725160"/>
            </a:xfrm>
            <a:custGeom>
              <a:avLst/>
              <a:gdLst>
                <a:gd name="T0" fmla="*/ 13812 w 14561"/>
                <a:gd name="T1" fmla="*/ 6652 h 10857"/>
                <a:gd name="T2" fmla="*/ 8618 w 14561"/>
                <a:gd name="T3" fmla="*/ 121 h 10857"/>
                <a:gd name="T4" fmla="*/ 7520 w 14561"/>
                <a:gd name="T5" fmla="*/ 792 h 10857"/>
                <a:gd name="T6" fmla="*/ 2667 w 14561"/>
                <a:gd name="T7" fmla="*/ 3336 h 10857"/>
                <a:gd name="T8" fmla="*/ 1437 w 14561"/>
                <a:gd name="T9" fmla="*/ 3914 h 10857"/>
                <a:gd name="T10" fmla="*/ 205 w 14561"/>
                <a:gd name="T11" fmla="*/ 4556 h 10857"/>
                <a:gd name="T12" fmla="*/ 3728 w 14561"/>
                <a:gd name="T13" fmla="*/ 2743 h 10857"/>
                <a:gd name="T14" fmla="*/ 4911 w 14561"/>
                <a:gd name="T15" fmla="*/ 2030 h 10857"/>
                <a:gd name="T16" fmla="*/ 6141 w 14561"/>
                <a:gd name="T17" fmla="*/ 1306 h 10857"/>
                <a:gd name="T18" fmla="*/ 709 w 14561"/>
                <a:gd name="T19" fmla="*/ 5739 h 10857"/>
                <a:gd name="T20" fmla="*/ 2009 w 14561"/>
                <a:gd name="T21" fmla="*/ 5077 h 10857"/>
                <a:gd name="T22" fmla="*/ 3298 w 14561"/>
                <a:gd name="T23" fmla="*/ 4462 h 10857"/>
                <a:gd name="T24" fmla="*/ 4550 w 14561"/>
                <a:gd name="T25" fmla="*/ 3881 h 10857"/>
                <a:gd name="T26" fmla="*/ 5752 w 14561"/>
                <a:gd name="T27" fmla="*/ 3297 h 10857"/>
                <a:gd name="T28" fmla="*/ 5697 w 14561"/>
                <a:gd name="T29" fmla="*/ 3333 h 10857"/>
                <a:gd name="T30" fmla="*/ 6852 w 14561"/>
                <a:gd name="T31" fmla="*/ 2676 h 10857"/>
                <a:gd name="T32" fmla="*/ 8023 w 14561"/>
                <a:gd name="T33" fmla="*/ 1975 h 10857"/>
                <a:gd name="T34" fmla="*/ 9239 w 14561"/>
                <a:gd name="T35" fmla="*/ 1250 h 10857"/>
                <a:gd name="T36" fmla="*/ 1342 w 14561"/>
                <a:gd name="T37" fmla="*/ 6979 h 10857"/>
                <a:gd name="T38" fmla="*/ 2639 w 14561"/>
                <a:gd name="T39" fmla="*/ 6302 h 10857"/>
                <a:gd name="T40" fmla="*/ 3934 w 14561"/>
                <a:gd name="T41" fmla="*/ 5675 h 10857"/>
                <a:gd name="T42" fmla="*/ 5199 w 14561"/>
                <a:gd name="T43" fmla="*/ 5088 h 10857"/>
                <a:gd name="T44" fmla="*/ 6415 w 14561"/>
                <a:gd name="T45" fmla="*/ 4508 h 10857"/>
                <a:gd name="T46" fmla="*/ 6370 w 14561"/>
                <a:gd name="T47" fmla="*/ 4553 h 10857"/>
                <a:gd name="T48" fmla="*/ 7523 w 14561"/>
                <a:gd name="T49" fmla="*/ 3911 h 10857"/>
                <a:gd name="T50" fmla="*/ 8687 w 14561"/>
                <a:gd name="T51" fmla="*/ 3222 h 10857"/>
                <a:gd name="T52" fmla="*/ 9888 w 14561"/>
                <a:gd name="T53" fmla="*/ 2499 h 10857"/>
                <a:gd name="T54" fmla="*/ 1977 w 14561"/>
                <a:gd name="T55" fmla="*/ 8222 h 10857"/>
                <a:gd name="T56" fmla="*/ 3270 w 14561"/>
                <a:gd name="T57" fmla="*/ 7532 h 10857"/>
                <a:gd name="T58" fmla="*/ 4568 w 14561"/>
                <a:gd name="T59" fmla="*/ 6891 h 10857"/>
                <a:gd name="T60" fmla="*/ 5844 w 14561"/>
                <a:gd name="T61" fmla="*/ 6294 h 10857"/>
                <a:gd name="T62" fmla="*/ 7074 w 14561"/>
                <a:gd name="T63" fmla="*/ 5716 h 10857"/>
                <a:gd name="T64" fmla="*/ 8257 w 14561"/>
                <a:gd name="T65" fmla="*/ 5123 h 10857"/>
                <a:gd name="T66" fmla="*/ 8194 w 14561"/>
                <a:gd name="T67" fmla="*/ 5142 h 10857"/>
                <a:gd name="T68" fmla="*/ 9353 w 14561"/>
                <a:gd name="T69" fmla="*/ 4465 h 10857"/>
                <a:gd name="T70" fmla="*/ 10541 w 14561"/>
                <a:gd name="T71" fmla="*/ 3748 h 10857"/>
                <a:gd name="T72" fmla="*/ 2617 w 14561"/>
                <a:gd name="T73" fmla="*/ 9468 h 10857"/>
                <a:gd name="T74" fmla="*/ 3900 w 14561"/>
                <a:gd name="T75" fmla="*/ 8767 h 10857"/>
                <a:gd name="T76" fmla="*/ 5200 w 14561"/>
                <a:gd name="T77" fmla="*/ 8111 h 10857"/>
                <a:gd name="T78" fmla="*/ 6485 w 14561"/>
                <a:gd name="T79" fmla="*/ 7503 h 10857"/>
                <a:gd name="T80" fmla="*/ 7729 w 14561"/>
                <a:gd name="T81" fmla="*/ 6924 h 10857"/>
                <a:gd name="T82" fmla="*/ 8925 w 14561"/>
                <a:gd name="T83" fmla="*/ 6337 h 10857"/>
                <a:gd name="T84" fmla="*/ 8867 w 14561"/>
                <a:gd name="T85" fmla="*/ 6367 h 10857"/>
                <a:gd name="T86" fmla="*/ 10022 w 14561"/>
                <a:gd name="T87" fmla="*/ 5705 h 10857"/>
                <a:gd name="T88" fmla="*/ 11199 w 14561"/>
                <a:gd name="T89" fmla="*/ 4997 h 10857"/>
                <a:gd name="T90" fmla="*/ 3261 w 14561"/>
                <a:gd name="T91" fmla="*/ 10716 h 10857"/>
                <a:gd name="T92" fmla="*/ 4531 w 14561"/>
                <a:gd name="T93" fmla="*/ 10005 h 10857"/>
                <a:gd name="T94" fmla="*/ 5830 w 14561"/>
                <a:gd name="T95" fmla="*/ 9335 h 10857"/>
                <a:gd name="T96" fmla="*/ 7122 w 14561"/>
                <a:gd name="T97" fmla="*/ 8714 h 10857"/>
                <a:gd name="T98" fmla="*/ 8381 w 14561"/>
                <a:gd name="T99" fmla="*/ 8130 h 10857"/>
                <a:gd name="T100" fmla="*/ 9590 w 14561"/>
                <a:gd name="T101" fmla="*/ 7549 h 10857"/>
                <a:gd name="T102" fmla="*/ 9539 w 14561"/>
                <a:gd name="T103" fmla="*/ 7589 h 10857"/>
                <a:gd name="T104" fmla="*/ 10693 w 14561"/>
                <a:gd name="T105" fmla="*/ 6941 h 10857"/>
                <a:gd name="T106" fmla="*/ 11861 w 14561"/>
                <a:gd name="T107" fmla="*/ 6245 h 10857"/>
                <a:gd name="T108" fmla="*/ 6361 w 14561"/>
                <a:gd name="T109" fmla="*/ 10661 h 10857"/>
                <a:gd name="T110" fmla="*/ 7618 w 14561"/>
                <a:gd name="T111" fmla="*/ 9943 h 10857"/>
                <a:gd name="T112" fmla="*/ 8913 w 14561"/>
                <a:gd name="T113" fmla="*/ 9259 h 10857"/>
                <a:gd name="T114" fmla="*/ 10210 w 14561"/>
                <a:gd name="T115" fmla="*/ 8625 h 10857"/>
                <a:gd name="T116" fmla="*/ 11481 w 14561"/>
                <a:gd name="T117" fmla="*/ 8034 h 10857"/>
                <a:gd name="T118" fmla="*/ 12703 w 14561"/>
                <a:gd name="T119" fmla="*/ 7455 h 10857"/>
                <a:gd name="T120" fmla="*/ 12078 w 14561"/>
                <a:gd name="T121" fmla="*/ 9389 h 10857"/>
                <a:gd name="T122" fmla="*/ 12015 w 14561"/>
                <a:gd name="T123" fmla="*/ 9402 h 10857"/>
                <a:gd name="T124" fmla="*/ 13176 w 14561"/>
                <a:gd name="T125" fmla="*/ 8718 h 1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1" h="10857">
                  <a:moveTo>
                    <a:pt x="14561" y="8063"/>
                  </a:moveTo>
                  <a:lnTo>
                    <a:pt x="14550" y="8039"/>
                  </a:lnTo>
                  <a:lnTo>
                    <a:pt x="14540" y="8016"/>
                  </a:lnTo>
                  <a:lnTo>
                    <a:pt x="14530" y="7993"/>
                  </a:lnTo>
                  <a:lnTo>
                    <a:pt x="14520" y="7970"/>
                  </a:lnTo>
                  <a:lnTo>
                    <a:pt x="14510" y="7947"/>
                  </a:lnTo>
                  <a:lnTo>
                    <a:pt x="14500" y="7924"/>
                  </a:lnTo>
                  <a:lnTo>
                    <a:pt x="14491" y="7901"/>
                  </a:lnTo>
                  <a:lnTo>
                    <a:pt x="14481" y="7879"/>
                  </a:lnTo>
                  <a:lnTo>
                    <a:pt x="14468" y="7880"/>
                  </a:lnTo>
                  <a:lnTo>
                    <a:pt x="14454" y="7882"/>
                  </a:lnTo>
                  <a:lnTo>
                    <a:pt x="14442" y="7886"/>
                  </a:lnTo>
                  <a:lnTo>
                    <a:pt x="14429" y="7891"/>
                  </a:lnTo>
                  <a:lnTo>
                    <a:pt x="14419" y="7897"/>
                  </a:lnTo>
                  <a:lnTo>
                    <a:pt x="14410" y="7904"/>
                  </a:lnTo>
                  <a:lnTo>
                    <a:pt x="14403" y="7911"/>
                  </a:lnTo>
                  <a:lnTo>
                    <a:pt x="14396" y="7919"/>
                  </a:lnTo>
                  <a:lnTo>
                    <a:pt x="14389" y="7927"/>
                  </a:lnTo>
                  <a:lnTo>
                    <a:pt x="14383" y="7937"/>
                  </a:lnTo>
                  <a:lnTo>
                    <a:pt x="14379" y="7946"/>
                  </a:lnTo>
                  <a:lnTo>
                    <a:pt x="14376" y="7956"/>
                  </a:lnTo>
                  <a:lnTo>
                    <a:pt x="14373" y="7966"/>
                  </a:lnTo>
                  <a:lnTo>
                    <a:pt x="14371" y="7977"/>
                  </a:lnTo>
                  <a:lnTo>
                    <a:pt x="14371" y="7988"/>
                  </a:lnTo>
                  <a:lnTo>
                    <a:pt x="14371" y="7998"/>
                  </a:lnTo>
                  <a:lnTo>
                    <a:pt x="14372" y="8009"/>
                  </a:lnTo>
                  <a:lnTo>
                    <a:pt x="14376" y="8019"/>
                  </a:lnTo>
                  <a:lnTo>
                    <a:pt x="14379" y="8029"/>
                  </a:lnTo>
                  <a:lnTo>
                    <a:pt x="14383" y="8039"/>
                  </a:lnTo>
                  <a:lnTo>
                    <a:pt x="14389" y="8049"/>
                  </a:lnTo>
                  <a:lnTo>
                    <a:pt x="14396" y="8058"/>
                  </a:lnTo>
                  <a:lnTo>
                    <a:pt x="14404" y="8066"/>
                  </a:lnTo>
                  <a:lnTo>
                    <a:pt x="14412" y="8073"/>
                  </a:lnTo>
                  <a:lnTo>
                    <a:pt x="14419" y="8080"/>
                  </a:lnTo>
                  <a:lnTo>
                    <a:pt x="14429" y="8085"/>
                  </a:lnTo>
                  <a:lnTo>
                    <a:pt x="14438" y="8090"/>
                  </a:lnTo>
                  <a:lnTo>
                    <a:pt x="14448" y="8093"/>
                  </a:lnTo>
                  <a:lnTo>
                    <a:pt x="14459" y="8095"/>
                  </a:lnTo>
                  <a:lnTo>
                    <a:pt x="14469" y="8098"/>
                  </a:lnTo>
                  <a:lnTo>
                    <a:pt x="14480" y="8098"/>
                  </a:lnTo>
                  <a:lnTo>
                    <a:pt x="14490" y="8098"/>
                  </a:lnTo>
                  <a:lnTo>
                    <a:pt x="14501" y="8095"/>
                  </a:lnTo>
                  <a:lnTo>
                    <a:pt x="14511" y="8093"/>
                  </a:lnTo>
                  <a:lnTo>
                    <a:pt x="14521" y="8090"/>
                  </a:lnTo>
                  <a:lnTo>
                    <a:pt x="14531" y="8085"/>
                  </a:lnTo>
                  <a:lnTo>
                    <a:pt x="14539" y="8081"/>
                  </a:lnTo>
                  <a:lnTo>
                    <a:pt x="14547" y="8075"/>
                  </a:lnTo>
                  <a:lnTo>
                    <a:pt x="14554" y="8070"/>
                  </a:lnTo>
                  <a:lnTo>
                    <a:pt x="14561" y="8063"/>
                  </a:lnTo>
                  <a:close/>
                  <a:moveTo>
                    <a:pt x="13930" y="6803"/>
                  </a:moveTo>
                  <a:lnTo>
                    <a:pt x="13909" y="6767"/>
                  </a:lnTo>
                  <a:lnTo>
                    <a:pt x="13888" y="6729"/>
                  </a:lnTo>
                  <a:lnTo>
                    <a:pt x="13867" y="6690"/>
                  </a:lnTo>
                  <a:lnTo>
                    <a:pt x="13846" y="6652"/>
                  </a:lnTo>
                  <a:lnTo>
                    <a:pt x="13837" y="6651"/>
                  </a:lnTo>
                  <a:lnTo>
                    <a:pt x="13829" y="6650"/>
                  </a:lnTo>
                  <a:lnTo>
                    <a:pt x="13820" y="6651"/>
                  </a:lnTo>
                  <a:lnTo>
                    <a:pt x="13812" y="6652"/>
                  </a:lnTo>
                  <a:lnTo>
                    <a:pt x="13803" y="6653"/>
                  </a:lnTo>
                  <a:lnTo>
                    <a:pt x="13794" y="6657"/>
                  </a:lnTo>
                  <a:lnTo>
                    <a:pt x="13786" y="6659"/>
                  </a:lnTo>
                  <a:lnTo>
                    <a:pt x="13778" y="6664"/>
                  </a:lnTo>
                  <a:lnTo>
                    <a:pt x="13768" y="6669"/>
                  </a:lnTo>
                  <a:lnTo>
                    <a:pt x="13759" y="6676"/>
                  </a:lnTo>
                  <a:lnTo>
                    <a:pt x="13751" y="6683"/>
                  </a:lnTo>
                  <a:lnTo>
                    <a:pt x="13745" y="6692"/>
                  </a:lnTo>
                  <a:lnTo>
                    <a:pt x="13738" y="6699"/>
                  </a:lnTo>
                  <a:lnTo>
                    <a:pt x="13732" y="6708"/>
                  </a:lnTo>
                  <a:lnTo>
                    <a:pt x="13728" y="6719"/>
                  </a:lnTo>
                  <a:lnTo>
                    <a:pt x="13724" y="6729"/>
                  </a:lnTo>
                  <a:lnTo>
                    <a:pt x="13722" y="6739"/>
                  </a:lnTo>
                  <a:lnTo>
                    <a:pt x="13720" y="6749"/>
                  </a:lnTo>
                  <a:lnTo>
                    <a:pt x="13720" y="6759"/>
                  </a:lnTo>
                  <a:lnTo>
                    <a:pt x="13720" y="6770"/>
                  </a:lnTo>
                  <a:lnTo>
                    <a:pt x="13721" y="6780"/>
                  </a:lnTo>
                  <a:lnTo>
                    <a:pt x="13724" y="6791"/>
                  </a:lnTo>
                  <a:lnTo>
                    <a:pt x="13728" y="6802"/>
                  </a:lnTo>
                  <a:lnTo>
                    <a:pt x="13732" y="6812"/>
                  </a:lnTo>
                  <a:lnTo>
                    <a:pt x="13738" y="6822"/>
                  </a:lnTo>
                  <a:lnTo>
                    <a:pt x="13745" y="6830"/>
                  </a:lnTo>
                  <a:lnTo>
                    <a:pt x="13752" y="6839"/>
                  </a:lnTo>
                  <a:lnTo>
                    <a:pt x="13760" y="6845"/>
                  </a:lnTo>
                  <a:lnTo>
                    <a:pt x="13768" y="6852"/>
                  </a:lnTo>
                  <a:lnTo>
                    <a:pt x="13777" y="6857"/>
                  </a:lnTo>
                  <a:lnTo>
                    <a:pt x="13787" y="6861"/>
                  </a:lnTo>
                  <a:lnTo>
                    <a:pt x="13797" y="6866"/>
                  </a:lnTo>
                  <a:lnTo>
                    <a:pt x="13807" y="6868"/>
                  </a:lnTo>
                  <a:lnTo>
                    <a:pt x="13817" y="6869"/>
                  </a:lnTo>
                  <a:lnTo>
                    <a:pt x="13829" y="6870"/>
                  </a:lnTo>
                  <a:lnTo>
                    <a:pt x="13839" y="6869"/>
                  </a:lnTo>
                  <a:lnTo>
                    <a:pt x="13849" y="6868"/>
                  </a:lnTo>
                  <a:lnTo>
                    <a:pt x="13860" y="6866"/>
                  </a:lnTo>
                  <a:lnTo>
                    <a:pt x="13870" y="6862"/>
                  </a:lnTo>
                  <a:lnTo>
                    <a:pt x="13880" y="6857"/>
                  </a:lnTo>
                  <a:lnTo>
                    <a:pt x="13889" y="6852"/>
                  </a:lnTo>
                  <a:lnTo>
                    <a:pt x="13897" y="6846"/>
                  </a:lnTo>
                  <a:lnTo>
                    <a:pt x="13904" y="6841"/>
                  </a:lnTo>
                  <a:lnTo>
                    <a:pt x="13911" y="6834"/>
                  </a:lnTo>
                  <a:lnTo>
                    <a:pt x="13916" y="6826"/>
                  </a:lnTo>
                  <a:lnTo>
                    <a:pt x="13922" y="6820"/>
                  </a:lnTo>
                  <a:lnTo>
                    <a:pt x="13926" y="6812"/>
                  </a:lnTo>
                  <a:lnTo>
                    <a:pt x="13930" y="6803"/>
                  </a:lnTo>
                  <a:close/>
                  <a:moveTo>
                    <a:pt x="8795" y="0"/>
                  </a:moveTo>
                  <a:lnTo>
                    <a:pt x="8772" y="10"/>
                  </a:lnTo>
                  <a:lnTo>
                    <a:pt x="8747" y="20"/>
                  </a:lnTo>
                  <a:lnTo>
                    <a:pt x="8722" y="30"/>
                  </a:lnTo>
                  <a:lnTo>
                    <a:pt x="8697" y="40"/>
                  </a:lnTo>
                  <a:lnTo>
                    <a:pt x="8671" y="52"/>
                  </a:lnTo>
                  <a:lnTo>
                    <a:pt x="8646" y="63"/>
                  </a:lnTo>
                  <a:lnTo>
                    <a:pt x="8620" y="73"/>
                  </a:lnTo>
                  <a:lnTo>
                    <a:pt x="8593" y="84"/>
                  </a:lnTo>
                  <a:lnTo>
                    <a:pt x="8596" y="90"/>
                  </a:lnTo>
                  <a:lnTo>
                    <a:pt x="8599" y="95"/>
                  </a:lnTo>
                  <a:lnTo>
                    <a:pt x="8605" y="104"/>
                  </a:lnTo>
                  <a:lnTo>
                    <a:pt x="8611" y="113"/>
                  </a:lnTo>
                  <a:lnTo>
                    <a:pt x="8618" y="121"/>
                  </a:lnTo>
                  <a:lnTo>
                    <a:pt x="8626" y="129"/>
                  </a:lnTo>
                  <a:lnTo>
                    <a:pt x="8635" y="135"/>
                  </a:lnTo>
                  <a:lnTo>
                    <a:pt x="8644" y="140"/>
                  </a:lnTo>
                  <a:lnTo>
                    <a:pt x="8654" y="145"/>
                  </a:lnTo>
                  <a:lnTo>
                    <a:pt x="8663" y="148"/>
                  </a:lnTo>
                  <a:lnTo>
                    <a:pt x="8673" y="151"/>
                  </a:lnTo>
                  <a:lnTo>
                    <a:pt x="8684" y="153"/>
                  </a:lnTo>
                  <a:lnTo>
                    <a:pt x="8694" y="154"/>
                  </a:lnTo>
                  <a:lnTo>
                    <a:pt x="8706" y="153"/>
                  </a:lnTo>
                  <a:lnTo>
                    <a:pt x="8716" y="151"/>
                  </a:lnTo>
                  <a:lnTo>
                    <a:pt x="8726" y="149"/>
                  </a:lnTo>
                  <a:lnTo>
                    <a:pt x="8737" y="145"/>
                  </a:lnTo>
                  <a:lnTo>
                    <a:pt x="8747" y="140"/>
                  </a:lnTo>
                  <a:lnTo>
                    <a:pt x="8756" y="135"/>
                  </a:lnTo>
                  <a:lnTo>
                    <a:pt x="8764" y="129"/>
                  </a:lnTo>
                  <a:lnTo>
                    <a:pt x="8772" y="122"/>
                  </a:lnTo>
                  <a:lnTo>
                    <a:pt x="8780" y="114"/>
                  </a:lnTo>
                  <a:lnTo>
                    <a:pt x="8785" y="107"/>
                  </a:lnTo>
                  <a:lnTo>
                    <a:pt x="8791" y="98"/>
                  </a:lnTo>
                  <a:lnTo>
                    <a:pt x="8795" y="89"/>
                  </a:lnTo>
                  <a:lnTo>
                    <a:pt x="8799" y="80"/>
                  </a:lnTo>
                  <a:lnTo>
                    <a:pt x="8802" y="70"/>
                  </a:lnTo>
                  <a:lnTo>
                    <a:pt x="8803" y="61"/>
                  </a:lnTo>
                  <a:lnTo>
                    <a:pt x="8804" y="50"/>
                  </a:lnTo>
                  <a:lnTo>
                    <a:pt x="8805" y="40"/>
                  </a:lnTo>
                  <a:lnTo>
                    <a:pt x="8804" y="30"/>
                  </a:lnTo>
                  <a:lnTo>
                    <a:pt x="8802" y="20"/>
                  </a:lnTo>
                  <a:lnTo>
                    <a:pt x="8800" y="10"/>
                  </a:lnTo>
                  <a:lnTo>
                    <a:pt x="8795" y="0"/>
                  </a:lnTo>
                  <a:close/>
                  <a:moveTo>
                    <a:pt x="7496" y="590"/>
                  </a:moveTo>
                  <a:lnTo>
                    <a:pt x="7465" y="605"/>
                  </a:lnTo>
                  <a:lnTo>
                    <a:pt x="7432" y="621"/>
                  </a:lnTo>
                  <a:lnTo>
                    <a:pt x="7401" y="636"/>
                  </a:lnTo>
                  <a:lnTo>
                    <a:pt x="7368" y="652"/>
                  </a:lnTo>
                  <a:lnTo>
                    <a:pt x="7364" y="663"/>
                  </a:lnTo>
                  <a:lnTo>
                    <a:pt x="7362" y="676"/>
                  </a:lnTo>
                  <a:lnTo>
                    <a:pt x="7359" y="687"/>
                  </a:lnTo>
                  <a:lnTo>
                    <a:pt x="7359" y="699"/>
                  </a:lnTo>
                  <a:lnTo>
                    <a:pt x="7361" y="711"/>
                  </a:lnTo>
                  <a:lnTo>
                    <a:pt x="7363" y="724"/>
                  </a:lnTo>
                  <a:lnTo>
                    <a:pt x="7367" y="735"/>
                  </a:lnTo>
                  <a:lnTo>
                    <a:pt x="7372" y="747"/>
                  </a:lnTo>
                  <a:lnTo>
                    <a:pt x="7377" y="756"/>
                  </a:lnTo>
                  <a:lnTo>
                    <a:pt x="7384" y="765"/>
                  </a:lnTo>
                  <a:lnTo>
                    <a:pt x="7392" y="773"/>
                  </a:lnTo>
                  <a:lnTo>
                    <a:pt x="7400" y="781"/>
                  </a:lnTo>
                  <a:lnTo>
                    <a:pt x="7409" y="787"/>
                  </a:lnTo>
                  <a:lnTo>
                    <a:pt x="7418" y="792"/>
                  </a:lnTo>
                  <a:lnTo>
                    <a:pt x="7427" y="797"/>
                  </a:lnTo>
                  <a:lnTo>
                    <a:pt x="7437" y="800"/>
                  </a:lnTo>
                  <a:lnTo>
                    <a:pt x="7447" y="803"/>
                  </a:lnTo>
                  <a:lnTo>
                    <a:pt x="7457" y="805"/>
                  </a:lnTo>
                  <a:lnTo>
                    <a:pt x="7468" y="806"/>
                  </a:lnTo>
                  <a:lnTo>
                    <a:pt x="7478" y="805"/>
                  </a:lnTo>
                  <a:lnTo>
                    <a:pt x="7489" y="803"/>
                  </a:lnTo>
                  <a:lnTo>
                    <a:pt x="7500" y="801"/>
                  </a:lnTo>
                  <a:lnTo>
                    <a:pt x="7510" y="797"/>
                  </a:lnTo>
                  <a:lnTo>
                    <a:pt x="7520" y="792"/>
                  </a:lnTo>
                  <a:lnTo>
                    <a:pt x="7530" y="787"/>
                  </a:lnTo>
                  <a:lnTo>
                    <a:pt x="7539" y="780"/>
                  </a:lnTo>
                  <a:lnTo>
                    <a:pt x="7547" y="773"/>
                  </a:lnTo>
                  <a:lnTo>
                    <a:pt x="7553" y="765"/>
                  </a:lnTo>
                  <a:lnTo>
                    <a:pt x="7560" y="756"/>
                  </a:lnTo>
                  <a:lnTo>
                    <a:pt x="7566" y="747"/>
                  </a:lnTo>
                  <a:lnTo>
                    <a:pt x="7570" y="737"/>
                  </a:lnTo>
                  <a:lnTo>
                    <a:pt x="7574" y="728"/>
                  </a:lnTo>
                  <a:lnTo>
                    <a:pt x="7576" y="717"/>
                  </a:lnTo>
                  <a:lnTo>
                    <a:pt x="7578" y="707"/>
                  </a:lnTo>
                  <a:lnTo>
                    <a:pt x="7578" y="697"/>
                  </a:lnTo>
                  <a:lnTo>
                    <a:pt x="7578" y="686"/>
                  </a:lnTo>
                  <a:lnTo>
                    <a:pt x="7577" y="676"/>
                  </a:lnTo>
                  <a:lnTo>
                    <a:pt x="7574" y="664"/>
                  </a:lnTo>
                  <a:lnTo>
                    <a:pt x="7570" y="654"/>
                  </a:lnTo>
                  <a:lnTo>
                    <a:pt x="7566" y="644"/>
                  </a:lnTo>
                  <a:lnTo>
                    <a:pt x="7559" y="634"/>
                  </a:lnTo>
                  <a:lnTo>
                    <a:pt x="7552" y="625"/>
                  </a:lnTo>
                  <a:lnTo>
                    <a:pt x="7544" y="617"/>
                  </a:lnTo>
                  <a:lnTo>
                    <a:pt x="7537" y="609"/>
                  </a:lnTo>
                  <a:lnTo>
                    <a:pt x="7526" y="603"/>
                  </a:lnTo>
                  <a:lnTo>
                    <a:pt x="7518" y="597"/>
                  </a:lnTo>
                  <a:lnTo>
                    <a:pt x="7507" y="594"/>
                  </a:lnTo>
                  <a:lnTo>
                    <a:pt x="7496" y="590"/>
                  </a:lnTo>
                  <a:close/>
                  <a:moveTo>
                    <a:pt x="2558" y="3194"/>
                  </a:moveTo>
                  <a:lnTo>
                    <a:pt x="2472" y="3242"/>
                  </a:lnTo>
                  <a:lnTo>
                    <a:pt x="2465" y="3254"/>
                  </a:lnTo>
                  <a:lnTo>
                    <a:pt x="2459" y="3268"/>
                  </a:lnTo>
                  <a:lnTo>
                    <a:pt x="2455" y="3282"/>
                  </a:lnTo>
                  <a:lnTo>
                    <a:pt x="2454" y="3297"/>
                  </a:lnTo>
                  <a:lnTo>
                    <a:pt x="2454" y="3312"/>
                  </a:lnTo>
                  <a:lnTo>
                    <a:pt x="2455" y="3326"/>
                  </a:lnTo>
                  <a:lnTo>
                    <a:pt x="2459" y="3341"/>
                  </a:lnTo>
                  <a:lnTo>
                    <a:pt x="2466" y="3355"/>
                  </a:lnTo>
                  <a:lnTo>
                    <a:pt x="2472" y="3364"/>
                  </a:lnTo>
                  <a:lnTo>
                    <a:pt x="2478" y="3373"/>
                  </a:lnTo>
                  <a:lnTo>
                    <a:pt x="2485" y="3381"/>
                  </a:lnTo>
                  <a:lnTo>
                    <a:pt x="2493" y="3389"/>
                  </a:lnTo>
                  <a:lnTo>
                    <a:pt x="2502" y="3395"/>
                  </a:lnTo>
                  <a:lnTo>
                    <a:pt x="2511" y="3400"/>
                  </a:lnTo>
                  <a:lnTo>
                    <a:pt x="2521" y="3405"/>
                  </a:lnTo>
                  <a:lnTo>
                    <a:pt x="2530" y="3408"/>
                  </a:lnTo>
                  <a:lnTo>
                    <a:pt x="2540" y="3411"/>
                  </a:lnTo>
                  <a:lnTo>
                    <a:pt x="2551" y="3413"/>
                  </a:lnTo>
                  <a:lnTo>
                    <a:pt x="2561" y="3414"/>
                  </a:lnTo>
                  <a:lnTo>
                    <a:pt x="2573" y="3413"/>
                  </a:lnTo>
                  <a:lnTo>
                    <a:pt x="2583" y="3411"/>
                  </a:lnTo>
                  <a:lnTo>
                    <a:pt x="2593" y="3409"/>
                  </a:lnTo>
                  <a:lnTo>
                    <a:pt x="2604" y="3405"/>
                  </a:lnTo>
                  <a:lnTo>
                    <a:pt x="2614" y="3400"/>
                  </a:lnTo>
                  <a:lnTo>
                    <a:pt x="2623" y="3395"/>
                  </a:lnTo>
                  <a:lnTo>
                    <a:pt x="2632" y="3388"/>
                  </a:lnTo>
                  <a:lnTo>
                    <a:pt x="2640" y="3381"/>
                  </a:lnTo>
                  <a:lnTo>
                    <a:pt x="2648" y="3373"/>
                  </a:lnTo>
                  <a:lnTo>
                    <a:pt x="2653" y="3364"/>
                  </a:lnTo>
                  <a:lnTo>
                    <a:pt x="2659" y="3355"/>
                  </a:lnTo>
                  <a:lnTo>
                    <a:pt x="2663" y="3345"/>
                  </a:lnTo>
                  <a:lnTo>
                    <a:pt x="2667" y="3336"/>
                  </a:lnTo>
                  <a:lnTo>
                    <a:pt x="2670" y="3325"/>
                  </a:lnTo>
                  <a:lnTo>
                    <a:pt x="2671" y="3315"/>
                  </a:lnTo>
                  <a:lnTo>
                    <a:pt x="2672" y="3305"/>
                  </a:lnTo>
                  <a:lnTo>
                    <a:pt x="2671" y="3294"/>
                  </a:lnTo>
                  <a:lnTo>
                    <a:pt x="2670" y="3284"/>
                  </a:lnTo>
                  <a:lnTo>
                    <a:pt x="2668" y="3272"/>
                  </a:lnTo>
                  <a:lnTo>
                    <a:pt x="2663" y="3262"/>
                  </a:lnTo>
                  <a:lnTo>
                    <a:pt x="2659" y="3252"/>
                  </a:lnTo>
                  <a:lnTo>
                    <a:pt x="2656" y="3245"/>
                  </a:lnTo>
                  <a:lnTo>
                    <a:pt x="2651" y="3239"/>
                  </a:lnTo>
                  <a:lnTo>
                    <a:pt x="2645" y="3232"/>
                  </a:lnTo>
                  <a:lnTo>
                    <a:pt x="2640" y="3226"/>
                  </a:lnTo>
                  <a:lnTo>
                    <a:pt x="2629" y="3216"/>
                  </a:lnTo>
                  <a:lnTo>
                    <a:pt x="2616" y="3208"/>
                  </a:lnTo>
                  <a:lnTo>
                    <a:pt x="2603" y="3202"/>
                  </a:lnTo>
                  <a:lnTo>
                    <a:pt x="2588" y="3197"/>
                  </a:lnTo>
                  <a:lnTo>
                    <a:pt x="2573" y="3195"/>
                  </a:lnTo>
                  <a:lnTo>
                    <a:pt x="2558" y="3194"/>
                  </a:lnTo>
                  <a:close/>
                  <a:moveTo>
                    <a:pt x="1382" y="3856"/>
                  </a:moveTo>
                  <a:lnTo>
                    <a:pt x="1332" y="3886"/>
                  </a:lnTo>
                  <a:lnTo>
                    <a:pt x="1288" y="3911"/>
                  </a:lnTo>
                  <a:lnTo>
                    <a:pt x="1253" y="3932"/>
                  </a:lnTo>
                  <a:lnTo>
                    <a:pt x="1227" y="3948"/>
                  </a:lnTo>
                  <a:lnTo>
                    <a:pt x="1227" y="3962"/>
                  </a:lnTo>
                  <a:lnTo>
                    <a:pt x="1229" y="3978"/>
                  </a:lnTo>
                  <a:lnTo>
                    <a:pt x="1233" y="3993"/>
                  </a:lnTo>
                  <a:lnTo>
                    <a:pt x="1239" y="4007"/>
                  </a:lnTo>
                  <a:lnTo>
                    <a:pt x="1244" y="4016"/>
                  </a:lnTo>
                  <a:lnTo>
                    <a:pt x="1251" y="4025"/>
                  </a:lnTo>
                  <a:lnTo>
                    <a:pt x="1259" y="4033"/>
                  </a:lnTo>
                  <a:lnTo>
                    <a:pt x="1267" y="4041"/>
                  </a:lnTo>
                  <a:lnTo>
                    <a:pt x="1276" y="4047"/>
                  </a:lnTo>
                  <a:lnTo>
                    <a:pt x="1285" y="4052"/>
                  </a:lnTo>
                  <a:lnTo>
                    <a:pt x="1294" y="4057"/>
                  </a:lnTo>
                  <a:lnTo>
                    <a:pt x="1304" y="4060"/>
                  </a:lnTo>
                  <a:lnTo>
                    <a:pt x="1314" y="4063"/>
                  </a:lnTo>
                  <a:lnTo>
                    <a:pt x="1324" y="4065"/>
                  </a:lnTo>
                  <a:lnTo>
                    <a:pt x="1335" y="4066"/>
                  </a:lnTo>
                  <a:lnTo>
                    <a:pt x="1345" y="4065"/>
                  </a:lnTo>
                  <a:lnTo>
                    <a:pt x="1357" y="4063"/>
                  </a:lnTo>
                  <a:lnTo>
                    <a:pt x="1367" y="4061"/>
                  </a:lnTo>
                  <a:lnTo>
                    <a:pt x="1377" y="4057"/>
                  </a:lnTo>
                  <a:lnTo>
                    <a:pt x="1387" y="4052"/>
                  </a:lnTo>
                  <a:lnTo>
                    <a:pt x="1397" y="4047"/>
                  </a:lnTo>
                  <a:lnTo>
                    <a:pt x="1406" y="4040"/>
                  </a:lnTo>
                  <a:lnTo>
                    <a:pt x="1414" y="4033"/>
                  </a:lnTo>
                  <a:lnTo>
                    <a:pt x="1420" y="4025"/>
                  </a:lnTo>
                  <a:lnTo>
                    <a:pt x="1427" y="4016"/>
                  </a:lnTo>
                  <a:lnTo>
                    <a:pt x="1433" y="4007"/>
                  </a:lnTo>
                  <a:lnTo>
                    <a:pt x="1437" y="3997"/>
                  </a:lnTo>
                  <a:lnTo>
                    <a:pt x="1441" y="3988"/>
                  </a:lnTo>
                  <a:lnTo>
                    <a:pt x="1443" y="3977"/>
                  </a:lnTo>
                  <a:lnTo>
                    <a:pt x="1445" y="3967"/>
                  </a:lnTo>
                  <a:lnTo>
                    <a:pt x="1445" y="3957"/>
                  </a:lnTo>
                  <a:lnTo>
                    <a:pt x="1445" y="3946"/>
                  </a:lnTo>
                  <a:lnTo>
                    <a:pt x="1444" y="3936"/>
                  </a:lnTo>
                  <a:lnTo>
                    <a:pt x="1441" y="3924"/>
                  </a:lnTo>
                  <a:lnTo>
                    <a:pt x="1437" y="3914"/>
                  </a:lnTo>
                  <a:lnTo>
                    <a:pt x="1433" y="3904"/>
                  </a:lnTo>
                  <a:lnTo>
                    <a:pt x="1428" y="3896"/>
                  </a:lnTo>
                  <a:lnTo>
                    <a:pt x="1423" y="3888"/>
                  </a:lnTo>
                  <a:lnTo>
                    <a:pt x="1417" y="3882"/>
                  </a:lnTo>
                  <a:lnTo>
                    <a:pt x="1410" y="3876"/>
                  </a:lnTo>
                  <a:lnTo>
                    <a:pt x="1405" y="3870"/>
                  </a:lnTo>
                  <a:lnTo>
                    <a:pt x="1397" y="3865"/>
                  </a:lnTo>
                  <a:lnTo>
                    <a:pt x="1390" y="3860"/>
                  </a:lnTo>
                  <a:lnTo>
                    <a:pt x="1382" y="3856"/>
                  </a:lnTo>
                  <a:close/>
                  <a:moveTo>
                    <a:pt x="168" y="4516"/>
                  </a:moveTo>
                  <a:lnTo>
                    <a:pt x="147" y="4525"/>
                  </a:lnTo>
                  <a:lnTo>
                    <a:pt x="126" y="4534"/>
                  </a:lnTo>
                  <a:lnTo>
                    <a:pt x="106" y="4544"/>
                  </a:lnTo>
                  <a:lnTo>
                    <a:pt x="84" y="4553"/>
                  </a:lnTo>
                  <a:lnTo>
                    <a:pt x="63" y="4563"/>
                  </a:lnTo>
                  <a:lnTo>
                    <a:pt x="43" y="4572"/>
                  </a:lnTo>
                  <a:lnTo>
                    <a:pt x="22" y="4582"/>
                  </a:lnTo>
                  <a:lnTo>
                    <a:pt x="1" y="4591"/>
                  </a:lnTo>
                  <a:lnTo>
                    <a:pt x="0" y="4600"/>
                  </a:lnTo>
                  <a:lnTo>
                    <a:pt x="0" y="4609"/>
                  </a:lnTo>
                  <a:lnTo>
                    <a:pt x="0" y="4617"/>
                  </a:lnTo>
                  <a:lnTo>
                    <a:pt x="1" y="4626"/>
                  </a:lnTo>
                  <a:lnTo>
                    <a:pt x="3" y="4634"/>
                  </a:lnTo>
                  <a:lnTo>
                    <a:pt x="6" y="4642"/>
                  </a:lnTo>
                  <a:lnTo>
                    <a:pt x="8" y="4650"/>
                  </a:lnTo>
                  <a:lnTo>
                    <a:pt x="13" y="4659"/>
                  </a:lnTo>
                  <a:lnTo>
                    <a:pt x="18" y="4668"/>
                  </a:lnTo>
                  <a:lnTo>
                    <a:pt x="25" y="4677"/>
                  </a:lnTo>
                  <a:lnTo>
                    <a:pt x="32" y="4685"/>
                  </a:lnTo>
                  <a:lnTo>
                    <a:pt x="41" y="4693"/>
                  </a:lnTo>
                  <a:lnTo>
                    <a:pt x="49" y="4699"/>
                  </a:lnTo>
                  <a:lnTo>
                    <a:pt x="58" y="4704"/>
                  </a:lnTo>
                  <a:lnTo>
                    <a:pt x="68" y="4709"/>
                  </a:lnTo>
                  <a:lnTo>
                    <a:pt x="78" y="4712"/>
                  </a:lnTo>
                  <a:lnTo>
                    <a:pt x="88" y="4715"/>
                  </a:lnTo>
                  <a:lnTo>
                    <a:pt x="98" y="4717"/>
                  </a:lnTo>
                  <a:lnTo>
                    <a:pt x="108" y="4718"/>
                  </a:lnTo>
                  <a:lnTo>
                    <a:pt x="119" y="4717"/>
                  </a:lnTo>
                  <a:lnTo>
                    <a:pt x="129" y="4715"/>
                  </a:lnTo>
                  <a:lnTo>
                    <a:pt x="140" y="4713"/>
                  </a:lnTo>
                  <a:lnTo>
                    <a:pt x="151" y="4709"/>
                  </a:lnTo>
                  <a:lnTo>
                    <a:pt x="161" y="4704"/>
                  </a:lnTo>
                  <a:lnTo>
                    <a:pt x="171" y="4699"/>
                  </a:lnTo>
                  <a:lnTo>
                    <a:pt x="179" y="4692"/>
                  </a:lnTo>
                  <a:lnTo>
                    <a:pt x="188" y="4685"/>
                  </a:lnTo>
                  <a:lnTo>
                    <a:pt x="194" y="4677"/>
                  </a:lnTo>
                  <a:lnTo>
                    <a:pt x="201" y="4668"/>
                  </a:lnTo>
                  <a:lnTo>
                    <a:pt x="205" y="4659"/>
                  </a:lnTo>
                  <a:lnTo>
                    <a:pt x="210" y="4649"/>
                  </a:lnTo>
                  <a:lnTo>
                    <a:pt x="214" y="4640"/>
                  </a:lnTo>
                  <a:lnTo>
                    <a:pt x="217" y="4629"/>
                  </a:lnTo>
                  <a:lnTo>
                    <a:pt x="218" y="4619"/>
                  </a:lnTo>
                  <a:lnTo>
                    <a:pt x="219" y="4609"/>
                  </a:lnTo>
                  <a:lnTo>
                    <a:pt x="218" y="4598"/>
                  </a:lnTo>
                  <a:lnTo>
                    <a:pt x="217" y="4588"/>
                  </a:lnTo>
                  <a:lnTo>
                    <a:pt x="214" y="4576"/>
                  </a:lnTo>
                  <a:lnTo>
                    <a:pt x="211" y="4566"/>
                  </a:lnTo>
                  <a:lnTo>
                    <a:pt x="205" y="4556"/>
                  </a:lnTo>
                  <a:lnTo>
                    <a:pt x="199" y="4544"/>
                  </a:lnTo>
                  <a:lnTo>
                    <a:pt x="190" y="4533"/>
                  </a:lnTo>
                  <a:lnTo>
                    <a:pt x="180" y="4524"/>
                  </a:lnTo>
                  <a:lnTo>
                    <a:pt x="168" y="4516"/>
                  </a:lnTo>
                  <a:close/>
                  <a:moveTo>
                    <a:pt x="3840" y="2748"/>
                  </a:moveTo>
                  <a:lnTo>
                    <a:pt x="3850" y="2743"/>
                  </a:lnTo>
                  <a:lnTo>
                    <a:pt x="3859" y="2736"/>
                  </a:lnTo>
                  <a:lnTo>
                    <a:pt x="3867" y="2729"/>
                  </a:lnTo>
                  <a:lnTo>
                    <a:pt x="3874" y="2721"/>
                  </a:lnTo>
                  <a:lnTo>
                    <a:pt x="3881" y="2712"/>
                  </a:lnTo>
                  <a:lnTo>
                    <a:pt x="3886" y="2703"/>
                  </a:lnTo>
                  <a:lnTo>
                    <a:pt x="3891" y="2693"/>
                  </a:lnTo>
                  <a:lnTo>
                    <a:pt x="3894" y="2684"/>
                  </a:lnTo>
                  <a:lnTo>
                    <a:pt x="3896" y="2673"/>
                  </a:lnTo>
                  <a:lnTo>
                    <a:pt x="3897" y="2663"/>
                  </a:lnTo>
                  <a:lnTo>
                    <a:pt x="3898" y="2653"/>
                  </a:lnTo>
                  <a:lnTo>
                    <a:pt x="3898" y="2642"/>
                  </a:lnTo>
                  <a:lnTo>
                    <a:pt x="3896" y="2632"/>
                  </a:lnTo>
                  <a:lnTo>
                    <a:pt x="3894" y="2620"/>
                  </a:lnTo>
                  <a:lnTo>
                    <a:pt x="3891" y="2610"/>
                  </a:lnTo>
                  <a:lnTo>
                    <a:pt x="3886" y="2600"/>
                  </a:lnTo>
                  <a:lnTo>
                    <a:pt x="3879" y="2591"/>
                  </a:lnTo>
                  <a:lnTo>
                    <a:pt x="3874" y="2582"/>
                  </a:lnTo>
                  <a:lnTo>
                    <a:pt x="3866" y="2574"/>
                  </a:lnTo>
                  <a:lnTo>
                    <a:pt x="3858" y="2566"/>
                  </a:lnTo>
                  <a:lnTo>
                    <a:pt x="3849" y="2561"/>
                  </a:lnTo>
                  <a:lnTo>
                    <a:pt x="3840" y="2555"/>
                  </a:lnTo>
                  <a:lnTo>
                    <a:pt x="3831" y="2551"/>
                  </a:lnTo>
                  <a:lnTo>
                    <a:pt x="3821" y="2547"/>
                  </a:lnTo>
                  <a:lnTo>
                    <a:pt x="3811" y="2544"/>
                  </a:lnTo>
                  <a:lnTo>
                    <a:pt x="3801" y="2543"/>
                  </a:lnTo>
                  <a:lnTo>
                    <a:pt x="3790" y="2542"/>
                  </a:lnTo>
                  <a:lnTo>
                    <a:pt x="3780" y="2543"/>
                  </a:lnTo>
                  <a:lnTo>
                    <a:pt x="3768" y="2544"/>
                  </a:lnTo>
                  <a:lnTo>
                    <a:pt x="3758" y="2546"/>
                  </a:lnTo>
                  <a:lnTo>
                    <a:pt x="3748" y="2550"/>
                  </a:lnTo>
                  <a:lnTo>
                    <a:pt x="3738" y="2555"/>
                  </a:lnTo>
                  <a:lnTo>
                    <a:pt x="3728" y="2561"/>
                  </a:lnTo>
                  <a:lnTo>
                    <a:pt x="3719" y="2568"/>
                  </a:lnTo>
                  <a:lnTo>
                    <a:pt x="3711" y="2574"/>
                  </a:lnTo>
                  <a:lnTo>
                    <a:pt x="3705" y="2582"/>
                  </a:lnTo>
                  <a:lnTo>
                    <a:pt x="3698" y="2591"/>
                  </a:lnTo>
                  <a:lnTo>
                    <a:pt x="3692" y="2600"/>
                  </a:lnTo>
                  <a:lnTo>
                    <a:pt x="3688" y="2610"/>
                  </a:lnTo>
                  <a:lnTo>
                    <a:pt x="3684" y="2619"/>
                  </a:lnTo>
                  <a:lnTo>
                    <a:pt x="3682" y="2629"/>
                  </a:lnTo>
                  <a:lnTo>
                    <a:pt x="3680" y="2641"/>
                  </a:lnTo>
                  <a:lnTo>
                    <a:pt x="3680" y="2651"/>
                  </a:lnTo>
                  <a:lnTo>
                    <a:pt x="3680" y="2662"/>
                  </a:lnTo>
                  <a:lnTo>
                    <a:pt x="3681" y="2672"/>
                  </a:lnTo>
                  <a:lnTo>
                    <a:pt x="3684" y="2682"/>
                  </a:lnTo>
                  <a:lnTo>
                    <a:pt x="3688" y="2693"/>
                  </a:lnTo>
                  <a:lnTo>
                    <a:pt x="3692" y="2703"/>
                  </a:lnTo>
                  <a:lnTo>
                    <a:pt x="3698" y="2712"/>
                  </a:lnTo>
                  <a:lnTo>
                    <a:pt x="3705" y="2721"/>
                  </a:lnTo>
                  <a:lnTo>
                    <a:pt x="3712" y="2729"/>
                  </a:lnTo>
                  <a:lnTo>
                    <a:pt x="3720" y="2737"/>
                  </a:lnTo>
                  <a:lnTo>
                    <a:pt x="3728" y="2743"/>
                  </a:lnTo>
                  <a:lnTo>
                    <a:pt x="3737" y="2748"/>
                  </a:lnTo>
                  <a:lnTo>
                    <a:pt x="3747" y="2753"/>
                  </a:lnTo>
                  <a:lnTo>
                    <a:pt x="3757" y="2756"/>
                  </a:lnTo>
                  <a:lnTo>
                    <a:pt x="3767" y="2759"/>
                  </a:lnTo>
                  <a:lnTo>
                    <a:pt x="3777" y="2761"/>
                  </a:lnTo>
                  <a:lnTo>
                    <a:pt x="3789" y="2762"/>
                  </a:lnTo>
                  <a:lnTo>
                    <a:pt x="3799" y="2761"/>
                  </a:lnTo>
                  <a:lnTo>
                    <a:pt x="3809" y="2759"/>
                  </a:lnTo>
                  <a:lnTo>
                    <a:pt x="3820" y="2757"/>
                  </a:lnTo>
                  <a:lnTo>
                    <a:pt x="3830" y="2753"/>
                  </a:lnTo>
                  <a:lnTo>
                    <a:pt x="3840" y="2748"/>
                  </a:lnTo>
                  <a:close/>
                  <a:moveTo>
                    <a:pt x="5067" y="2096"/>
                  </a:moveTo>
                  <a:lnTo>
                    <a:pt x="5076" y="2091"/>
                  </a:lnTo>
                  <a:lnTo>
                    <a:pt x="5085" y="2084"/>
                  </a:lnTo>
                  <a:lnTo>
                    <a:pt x="5093" y="2077"/>
                  </a:lnTo>
                  <a:lnTo>
                    <a:pt x="5101" y="2069"/>
                  </a:lnTo>
                  <a:lnTo>
                    <a:pt x="5107" y="2060"/>
                  </a:lnTo>
                  <a:lnTo>
                    <a:pt x="5112" y="2051"/>
                  </a:lnTo>
                  <a:lnTo>
                    <a:pt x="5117" y="2041"/>
                  </a:lnTo>
                  <a:lnTo>
                    <a:pt x="5120" y="2032"/>
                  </a:lnTo>
                  <a:lnTo>
                    <a:pt x="5122" y="2021"/>
                  </a:lnTo>
                  <a:lnTo>
                    <a:pt x="5125" y="2011"/>
                  </a:lnTo>
                  <a:lnTo>
                    <a:pt x="5125" y="2001"/>
                  </a:lnTo>
                  <a:lnTo>
                    <a:pt x="5125" y="1990"/>
                  </a:lnTo>
                  <a:lnTo>
                    <a:pt x="5124" y="1980"/>
                  </a:lnTo>
                  <a:lnTo>
                    <a:pt x="5120" y="1968"/>
                  </a:lnTo>
                  <a:lnTo>
                    <a:pt x="5117" y="1958"/>
                  </a:lnTo>
                  <a:lnTo>
                    <a:pt x="5112" y="1948"/>
                  </a:lnTo>
                  <a:lnTo>
                    <a:pt x="5107" y="1939"/>
                  </a:lnTo>
                  <a:lnTo>
                    <a:pt x="5100" y="1930"/>
                  </a:lnTo>
                  <a:lnTo>
                    <a:pt x="5093" y="1922"/>
                  </a:lnTo>
                  <a:lnTo>
                    <a:pt x="5084" y="1914"/>
                  </a:lnTo>
                  <a:lnTo>
                    <a:pt x="5076" y="1909"/>
                  </a:lnTo>
                  <a:lnTo>
                    <a:pt x="5067" y="1903"/>
                  </a:lnTo>
                  <a:lnTo>
                    <a:pt x="5057" y="1899"/>
                  </a:lnTo>
                  <a:lnTo>
                    <a:pt x="5047" y="1895"/>
                  </a:lnTo>
                  <a:lnTo>
                    <a:pt x="5037" y="1892"/>
                  </a:lnTo>
                  <a:lnTo>
                    <a:pt x="5027" y="1891"/>
                  </a:lnTo>
                  <a:lnTo>
                    <a:pt x="5017" y="1890"/>
                  </a:lnTo>
                  <a:lnTo>
                    <a:pt x="5006" y="1891"/>
                  </a:lnTo>
                  <a:lnTo>
                    <a:pt x="4996" y="1892"/>
                  </a:lnTo>
                  <a:lnTo>
                    <a:pt x="4985" y="1894"/>
                  </a:lnTo>
                  <a:lnTo>
                    <a:pt x="4974" y="1898"/>
                  </a:lnTo>
                  <a:lnTo>
                    <a:pt x="4964" y="1903"/>
                  </a:lnTo>
                  <a:lnTo>
                    <a:pt x="4954" y="1909"/>
                  </a:lnTo>
                  <a:lnTo>
                    <a:pt x="4946" y="1916"/>
                  </a:lnTo>
                  <a:lnTo>
                    <a:pt x="4937" y="1922"/>
                  </a:lnTo>
                  <a:lnTo>
                    <a:pt x="4931" y="1930"/>
                  </a:lnTo>
                  <a:lnTo>
                    <a:pt x="4924" y="1939"/>
                  </a:lnTo>
                  <a:lnTo>
                    <a:pt x="4920" y="1948"/>
                  </a:lnTo>
                  <a:lnTo>
                    <a:pt x="4915" y="1957"/>
                  </a:lnTo>
                  <a:lnTo>
                    <a:pt x="4911" y="1967"/>
                  </a:lnTo>
                  <a:lnTo>
                    <a:pt x="4908" y="1977"/>
                  </a:lnTo>
                  <a:lnTo>
                    <a:pt x="4907" y="1989"/>
                  </a:lnTo>
                  <a:lnTo>
                    <a:pt x="4906" y="1999"/>
                  </a:lnTo>
                  <a:lnTo>
                    <a:pt x="4906" y="2010"/>
                  </a:lnTo>
                  <a:lnTo>
                    <a:pt x="4908" y="2020"/>
                  </a:lnTo>
                  <a:lnTo>
                    <a:pt x="4911" y="2030"/>
                  </a:lnTo>
                  <a:lnTo>
                    <a:pt x="4914" y="2041"/>
                  </a:lnTo>
                  <a:lnTo>
                    <a:pt x="4918" y="2051"/>
                  </a:lnTo>
                  <a:lnTo>
                    <a:pt x="4925" y="2060"/>
                  </a:lnTo>
                  <a:lnTo>
                    <a:pt x="4931" y="2069"/>
                  </a:lnTo>
                  <a:lnTo>
                    <a:pt x="4939" y="2077"/>
                  </a:lnTo>
                  <a:lnTo>
                    <a:pt x="4946" y="2085"/>
                  </a:lnTo>
                  <a:lnTo>
                    <a:pt x="4955" y="2091"/>
                  </a:lnTo>
                  <a:lnTo>
                    <a:pt x="4964" y="2096"/>
                  </a:lnTo>
                  <a:lnTo>
                    <a:pt x="4973" y="2101"/>
                  </a:lnTo>
                  <a:lnTo>
                    <a:pt x="4983" y="2104"/>
                  </a:lnTo>
                  <a:lnTo>
                    <a:pt x="4993" y="2107"/>
                  </a:lnTo>
                  <a:lnTo>
                    <a:pt x="5005" y="2109"/>
                  </a:lnTo>
                  <a:lnTo>
                    <a:pt x="5015" y="2110"/>
                  </a:lnTo>
                  <a:lnTo>
                    <a:pt x="5025" y="2109"/>
                  </a:lnTo>
                  <a:lnTo>
                    <a:pt x="5036" y="2107"/>
                  </a:lnTo>
                  <a:lnTo>
                    <a:pt x="5046" y="2105"/>
                  </a:lnTo>
                  <a:lnTo>
                    <a:pt x="5056" y="2101"/>
                  </a:lnTo>
                  <a:lnTo>
                    <a:pt x="5067" y="2096"/>
                  </a:lnTo>
                  <a:close/>
                  <a:moveTo>
                    <a:pt x="6294" y="1444"/>
                  </a:moveTo>
                  <a:lnTo>
                    <a:pt x="6304" y="1439"/>
                  </a:lnTo>
                  <a:lnTo>
                    <a:pt x="6312" y="1432"/>
                  </a:lnTo>
                  <a:lnTo>
                    <a:pt x="6321" y="1425"/>
                  </a:lnTo>
                  <a:lnTo>
                    <a:pt x="6327" y="1417"/>
                  </a:lnTo>
                  <a:lnTo>
                    <a:pt x="6334" y="1408"/>
                  </a:lnTo>
                  <a:lnTo>
                    <a:pt x="6338" y="1399"/>
                  </a:lnTo>
                  <a:lnTo>
                    <a:pt x="6343" y="1389"/>
                  </a:lnTo>
                  <a:lnTo>
                    <a:pt x="6346" y="1380"/>
                  </a:lnTo>
                  <a:lnTo>
                    <a:pt x="6350" y="1369"/>
                  </a:lnTo>
                  <a:lnTo>
                    <a:pt x="6351" y="1359"/>
                  </a:lnTo>
                  <a:lnTo>
                    <a:pt x="6352" y="1349"/>
                  </a:lnTo>
                  <a:lnTo>
                    <a:pt x="6351" y="1338"/>
                  </a:lnTo>
                  <a:lnTo>
                    <a:pt x="6350" y="1328"/>
                  </a:lnTo>
                  <a:lnTo>
                    <a:pt x="6347" y="1316"/>
                  </a:lnTo>
                  <a:lnTo>
                    <a:pt x="6344" y="1306"/>
                  </a:lnTo>
                  <a:lnTo>
                    <a:pt x="6338" y="1296"/>
                  </a:lnTo>
                  <a:lnTo>
                    <a:pt x="6333" y="1287"/>
                  </a:lnTo>
                  <a:lnTo>
                    <a:pt x="6326" y="1278"/>
                  </a:lnTo>
                  <a:lnTo>
                    <a:pt x="6319" y="1270"/>
                  </a:lnTo>
                  <a:lnTo>
                    <a:pt x="6312" y="1262"/>
                  </a:lnTo>
                  <a:lnTo>
                    <a:pt x="6303" y="1257"/>
                  </a:lnTo>
                  <a:lnTo>
                    <a:pt x="6294" y="1251"/>
                  </a:lnTo>
                  <a:lnTo>
                    <a:pt x="6285" y="1247"/>
                  </a:lnTo>
                  <a:lnTo>
                    <a:pt x="6275" y="1243"/>
                  </a:lnTo>
                  <a:lnTo>
                    <a:pt x="6264" y="1240"/>
                  </a:lnTo>
                  <a:lnTo>
                    <a:pt x="6253" y="1239"/>
                  </a:lnTo>
                  <a:lnTo>
                    <a:pt x="6243" y="1238"/>
                  </a:lnTo>
                  <a:lnTo>
                    <a:pt x="6233" y="1239"/>
                  </a:lnTo>
                  <a:lnTo>
                    <a:pt x="6222" y="1240"/>
                  </a:lnTo>
                  <a:lnTo>
                    <a:pt x="6212" y="1242"/>
                  </a:lnTo>
                  <a:lnTo>
                    <a:pt x="6201" y="1246"/>
                  </a:lnTo>
                  <a:lnTo>
                    <a:pt x="6191" y="1251"/>
                  </a:lnTo>
                  <a:lnTo>
                    <a:pt x="6182" y="1257"/>
                  </a:lnTo>
                  <a:lnTo>
                    <a:pt x="6173" y="1264"/>
                  </a:lnTo>
                  <a:lnTo>
                    <a:pt x="6165" y="1270"/>
                  </a:lnTo>
                  <a:lnTo>
                    <a:pt x="6157" y="1278"/>
                  </a:lnTo>
                  <a:lnTo>
                    <a:pt x="6151" y="1287"/>
                  </a:lnTo>
                  <a:lnTo>
                    <a:pt x="6146" y="1296"/>
                  </a:lnTo>
                  <a:lnTo>
                    <a:pt x="6141" y="1306"/>
                  </a:lnTo>
                  <a:lnTo>
                    <a:pt x="6138" y="1315"/>
                  </a:lnTo>
                  <a:lnTo>
                    <a:pt x="6134" y="1325"/>
                  </a:lnTo>
                  <a:lnTo>
                    <a:pt x="6133" y="1337"/>
                  </a:lnTo>
                  <a:lnTo>
                    <a:pt x="6132" y="1347"/>
                  </a:lnTo>
                  <a:lnTo>
                    <a:pt x="6133" y="1358"/>
                  </a:lnTo>
                  <a:lnTo>
                    <a:pt x="6134" y="1368"/>
                  </a:lnTo>
                  <a:lnTo>
                    <a:pt x="6137" y="1378"/>
                  </a:lnTo>
                  <a:lnTo>
                    <a:pt x="6141" y="1389"/>
                  </a:lnTo>
                  <a:lnTo>
                    <a:pt x="6146" y="1399"/>
                  </a:lnTo>
                  <a:lnTo>
                    <a:pt x="6151" y="1408"/>
                  </a:lnTo>
                  <a:lnTo>
                    <a:pt x="6158" y="1417"/>
                  </a:lnTo>
                  <a:lnTo>
                    <a:pt x="6165" y="1425"/>
                  </a:lnTo>
                  <a:lnTo>
                    <a:pt x="6173" y="1433"/>
                  </a:lnTo>
                  <a:lnTo>
                    <a:pt x="6182" y="1439"/>
                  </a:lnTo>
                  <a:lnTo>
                    <a:pt x="6191" y="1444"/>
                  </a:lnTo>
                  <a:lnTo>
                    <a:pt x="6201" y="1449"/>
                  </a:lnTo>
                  <a:lnTo>
                    <a:pt x="6211" y="1452"/>
                  </a:lnTo>
                  <a:lnTo>
                    <a:pt x="6221" y="1455"/>
                  </a:lnTo>
                  <a:lnTo>
                    <a:pt x="6231" y="1457"/>
                  </a:lnTo>
                  <a:lnTo>
                    <a:pt x="6241" y="1458"/>
                  </a:lnTo>
                  <a:lnTo>
                    <a:pt x="6252" y="1457"/>
                  </a:lnTo>
                  <a:lnTo>
                    <a:pt x="6262" y="1455"/>
                  </a:lnTo>
                  <a:lnTo>
                    <a:pt x="6273" y="1453"/>
                  </a:lnTo>
                  <a:lnTo>
                    <a:pt x="6284" y="1449"/>
                  </a:lnTo>
                  <a:lnTo>
                    <a:pt x="6294" y="1444"/>
                  </a:lnTo>
                  <a:close/>
                  <a:moveTo>
                    <a:pt x="812" y="5933"/>
                  </a:moveTo>
                  <a:lnTo>
                    <a:pt x="822" y="5926"/>
                  </a:lnTo>
                  <a:lnTo>
                    <a:pt x="830" y="5921"/>
                  </a:lnTo>
                  <a:lnTo>
                    <a:pt x="839" y="5913"/>
                  </a:lnTo>
                  <a:lnTo>
                    <a:pt x="845" y="5905"/>
                  </a:lnTo>
                  <a:lnTo>
                    <a:pt x="852" y="5896"/>
                  </a:lnTo>
                  <a:lnTo>
                    <a:pt x="857" y="5887"/>
                  </a:lnTo>
                  <a:lnTo>
                    <a:pt x="861" y="5878"/>
                  </a:lnTo>
                  <a:lnTo>
                    <a:pt x="866" y="5868"/>
                  </a:lnTo>
                  <a:lnTo>
                    <a:pt x="868" y="5858"/>
                  </a:lnTo>
                  <a:lnTo>
                    <a:pt x="869" y="5848"/>
                  </a:lnTo>
                  <a:lnTo>
                    <a:pt x="870" y="5836"/>
                  </a:lnTo>
                  <a:lnTo>
                    <a:pt x="869" y="5826"/>
                  </a:lnTo>
                  <a:lnTo>
                    <a:pt x="868" y="5815"/>
                  </a:lnTo>
                  <a:lnTo>
                    <a:pt x="866" y="5805"/>
                  </a:lnTo>
                  <a:lnTo>
                    <a:pt x="862" y="5795"/>
                  </a:lnTo>
                  <a:lnTo>
                    <a:pt x="857" y="5784"/>
                  </a:lnTo>
                  <a:lnTo>
                    <a:pt x="851" y="5775"/>
                  </a:lnTo>
                  <a:lnTo>
                    <a:pt x="844" y="5766"/>
                  </a:lnTo>
                  <a:lnTo>
                    <a:pt x="838" y="5758"/>
                  </a:lnTo>
                  <a:lnTo>
                    <a:pt x="830" y="5751"/>
                  </a:lnTo>
                  <a:lnTo>
                    <a:pt x="821" y="5744"/>
                  </a:lnTo>
                  <a:lnTo>
                    <a:pt x="812" y="5739"/>
                  </a:lnTo>
                  <a:lnTo>
                    <a:pt x="803" y="5734"/>
                  </a:lnTo>
                  <a:lnTo>
                    <a:pt x="793" y="5731"/>
                  </a:lnTo>
                  <a:lnTo>
                    <a:pt x="783" y="5729"/>
                  </a:lnTo>
                  <a:lnTo>
                    <a:pt x="771" y="5727"/>
                  </a:lnTo>
                  <a:lnTo>
                    <a:pt x="761" y="5727"/>
                  </a:lnTo>
                  <a:lnTo>
                    <a:pt x="751" y="5727"/>
                  </a:lnTo>
                  <a:lnTo>
                    <a:pt x="740" y="5728"/>
                  </a:lnTo>
                  <a:lnTo>
                    <a:pt x="730" y="5731"/>
                  </a:lnTo>
                  <a:lnTo>
                    <a:pt x="719" y="5734"/>
                  </a:lnTo>
                  <a:lnTo>
                    <a:pt x="709" y="5739"/>
                  </a:lnTo>
                  <a:lnTo>
                    <a:pt x="700" y="5744"/>
                  </a:lnTo>
                  <a:lnTo>
                    <a:pt x="691" y="5751"/>
                  </a:lnTo>
                  <a:lnTo>
                    <a:pt x="683" y="5759"/>
                  </a:lnTo>
                  <a:lnTo>
                    <a:pt x="675" y="5767"/>
                  </a:lnTo>
                  <a:lnTo>
                    <a:pt x="669" y="5775"/>
                  </a:lnTo>
                  <a:lnTo>
                    <a:pt x="664" y="5784"/>
                  </a:lnTo>
                  <a:lnTo>
                    <a:pt x="659" y="5794"/>
                  </a:lnTo>
                  <a:lnTo>
                    <a:pt x="656" y="5804"/>
                  </a:lnTo>
                  <a:lnTo>
                    <a:pt x="654" y="5814"/>
                  </a:lnTo>
                  <a:lnTo>
                    <a:pt x="652" y="5824"/>
                  </a:lnTo>
                  <a:lnTo>
                    <a:pt x="652" y="5834"/>
                  </a:lnTo>
                  <a:lnTo>
                    <a:pt x="652" y="5845"/>
                  </a:lnTo>
                  <a:lnTo>
                    <a:pt x="653" y="5856"/>
                  </a:lnTo>
                  <a:lnTo>
                    <a:pt x="655" y="5867"/>
                  </a:lnTo>
                  <a:lnTo>
                    <a:pt x="659" y="5877"/>
                  </a:lnTo>
                  <a:lnTo>
                    <a:pt x="664" y="5887"/>
                  </a:lnTo>
                  <a:lnTo>
                    <a:pt x="669" y="5897"/>
                  </a:lnTo>
                  <a:lnTo>
                    <a:pt x="676" y="5906"/>
                  </a:lnTo>
                  <a:lnTo>
                    <a:pt x="683" y="5914"/>
                  </a:lnTo>
                  <a:lnTo>
                    <a:pt x="692" y="5921"/>
                  </a:lnTo>
                  <a:lnTo>
                    <a:pt x="700" y="5927"/>
                  </a:lnTo>
                  <a:lnTo>
                    <a:pt x="709" y="5932"/>
                  </a:lnTo>
                  <a:lnTo>
                    <a:pt x="719" y="5936"/>
                  </a:lnTo>
                  <a:lnTo>
                    <a:pt x="729" y="5941"/>
                  </a:lnTo>
                  <a:lnTo>
                    <a:pt x="739" y="5943"/>
                  </a:lnTo>
                  <a:lnTo>
                    <a:pt x="749" y="5944"/>
                  </a:lnTo>
                  <a:lnTo>
                    <a:pt x="759" y="5945"/>
                  </a:lnTo>
                  <a:lnTo>
                    <a:pt x="770" y="5945"/>
                  </a:lnTo>
                  <a:lnTo>
                    <a:pt x="780" y="5943"/>
                  </a:lnTo>
                  <a:lnTo>
                    <a:pt x="792" y="5941"/>
                  </a:lnTo>
                  <a:lnTo>
                    <a:pt x="802" y="5937"/>
                  </a:lnTo>
                  <a:lnTo>
                    <a:pt x="812" y="5933"/>
                  </a:lnTo>
                  <a:close/>
                  <a:moveTo>
                    <a:pt x="2038" y="5281"/>
                  </a:moveTo>
                  <a:lnTo>
                    <a:pt x="2048" y="5274"/>
                  </a:lnTo>
                  <a:lnTo>
                    <a:pt x="2057" y="5269"/>
                  </a:lnTo>
                  <a:lnTo>
                    <a:pt x="2065" y="5261"/>
                  </a:lnTo>
                  <a:lnTo>
                    <a:pt x="2072" y="5253"/>
                  </a:lnTo>
                  <a:lnTo>
                    <a:pt x="2078" y="5244"/>
                  </a:lnTo>
                  <a:lnTo>
                    <a:pt x="2084" y="5235"/>
                  </a:lnTo>
                  <a:lnTo>
                    <a:pt x="2088" y="5226"/>
                  </a:lnTo>
                  <a:lnTo>
                    <a:pt x="2092" y="5216"/>
                  </a:lnTo>
                  <a:lnTo>
                    <a:pt x="2094" y="5206"/>
                  </a:lnTo>
                  <a:lnTo>
                    <a:pt x="2096" y="5196"/>
                  </a:lnTo>
                  <a:lnTo>
                    <a:pt x="2096" y="5185"/>
                  </a:lnTo>
                  <a:lnTo>
                    <a:pt x="2096" y="5174"/>
                  </a:lnTo>
                  <a:lnTo>
                    <a:pt x="2095" y="5163"/>
                  </a:lnTo>
                  <a:lnTo>
                    <a:pt x="2092" y="5153"/>
                  </a:lnTo>
                  <a:lnTo>
                    <a:pt x="2088" y="5143"/>
                  </a:lnTo>
                  <a:lnTo>
                    <a:pt x="2084" y="5133"/>
                  </a:lnTo>
                  <a:lnTo>
                    <a:pt x="2078" y="5123"/>
                  </a:lnTo>
                  <a:lnTo>
                    <a:pt x="2072" y="5114"/>
                  </a:lnTo>
                  <a:lnTo>
                    <a:pt x="2064" y="5106"/>
                  </a:lnTo>
                  <a:lnTo>
                    <a:pt x="2056" y="5099"/>
                  </a:lnTo>
                  <a:lnTo>
                    <a:pt x="2048" y="5092"/>
                  </a:lnTo>
                  <a:lnTo>
                    <a:pt x="2038" y="5087"/>
                  </a:lnTo>
                  <a:lnTo>
                    <a:pt x="2029" y="5082"/>
                  </a:lnTo>
                  <a:lnTo>
                    <a:pt x="2019" y="5079"/>
                  </a:lnTo>
                  <a:lnTo>
                    <a:pt x="2009" y="5077"/>
                  </a:lnTo>
                  <a:lnTo>
                    <a:pt x="1999" y="5075"/>
                  </a:lnTo>
                  <a:lnTo>
                    <a:pt x="1988" y="5075"/>
                  </a:lnTo>
                  <a:lnTo>
                    <a:pt x="1977" y="5075"/>
                  </a:lnTo>
                  <a:lnTo>
                    <a:pt x="1966" y="5076"/>
                  </a:lnTo>
                  <a:lnTo>
                    <a:pt x="1956" y="5079"/>
                  </a:lnTo>
                  <a:lnTo>
                    <a:pt x="1946" y="5082"/>
                  </a:lnTo>
                  <a:lnTo>
                    <a:pt x="1936" y="5087"/>
                  </a:lnTo>
                  <a:lnTo>
                    <a:pt x="1926" y="5092"/>
                  </a:lnTo>
                  <a:lnTo>
                    <a:pt x="1917" y="5099"/>
                  </a:lnTo>
                  <a:lnTo>
                    <a:pt x="1909" y="5107"/>
                  </a:lnTo>
                  <a:lnTo>
                    <a:pt x="1902" y="5115"/>
                  </a:lnTo>
                  <a:lnTo>
                    <a:pt x="1896" y="5123"/>
                  </a:lnTo>
                  <a:lnTo>
                    <a:pt x="1890" y="5132"/>
                  </a:lnTo>
                  <a:lnTo>
                    <a:pt x="1886" y="5142"/>
                  </a:lnTo>
                  <a:lnTo>
                    <a:pt x="1882" y="5152"/>
                  </a:lnTo>
                  <a:lnTo>
                    <a:pt x="1880" y="5162"/>
                  </a:lnTo>
                  <a:lnTo>
                    <a:pt x="1878" y="5172"/>
                  </a:lnTo>
                  <a:lnTo>
                    <a:pt x="1878" y="5182"/>
                  </a:lnTo>
                  <a:lnTo>
                    <a:pt x="1878" y="5193"/>
                  </a:lnTo>
                  <a:lnTo>
                    <a:pt x="1880" y="5204"/>
                  </a:lnTo>
                  <a:lnTo>
                    <a:pt x="1882" y="5215"/>
                  </a:lnTo>
                  <a:lnTo>
                    <a:pt x="1886" y="5225"/>
                  </a:lnTo>
                  <a:lnTo>
                    <a:pt x="1890" y="5235"/>
                  </a:lnTo>
                  <a:lnTo>
                    <a:pt x="1896" y="5245"/>
                  </a:lnTo>
                  <a:lnTo>
                    <a:pt x="1902" y="5254"/>
                  </a:lnTo>
                  <a:lnTo>
                    <a:pt x="1910" y="5262"/>
                  </a:lnTo>
                  <a:lnTo>
                    <a:pt x="1918" y="5269"/>
                  </a:lnTo>
                  <a:lnTo>
                    <a:pt x="1927" y="5275"/>
                  </a:lnTo>
                  <a:lnTo>
                    <a:pt x="1936" y="5280"/>
                  </a:lnTo>
                  <a:lnTo>
                    <a:pt x="1945" y="5284"/>
                  </a:lnTo>
                  <a:lnTo>
                    <a:pt x="1955" y="5289"/>
                  </a:lnTo>
                  <a:lnTo>
                    <a:pt x="1965" y="5291"/>
                  </a:lnTo>
                  <a:lnTo>
                    <a:pt x="1975" y="5292"/>
                  </a:lnTo>
                  <a:lnTo>
                    <a:pt x="1986" y="5293"/>
                  </a:lnTo>
                  <a:lnTo>
                    <a:pt x="1997" y="5293"/>
                  </a:lnTo>
                  <a:lnTo>
                    <a:pt x="2008" y="5291"/>
                  </a:lnTo>
                  <a:lnTo>
                    <a:pt x="2018" y="5289"/>
                  </a:lnTo>
                  <a:lnTo>
                    <a:pt x="2028" y="5286"/>
                  </a:lnTo>
                  <a:lnTo>
                    <a:pt x="2038" y="5281"/>
                  </a:lnTo>
                  <a:close/>
                  <a:moveTo>
                    <a:pt x="3265" y="4629"/>
                  </a:moveTo>
                  <a:lnTo>
                    <a:pt x="3274" y="4622"/>
                  </a:lnTo>
                  <a:lnTo>
                    <a:pt x="3283" y="4617"/>
                  </a:lnTo>
                  <a:lnTo>
                    <a:pt x="3291" y="4609"/>
                  </a:lnTo>
                  <a:lnTo>
                    <a:pt x="3299" y="4601"/>
                  </a:lnTo>
                  <a:lnTo>
                    <a:pt x="3304" y="4592"/>
                  </a:lnTo>
                  <a:lnTo>
                    <a:pt x="3310" y="4583"/>
                  </a:lnTo>
                  <a:lnTo>
                    <a:pt x="3315" y="4574"/>
                  </a:lnTo>
                  <a:lnTo>
                    <a:pt x="3318" y="4564"/>
                  </a:lnTo>
                  <a:lnTo>
                    <a:pt x="3321" y="4554"/>
                  </a:lnTo>
                  <a:lnTo>
                    <a:pt x="3322" y="4544"/>
                  </a:lnTo>
                  <a:lnTo>
                    <a:pt x="3324" y="4533"/>
                  </a:lnTo>
                  <a:lnTo>
                    <a:pt x="3322" y="4522"/>
                  </a:lnTo>
                  <a:lnTo>
                    <a:pt x="3321" y="4511"/>
                  </a:lnTo>
                  <a:lnTo>
                    <a:pt x="3319" y="4501"/>
                  </a:lnTo>
                  <a:lnTo>
                    <a:pt x="3315" y="4491"/>
                  </a:lnTo>
                  <a:lnTo>
                    <a:pt x="3310" y="4481"/>
                  </a:lnTo>
                  <a:lnTo>
                    <a:pt x="3304" y="4471"/>
                  </a:lnTo>
                  <a:lnTo>
                    <a:pt x="3298" y="4462"/>
                  </a:lnTo>
                  <a:lnTo>
                    <a:pt x="3291" y="4454"/>
                  </a:lnTo>
                  <a:lnTo>
                    <a:pt x="3283" y="4447"/>
                  </a:lnTo>
                  <a:lnTo>
                    <a:pt x="3274" y="4440"/>
                  </a:lnTo>
                  <a:lnTo>
                    <a:pt x="3265" y="4435"/>
                  </a:lnTo>
                  <a:lnTo>
                    <a:pt x="3255" y="4430"/>
                  </a:lnTo>
                  <a:lnTo>
                    <a:pt x="3246" y="4427"/>
                  </a:lnTo>
                  <a:lnTo>
                    <a:pt x="3235" y="4425"/>
                  </a:lnTo>
                  <a:lnTo>
                    <a:pt x="3225" y="4423"/>
                  </a:lnTo>
                  <a:lnTo>
                    <a:pt x="3215" y="4423"/>
                  </a:lnTo>
                  <a:lnTo>
                    <a:pt x="3204" y="4423"/>
                  </a:lnTo>
                  <a:lnTo>
                    <a:pt x="3194" y="4424"/>
                  </a:lnTo>
                  <a:lnTo>
                    <a:pt x="3182" y="4427"/>
                  </a:lnTo>
                  <a:lnTo>
                    <a:pt x="3172" y="4430"/>
                  </a:lnTo>
                  <a:lnTo>
                    <a:pt x="3162" y="4435"/>
                  </a:lnTo>
                  <a:lnTo>
                    <a:pt x="3153" y="4440"/>
                  </a:lnTo>
                  <a:lnTo>
                    <a:pt x="3144" y="4447"/>
                  </a:lnTo>
                  <a:lnTo>
                    <a:pt x="3136" y="4455"/>
                  </a:lnTo>
                  <a:lnTo>
                    <a:pt x="3129" y="4463"/>
                  </a:lnTo>
                  <a:lnTo>
                    <a:pt x="3123" y="4471"/>
                  </a:lnTo>
                  <a:lnTo>
                    <a:pt x="3117" y="4480"/>
                  </a:lnTo>
                  <a:lnTo>
                    <a:pt x="3113" y="4490"/>
                  </a:lnTo>
                  <a:lnTo>
                    <a:pt x="3109" y="4500"/>
                  </a:lnTo>
                  <a:lnTo>
                    <a:pt x="3106" y="4510"/>
                  </a:lnTo>
                  <a:lnTo>
                    <a:pt x="3105" y="4520"/>
                  </a:lnTo>
                  <a:lnTo>
                    <a:pt x="3104" y="4530"/>
                  </a:lnTo>
                  <a:lnTo>
                    <a:pt x="3105" y="4541"/>
                  </a:lnTo>
                  <a:lnTo>
                    <a:pt x="3106" y="4552"/>
                  </a:lnTo>
                  <a:lnTo>
                    <a:pt x="3108" y="4563"/>
                  </a:lnTo>
                  <a:lnTo>
                    <a:pt x="3112" y="4573"/>
                  </a:lnTo>
                  <a:lnTo>
                    <a:pt x="3117" y="4583"/>
                  </a:lnTo>
                  <a:lnTo>
                    <a:pt x="3123" y="4593"/>
                  </a:lnTo>
                  <a:lnTo>
                    <a:pt x="3130" y="4602"/>
                  </a:lnTo>
                  <a:lnTo>
                    <a:pt x="3136" y="4610"/>
                  </a:lnTo>
                  <a:lnTo>
                    <a:pt x="3144" y="4617"/>
                  </a:lnTo>
                  <a:lnTo>
                    <a:pt x="3153" y="4623"/>
                  </a:lnTo>
                  <a:lnTo>
                    <a:pt x="3162" y="4628"/>
                  </a:lnTo>
                  <a:lnTo>
                    <a:pt x="3172" y="4632"/>
                  </a:lnTo>
                  <a:lnTo>
                    <a:pt x="3181" y="4637"/>
                  </a:lnTo>
                  <a:lnTo>
                    <a:pt x="3191" y="4639"/>
                  </a:lnTo>
                  <a:lnTo>
                    <a:pt x="3202" y="4640"/>
                  </a:lnTo>
                  <a:lnTo>
                    <a:pt x="3213" y="4641"/>
                  </a:lnTo>
                  <a:lnTo>
                    <a:pt x="3224" y="4641"/>
                  </a:lnTo>
                  <a:lnTo>
                    <a:pt x="3234" y="4639"/>
                  </a:lnTo>
                  <a:lnTo>
                    <a:pt x="3244" y="4637"/>
                  </a:lnTo>
                  <a:lnTo>
                    <a:pt x="3255" y="4634"/>
                  </a:lnTo>
                  <a:lnTo>
                    <a:pt x="3265" y="4629"/>
                  </a:lnTo>
                  <a:close/>
                  <a:moveTo>
                    <a:pt x="4491" y="3977"/>
                  </a:moveTo>
                  <a:lnTo>
                    <a:pt x="4501" y="3970"/>
                  </a:lnTo>
                  <a:lnTo>
                    <a:pt x="4510" y="3965"/>
                  </a:lnTo>
                  <a:lnTo>
                    <a:pt x="4518" y="3957"/>
                  </a:lnTo>
                  <a:lnTo>
                    <a:pt x="4525" y="3949"/>
                  </a:lnTo>
                  <a:lnTo>
                    <a:pt x="4532" y="3940"/>
                  </a:lnTo>
                  <a:lnTo>
                    <a:pt x="4537" y="3931"/>
                  </a:lnTo>
                  <a:lnTo>
                    <a:pt x="4542" y="3922"/>
                  </a:lnTo>
                  <a:lnTo>
                    <a:pt x="4545" y="3912"/>
                  </a:lnTo>
                  <a:lnTo>
                    <a:pt x="4547" y="3902"/>
                  </a:lnTo>
                  <a:lnTo>
                    <a:pt x="4549" y="3892"/>
                  </a:lnTo>
                  <a:lnTo>
                    <a:pt x="4550" y="3881"/>
                  </a:lnTo>
                  <a:lnTo>
                    <a:pt x="4550" y="3870"/>
                  </a:lnTo>
                  <a:lnTo>
                    <a:pt x="4547" y="3859"/>
                  </a:lnTo>
                  <a:lnTo>
                    <a:pt x="4545" y="3849"/>
                  </a:lnTo>
                  <a:lnTo>
                    <a:pt x="4542" y="3839"/>
                  </a:lnTo>
                  <a:lnTo>
                    <a:pt x="4537" y="3829"/>
                  </a:lnTo>
                  <a:lnTo>
                    <a:pt x="4531" y="3819"/>
                  </a:lnTo>
                  <a:lnTo>
                    <a:pt x="4525" y="3810"/>
                  </a:lnTo>
                  <a:lnTo>
                    <a:pt x="4517" y="3802"/>
                  </a:lnTo>
                  <a:lnTo>
                    <a:pt x="4509" y="3795"/>
                  </a:lnTo>
                  <a:lnTo>
                    <a:pt x="4500" y="3789"/>
                  </a:lnTo>
                  <a:lnTo>
                    <a:pt x="4491" y="3783"/>
                  </a:lnTo>
                  <a:lnTo>
                    <a:pt x="4482" y="3778"/>
                  </a:lnTo>
                  <a:lnTo>
                    <a:pt x="4472" y="3775"/>
                  </a:lnTo>
                  <a:lnTo>
                    <a:pt x="4462" y="3773"/>
                  </a:lnTo>
                  <a:lnTo>
                    <a:pt x="4452" y="3771"/>
                  </a:lnTo>
                  <a:lnTo>
                    <a:pt x="4441" y="3771"/>
                  </a:lnTo>
                  <a:lnTo>
                    <a:pt x="4431" y="3771"/>
                  </a:lnTo>
                  <a:lnTo>
                    <a:pt x="4420" y="3772"/>
                  </a:lnTo>
                  <a:lnTo>
                    <a:pt x="4410" y="3775"/>
                  </a:lnTo>
                  <a:lnTo>
                    <a:pt x="4399" y="3778"/>
                  </a:lnTo>
                  <a:lnTo>
                    <a:pt x="4389" y="3783"/>
                  </a:lnTo>
                  <a:lnTo>
                    <a:pt x="4379" y="3789"/>
                  </a:lnTo>
                  <a:lnTo>
                    <a:pt x="4370" y="3795"/>
                  </a:lnTo>
                  <a:lnTo>
                    <a:pt x="4362" y="3803"/>
                  </a:lnTo>
                  <a:lnTo>
                    <a:pt x="4356" y="3811"/>
                  </a:lnTo>
                  <a:lnTo>
                    <a:pt x="4349" y="3819"/>
                  </a:lnTo>
                  <a:lnTo>
                    <a:pt x="4343" y="3828"/>
                  </a:lnTo>
                  <a:lnTo>
                    <a:pt x="4339" y="3838"/>
                  </a:lnTo>
                  <a:lnTo>
                    <a:pt x="4336" y="3848"/>
                  </a:lnTo>
                  <a:lnTo>
                    <a:pt x="4333" y="3858"/>
                  </a:lnTo>
                  <a:lnTo>
                    <a:pt x="4331" y="3868"/>
                  </a:lnTo>
                  <a:lnTo>
                    <a:pt x="4331" y="3878"/>
                  </a:lnTo>
                  <a:lnTo>
                    <a:pt x="4331" y="3890"/>
                  </a:lnTo>
                  <a:lnTo>
                    <a:pt x="4332" y="3900"/>
                  </a:lnTo>
                  <a:lnTo>
                    <a:pt x="4336" y="3911"/>
                  </a:lnTo>
                  <a:lnTo>
                    <a:pt x="4339" y="3921"/>
                  </a:lnTo>
                  <a:lnTo>
                    <a:pt x="4343" y="3931"/>
                  </a:lnTo>
                  <a:lnTo>
                    <a:pt x="4349" y="3941"/>
                  </a:lnTo>
                  <a:lnTo>
                    <a:pt x="4356" y="3950"/>
                  </a:lnTo>
                  <a:lnTo>
                    <a:pt x="4364" y="3958"/>
                  </a:lnTo>
                  <a:lnTo>
                    <a:pt x="4371" y="3965"/>
                  </a:lnTo>
                  <a:lnTo>
                    <a:pt x="4379" y="3971"/>
                  </a:lnTo>
                  <a:lnTo>
                    <a:pt x="4388" y="3976"/>
                  </a:lnTo>
                  <a:lnTo>
                    <a:pt x="4398" y="3980"/>
                  </a:lnTo>
                  <a:lnTo>
                    <a:pt x="4408" y="3985"/>
                  </a:lnTo>
                  <a:lnTo>
                    <a:pt x="4419" y="3987"/>
                  </a:lnTo>
                  <a:lnTo>
                    <a:pt x="4429" y="3988"/>
                  </a:lnTo>
                  <a:lnTo>
                    <a:pt x="4440" y="3989"/>
                  </a:lnTo>
                  <a:lnTo>
                    <a:pt x="4450" y="3989"/>
                  </a:lnTo>
                  <a:lnTo>
                    <a:pt x="4460" y="3987"/>
                  </a:lnTo>
                  <a:lnTo>
                    <a:pt x="4471" y="3985"/>
                  </a:lnTo>
                  <a:lnTo>
                    <a:pt x="4481" y="3982"/>
                  </a:lnTo>
                  <a:lnTo>
                    <a:pt x="4491" y="3977"/>
                  </a:lnTo>
                  <a:close/>
                  <a:moveTo>
                    <a:pt x="5719" y="3325"/>
                  </a:moveTo>
                  <a:lnTo>
                    <a:pt x="5728" y="3318"/>
                  </a:lnTo>
                  <a:lnTo>
                    <a:pt x="5737" y="3313"/>
                  </a:lnTo>
                  <a:lnTo>
                    <a:pt x="5744" y="3305"/>
                  </a:lnTo>
                  <a:lnTo>
                    <a:pt x="5752" y="3297"/>
                  </a:lnTo>
                  <a:lnTo>
                    <a:pt x="5758" y="3288"/>
                  </a:lnTo>
                  <a:lnTo>
                    <a:pt x="5763" y="3279"/>
                  </a:lnTo>
                  <a:lnTo>
                    <a:pt x="5768" y="3270"/>
                  </a:lnTo>
                  <a:lnTo>
                    <a:pt x="5771" y="3260"/>
                  </a:lnTo>
                  <a:lnTo>
                    <a:pt x="5774" y="3250"/>
                  </a:lnTo>
                  <a:lnTo>
                    <a:pt x="5776" y="3240"/>
                  </a:lnTo>
                  <a:lnTo>
                    <a:pt x="5776" y="3229"/>
                  </a:lnTo>
                  <a:lnTo>
                    <a:pt x="5776" y="3218"/>
                  </a:lnTo>
                  <a:lnTo>
                    <a:pt x="5775" y="3207"/>
                  </a:lnTo>
                  <a:lnTo>
                    <a:pt x="5771" y="3197"/>
                  </a:lnTo>
                  <a:lnTo>
                    <a:pt x="5768" y="3187"/>
                  </a:lnTo>
                  <a:lnTo>
                    <a:pt x="5763" y="3177"/>
                  </a:lnTo>
                  <a:lnTo>
                    <a:pt x="5758" y="3167"/>
                  </a:lnTo>
                  <a:lnTo>
                    <a:pt x="5751" y="3158"/>
                  </a:lnTo>
                  <a:lnTo>
                    <a:pt x="5744" y="3150"/>
                  </a:lnTo>
                  <a:lnTo>
                    <a:pt x="5735" y="3143"/>
                  </a:lnTo>
                  <a:lnTo>
                    <a:pt x="5728" y="3137"/>
                  </a:lnTo>
                  <a:lnTo>
                    <a:pt x="5719" y="3131"/>
                  </a:lnTo>
                  <a:lnTo>
                    <a:pt x="5709" y="3126"/>
                  </a:lnTo>
                  <a:lnTo>
                    <a:pt x="5698" y="3123"/>
                  </a:lnTo>
                  <a:lnTo>
                    <a:pt x="5688" y="3121"/>
                  </a:lnTo>
                  <a:lnTo>
                    <a:pt x="5678" y="3119"/>
                  </a:lnTo>
                  <a:lnTo>
                    <a:pt x="5668" y="3119"/>
                  </a:lnTo>
                  <a:lnTo>
                    <a:pt x="5657" y="3119"/>
                  </a:lnTo>
                  <a:lnTo>
                    <a:pt x="5647" y="3120"/>
                  </a:lnTo>
                  <a:lnTo>
                    <a:pt x="5636" y="3123"/>
                  </a:lnTo>
                  <a:lnTo>
                    <a:pt x="5626" y="3126"/>
                  </a:lnTo>
                  <a:lnTo>
                    <a:pt x="5616" y="3131"/>
                  </a:lnTo>
                  <a:lnTo>
                    <a:pt x="5605" y="3137"/>
                  </a:lnTo>
                  <a:lnTo>
                    <a:pt x="5598" y="3143"/>
                  </a:lnTo>
                  <a:lnTo>
                    <a:pt x="5589" y="3151"/>
                  </a:lnTo>
                  <a:lnTo>
                    <a:pt x="5582" y="3159"/>
                  </a:lnTo>
                  <a:lnTo>
                    <a:pt x="5575" y="3167"/>
                  </a:lnTo>
                  <a:lnTo>
                    <a:pt x="5571" y="3176"/>
                  </a:lnTo>
                  <a:lnTo>
                    <a:pt x="5566" y="3186"/>
                  </a:lnTo>
                  <a:lnTo>
                    <a:pt x="5562" y="3196"/>
                  </a:lnTo>
                  <a:lnTo>
                    <a:pt x="5559" y="3206"/>
                  </a:lnTo>
                  <a:lnTo>
                    <a:pt x="5558" y="3216"/>
                  </a:lnTo>
                  <a:lnTo>
                    <a:pt x="5557" y="3226"/>
                  </a:lnTo>
                  <a:lnTo>
                    <a:pt x="5557" y="3238"/>
                  </a:lnTo>
                  <a:lnTo>
                    <a:pt x="5559" y="3248"/>
                  </a:lnTo>
                  <a:lnTo>
                    <a:pt x="5562" y="3259"/>
                  </a:lnTo>
                  <a:lnTo>
                    <a:pt x="5565" y="3269"/>
                  </a:lnTo>
                  <a:lnTo>
                    <a:pt x="5571" y="3279"/>
                  </a:lnTo>
                  <a:lnTo>
                    <a:pt x="5576" y="3289"/>
                  </a:lnTo>
                  <a:lnTo>
                    <a:pt x="5583" y="3298"/>
                  </a:lnTo>
                  <a:lnTo>
                    <a:pt x="5590" y="3306"/>
                  </a:lnTo>
                  <a:lnTo>
                    <a:pt x="5598" y="3313"/>
                  </a:lnTo>
                  <a:lnTo>
                    <a:pt x="5607" y="3319"/>
                  </a:lnTo>
                  <a:lnTo>
                    <a:pt x="5616" y="3324"/>
                  </a:lnTo>
                  <a:lnTo>
                    <a:pt x="5625" y="3328"/>
                  </a:lnTo>
                  <a:lnTo>
                    <a:pt x="5635" y="3333"/>
                  </a:lnTo>
                  <a:lnTo>
                    <a:pt x="5645" y="3335"/>
                  </a:lnTo>
                  <a:lnTo>
                    <a:pt x="5656" y="3336"/>
                  </a:lnTo>
                  <a:lnTo>
                    <a:pt x="5666" y="3337"/>
                  </a:lnTo>
                  <a:lnTo>
                    <a:pt x="5676" y="3337"/>
                  </a:lnTo>
                  <a:lnTo>
                    <a:pt x="5687" y="3335"/>
                  </a:lnTo>
                  <a:lnTo>
                    <a:pt x="5697" y="3333"/>
                  </a:lnTo>
                  <a:lnTo>
                    <a:pt x="5709" y="3330"/>
                  </a:lnTo>
                  <a:lnTo>
                    <a:pt x="5719" y="3325"/>
                  </a:lnTo>
                  <a:close/>
                  <a:moveTo>
                    <a:pt x="6945" y="2673"/>
                  </a:moveTo>
                  <a:lnTo>
                    <a:pt x="6955" y="2666"/>
                  </a:lnTo>
                  <a:lnTo>
                    <a:pt x="6963" y="2661"/>
                  </a:lnTo>
                  <a:lnTo>
                    <a:pt x="6972" y="2653"/>
                  </a:lnTo>
                  <a:lnTo>
                    <a:pt x="6978" y="2645"/>
                  </a:lnTo>
                  <a:lnTo>
                    <a:pt x="6985" y="2636"/>
                  </a:lnTo>
                  <a:lnTo>
                    <a:pt x="6990" y="2627"/>
                  </a:lnTo>
                  <a:lnTo>
                    <a:pt x="6994" y="2618"/>
                  </a:lnTo>
                  <a:lnTo>
                    <a:pt x="6999" y="2608"/>
                  </a:lnTo>
                  <a:lnTo>
                    <a:pt x="7001" y="2598"/>
                  </a:lnTo>
                  <a:lnTo>
                    <a:pt x="7002" y="2588"/>
                  </a:lnTo>
                  <a:lnTo>
                    <a:pt x="7003" y="2577"/>
                  </a:lnTo>
                  <a:lnTo>
                    <a:pt x="7002" y="2566"/>
                  </a:lnTo>
                  <a:lnTo>
                    <a:pt x="7001" y="2555"/>
                  </a:lnTo>
                  <a:lnTo>
                    <a:pt x="6999" y="2545"/>
                  </a:lnTo>
                  <a:lnTo>
                    <a:pt x="6995" y="2535"/>
                  </a:lnTo>
                  <a:lnTo>
                    <a:pt x="6990" y="2525"/>
                  </a:lnTo>
                  <a:lnTo>
                    <a:pt x="6984" y="2515"/>
                  </a:lnTo>
                  <a:lnTo>
                    <a:pt x="6977" y="2506"/>
                  </a:lnTo>
                  <a:lnTo>
                    <a:pt x="6971" y="2498"/>
                  </a:lnTo>
                  <a:lnTo>
                    <a:pt x="6963" y="2491"/>
                  </a:lnTo>
                  <a:lnTo>
                    <a:pt x="6954" y="2485"/>
                  </a:lnTo>
                  <a:lnTo>
                    <a:pt x="6945" y="2479"/>
                  </a:lnTo>
                  <a:lnTo>
                    <a:pt x="6936" y="2474"/>
                  </a:lnTo>
                  <a:lnTo>
                    <a:pt x="6926" y="2471"/>
                  </a:lnTo>
                  <a:lnTo>
                    <a:pt x="6916" y="2469"/>
                  </a:lnTo>
                  <a:lnTo>
                    <a:pt x="6904" y="2467"/>
                  </a:lnTo>
                  <a:lnTo>
                    <a:pt x="6894" y="2467"/>
                  </a:lnTo>
                  <a:lnTo>
                    <a:pt x="6884" y="2467"/>
                  </a:lnTo>
                  <a:lnTo>
                    <a:pt x="6873" y="2468"/>
                  </a:lnTo>
                  <a:lnTo>
                    <a:pt x="6863" y="2471"/>
                  </a:lnTo>
                  <a:lnTo>
                    <a:pt x="6852" y="2474"/>
                  </a:lnTo>
                  <a:lnTo>
                    <a:pt x="6842" y="2479"/>
                  </a:lnTo>
                  <a:lnTo>
                    <a:pt x="6833" y="2485"/>
                  </a:lnTo>
                  <a:lnTo>
                    <a:pt x="6824" y="2491"/>
                  </a:lnTo>
                  <a:lnTo>
                    <a:pt x="6816" y="2499"/>
                  </a:lnTo>
                  <a:lnTo>
                    <a:pt x="6808" y="2507"/>
                  </a:lnTo>
                  <a:lnTo>
                    <a:pt x="6802" y="2515"/>
                  </a:lnTo>
                  <a:lnTo>
                    <a:pt x="6797" y="2524"/>
                  </a:lnTo>
                  <a:lnTo>
                    <a:pt x="6792" y="2534"/>
                  </a:lnTo>
                  <a:lnTo>
                    <a:pt x="6789" y="2544"/>
                  </a:lnTo>
                  <a:lnTo>
                    <a:pt x="6786" y="2554"/>
                  </a:lnTo>
                  <a:lnTo>
                    <a:pt x="6785" y="2564"/>
                  </a:lnTo>
                  <a:lnTo>
                    <a:pt x="6783" y="2574"/>
                  </a:lnTo>
                  <a:lnTo>
                    <a:pt x="6785" y="2586"/>
                  </a:lnTo>
                  <a:lnTo>
                    <a:pt x="6786" y="2596"/>
                  </a:lnTo>
                  <a:lnTo>
                    <a:pt x="6788" y="2607"/>
                  </a:lnTo>
                  <a:lnTo>
                    <a:pt x="6792" y="2617"/>
                  </a:lnTo>
                  <a:lnTo>
                    <a:pt x="6797" y="2627"/>
                  </a:lnTo>
                  <a:lnTo>
                    <a:pt x="6802" y="2637"/>
                  </a:lnTo>
                  <a:lnTo>
                    <a:pt x="6809" y="2646"/>
                  </a:lnTo>
                  <a:lnTo>
                    <a:pt x="6816" y="2654"/>
                  </a:lnTo>
                  <a:lnTo>
                    <a:pt x="6825" y="2661"/>
                  </a:lnTo>
                  <a:lnTo>
                    <a:pt x="6833" y="2667"/>
                  </a:lnTo>
                  <a:lnTo>
                    <a:pt x="6842" y="2672"/>
                  </a:lnTo>
                  <a:lnTo>
                    <a:pt x="6852" y="2676"/>
                  </a:lnTo>
                  <a:lnTo>
                    <a:pt x="6862" y="2681"/>
                  </a:lnTo>
                  <a:lnTo>
                    <a:pt x="6872" y="2683"/>
                  </a:lnTo>
                  <a:lnTo>
                    <a:pt x="6882" y="2684"/>
                  </a:lnTo>
                  <a:lnTo>
                    <a:pt x="6892" y="2685"/>
                  </a:lnTo>
                  <a:lnTo>
                    <a:pt x="6903" y="2685"/>
                  </a:lnTo>
                  <a:lnTo>
                    <a:pt x="6913" y="2683"/>
                  </a:lnTo>
                  <a:lnTo>
                    <a:pt x="6925" y="2681"/>
                  </a:lnTo>
                  <a:lnTo>
                    <a:pt x="6935" y="2678"/>
                  </a:lnTo>
                  <a:lnTo>
                    <a:pt x="6945" y="2673"/>
                  </a:lnTo>
                  <a:close/>
                  <a:moveTo>
                    <a:pt x="8171" y="2021"/>
                  </a:moveTo>
                  <a:lnTo>
                    <a:pt x="8181" y="2014"/>
                  </a:lnTo>
                  <a:lnTo>
                    <a:pt x="8190" y="2009"/>
                  </a:lnTo>
                  <a:lnTo>
                    <a:pt x="8198" y="2001"/>
                  </a:lnTo>
                  <a:lnTo>
                    <a:pt x="8205" y="1993"/>
                  </a:lnTo>
                  <a:lnTo>
                    <a:pt x="8211" y="1984"/>
                  </a:lnTo>
                  <a:lnTo>
                    <a:pt x="8217" y="1975"/>
                  </a:lnTo>
                  <a:lnTo>
                    <a:pt x="8221" y="1966"/>
                  </a:lnTo>
                  <a:lnTo>
                    <a:pt x="8225" y="1956"/>
                  </a:lnTo>
                  <a:lnTo>
                    <a:pt x="8227" y="1946"/>
                  </a:lnTo>
                  <a:lnTo>
                    <a:pt x="8229" y="1936"/>
                  </a:lnTo>
                  <a:lnTo>
                    <a:pt x="8229" y="1925"/>
                  </a:lnTo>
                  <a:lnTo>
                    <a:pt x="8229" y="1914"/>
                  </a:lnTo>
                  <a:lnTo>
                    <a:pt x="8228" y="1903"/>
                  </a:lnTo>
                  <a:lnTo>
                    <a:pt x="8225" y="1893"/>
                  </a:lnTo>
                  <a:lnTo>
                    <a:pt x="8221" y="1883"/>
                  </a:lnTo>
                  <a:lnTo>
                    <a:pt x="8217" y="1873"/>
                  </a:lnTo>
                  <a:lnTo>
                    <a:pt x="8211" y="1863"/>
                  </a:lnTo>
                  <a:lnTo>
                    <a:pt x="8205" y="1854"/>
                  </a:lnTo>
                  <a:lnTo>
                    <a:pt x="8197" y="1846"/>
                  </a:lnTo>
                  <a:lnTo>
                    <a:pt x="8189" y="1839"/>
                  </a:lnTo>
                  <a:lnTo>
                    <a:pt x="8181" y="1833"/>
                  </a:lnTo>
                  <a:lnTo>
                    <a:pt x="8171" y="1827"/>
                  </a:lnTo>
                  <a:lnTo>
                    <a:pt x="8162" y="1822"/>
                  </a:lnTo>
                  <a:lnTo>
                    <a:pt x="8152" y="1819"/>
                  </a:lnTo>
                  <a:lnTo>
                    <a:pt x="8142" y="1817"/>
                  </a:lnTo>
                  <a:lnTo>
                    <a:pt x="8132" y="1815"/>
                  </a:lnTo>
                  <a:lnTo>
                    <a:pt x="8121" y="1815"/>
                  </a:lnTo>
                  <a:lnTo>
                    <a:pt x="8110" y="1815"/>
                  </a:lnTo>
                  <a:lnTo>
                    <a:pt x="8099" y="1816"/>
                  </a:lnTo>
                  <a:lnTo>
                    <a:pt x="8089" y="1819"/>
                  </a:lnTo>
                  <a:lnTo>
                    <a:pt x="8079" y="1822"/>
                  </a:lnTo>
                  <a:lnTo>
                    <a:pt x="8069" y="1827"/>
                  </a:lnTo>
                  <a:lnTo>
                    <a:pt x="8059" y="1833"/>
                  </a:lnTo>
                  <a:lnTo>
                    <a:pt x="8050" y="1839"/>
                  </a:lnTo>
                  <a:lnTo>
                    <a:pt x="8042" y="1847"/>
                  </a:lnTo>
                  <a:lnTo>
                    <a:pt x="8035" y="1855"/>
                  </a:lnTo>
                  <a:lnTo>
                    <a:pt x="8029" y="1863"/>
                  </a:lnTo>
                  <a:lnTo>
                    <a:pt x="8023" y="1872"/>
                  </a:lnTo>
                  <a:lnTo>
                    <a:pt x="8019" y="1882"/>
                  </a:lnTo>
                  <a:lnTo>
                    <a:pt x="8015" y="1892"/>
                  </a:lnTo>
                  <a:lnTo>
                    <a:pt x="8013" y="1902"/>
                  </a:lnTo>
                  <a:lnTo>
                    <a:pt x="8011" y="1912"/>
                  </a:lnTo>
                  <a:lnTo>
                    <a:pt x="8011" y="1922"/>
                  </a:lnTo>
                  <a:lnTo>
                    <a:pt x="8011" y="1934"/>
                  </a:lnTo>
                  <a:lnTo>
                    <a:pt x="8013" y="1944"/>
                  </a:lnTo>
                  <a:lnTo>
                    <a:pt x="8015" y="1955"/>
                  </a:lnTo>
                  <a:lnTo>
                    <a:pt x="8019" y="1965"/>
                  </a:lnTo>
                  <a:lnTo>
                    <a:pt x="8023" y="1975"/>
                  </a:lnTo>
                  <a:lnTo>
                    <a:pt x="8029" y="1985"/>
                  </a:lnTo>
                  <a:lnTo>
                    <a:pt x="8035" y="1994"/>
                  </a:lnTo>
                  <a:lnTo>
                    <a:pt x="8043" y="2002"/>
                  </a:lnTo>
                  <a:lnTo>
                    <a:pt x="8051" y="2009"/>
                  </a:lnTo>
                  <a:lnTo>
                    <a:pt x="8060" y="2015"/>
                  </a:lnTo>
                  <a:lnTo>
                    <a:pt x="8069" y="2020"/>
                  </a:lnTo>
                  <a:lnTo>
                    <a:pt x="8078" y="2024"/>
                  </a:lnTo>
                  <a:lnTo>
                    <a:pt x="8088" y="2029"/>
                  </a:lnTo>
                  <a:lnTo>
                    <a:pt x="8098" y="2031"/>
                  </a:lnTo>
                  <a:lnTo>
                    <a:pt x="8108" y="2032"/>
                  </a:lnTo>
                  <a:lnTo>
                    <a:pt x="8119" y="2033"/>
                  </a:lnTo>
                  <a:lnTo>
                    <a:pt x="8129" y="2033"/>
                  </a:lnTo>
                  <a:lnTo>
                    <a:pt x="8141" y="2031"/>
                  </a:lnTo>
                  <a:lnTo>
                    <a:pt x="8151" y="2029"/>
                  </a:lnTo>
                  <a:lnTo>
                    <a:pt x="8161" y="2026"/>
                  </a:lnTo>
                  <a:lnTo>
                    <a:pt x="8171" y="2021"/>
                  </a:lnTo>
                  <a:close/>
                  <a:moveTo>
                    <a:pt x="9398" y="1369"/>
                  </a:moveTo>
                  <a:lnTo>
                    <a:pt x="9407" y="1362"/>
                  </a:lnTo>
                  <a:lnTo>
                    <a:pt x="9416" y="1357"/>
                  </a:lnTo>
                  <a:lnTo>
                    <a:pt x="9424" y="1349"/>
                  </a:lnTo>
                  <a:lnTo>
                    <a:pt x="9432" y="1341"/>
                  </a:lnTo>
                  <a:lnTo>
                    <a:pt x="9437" y="1332"/>
                  </a:lnTo>
                  <a:lnTo>
                    <a:pt x="9443" y="1323"/>
                  </a:lnTo>
                  <a:lnTo>
                    <a:pt x="9448" y="1314"/>
                  </a:lnTo>
                  <a:lnTo>
                    <a:pt x="9451" y="1304"/>
                  </a:lnTo>
                  <a:lnTo>
                    <a:pt x="9454" y="1294"/>
                  </a:lnTo>
                  <a:lnTo>
                    <a:pt x="9455" y="1284"/>
                  </a:lnTo>
                  <a:lnTo>
                    <a:pt x="9456" y="1273"/>
                  </a:lnTo>
                  <a:lnTo>
                    <a:pt x="9455" y="1262"/>
                  </a:lnTo>
                  <a:lnTo>
                    <a:pt x="9454" y="1251"/>
                  </a:lnTo>
                  <a:lnTo>
                    <a:pt x="9452" y="1241"/>
                  </a:lnTo>
                  <a:lnTo>
                    <a:pt x="9448" y="1231"/>
                  </a:lnTo>
                  <a:lnTo>
                    <a:pt x="9443" y="1221"/>
                  </a:lnTo>
                  <a:lnTo>
                    <a:pt x="9437" y="1211"/>
                  </a:lnTo>
                  <a:lnTo>
                    <a:pt x="9431" y="1202"/>
                  </a:lnTo>
                  <a:lnTo>
                    <a:pt x="9424" y="1194"/>
                  </a:lnTo>
                  <a:lnTo>
                    <a:pt x="9416" y="1187"/>
                  </a:lnTo>
                  <a:lnTo>
                    <a:pt x="9407" y="1181"/>
                  </a:lnTo>
                  <a:lnTo>
                    <a:pt x="9398" y="1175"/>
                  </a:lnTo>
                  <a:lnTo>
                    <a:pt x="9388" y="1170"/>
                  </a:lnTo>
                  <a:lnTo>
                    <a:pt x="9379" y="1167"/>
                  </a:lnTo>
                  <a:lnTo>
                    <a:pt x="9368" y="1165"/>
                  </a:lnTo>
                  <a:lnTo>
                    <a:pt x="9358" y="1163"/>
                  </a:lnTo>
                  <a:lnTo>
                    <a:pt x="9348" y="1163"/>
                  </a:lnTo>
                  <a:lnTo>
                    <a:pt x="9337" y="1163"/>
                  </a:lnTo>
                  <a:lnTo>
                    <a:pt x="9326" y="1164"/>
                  </a:lnTo>
                  <a:lnTo>
                    <a:pt x="9315" y="1167"/>
                  </a:lnTo>
                  <a:lnTo>
                    <a:pt x="9305" y="1170"/>
                  </a:lnTo>
                  <a:lnTo>
                    <a:pt x="9295" y="1175"/>
                  </a:lnTo>
                  <a:lnTo>
                    <a:pt x="9286" y="1181"/>
                  </a:lnTo>
                  <a:lnTo>
                    <a:pt x="9277" y="1187"/>
                  </a:lnTo>
                  <a:lnTo>
                    <a:pt x="9269" y="1195"/>
                  </a:lnTo>
                  <a:lnTo>
                    <a:pt x="9261" y="1203"/>
                  </a:lnTo>
                  <a:lnTo>
                    <a:pt x="9256" y="1211"/>
                  </a:lnTo>
                  <a:lnTo>
                    <a:pt x="9250" y="1220"/>
                  </a:lnTo>
                  <a:lnTo>
                    <a:pt x="9246" y="1230"/>
                  </a:lnTo>
                  <a:lnTo>
                    <a:pt x="9242" y="1240"/>
                  </a:lnTo>
                  <a:lnTo>
                    <a:pt x="9239" y="1250"/>
                  </a:lnTo>
                  <a:lnTo>
                    <a:pt x="9238" y="1260"/>
                  </a:lnTo>
                  <a:lnTo>
                    <a:pt x="9237" y="1270"/>
                  </a:lnTo>
                  <a:lnTo>
                    <a:pt x="9238" y="1282"/>
                  </a:lnTo>
                  <a:lnTo>
                    <a:pt x="9239" y="1292"/>
                  </a:lnTo>
                  <a:lnTo>
                    <a:pt x="9241" y="1303"/>
                  </a:lnTo>
                  <a:lnTo>
                    <a:pt x="9245" y="1313"/>
                  </a:lnTo>
                  <a:lnTo>
                    <a:pt x="9250" y="1323"/>
                  </a:lnTo>
                  <a:lnTo>
                    <a:pt x="9256" y="1333"/>
                  </a:lnTo>
                  <a:lnTo>
                    <a:pt x="9263" y="1342"/>
                  </a:lnTo>
                  <a:lnTo>
                    <a:pt x="9269" y="1350"/>
                  </a:lnTo>
                  <a:lnTo>
                    <a:pt x="9277" y="1357"/>
                  </a:lnTo>
                  <a:lnTo>
                    <a:pt x="9286" y="1363"/>
                  </a:lnTo>
                  <a:lnTo>
                    <a:pt x="9295" y="1368"/>
                  </a:lnTo>
                  <a:lnTo>
                    <a:pt x="9305" y="1374"/>
                  </a:lnTo>
                  <a:lnTo>
                    <a:pt x="9314" y="1377"/>
                  </a:lnTo>
                  <a:lnTo>
                    <a:pt x="9324" y="1379"/>
                  </a:lnTo>
                  <a:lnTo>
                    <a:pt x="9335" y="1380"/>
                  </a:lnTo>
                  <a:lnTo>
                    <a:pt x="9346" y="1381"/>
                  </a:lnTo>
                  <a:lnTo>
                    <a:pt x="9357" y="1381"/>
                  </a:lnTo>
                  <a:lnTo>
                    <a:pt x="9367" y="1379"/>
                  </a:lnTo>
                  <a:lnTo>
                    <a:pt x="9377" y="1377"/>
                  </a:lnTo>
                  <a:lnTo>
                    <a:pt x="9388" y="1374"/>
                  </a:lnTo>
                  <a:lnTo>
                    <a:pt x="9398" y="1369"/>
                  </a:lnTo>
                  <a:close/>
                  <a:moveTo>
                    <a:pt x="1463" y="7161"/>
                  </a:moveTo>
                  <a:lnTo>
                    <a:pt x="1473" y="7155"/>
                  </a:lnTo>
                  <a:lnTo>
                    <a:pt x="1481" y="7148"/>
                  </a:lnTo>
                  <a:lnTo>
                    <a:pt x="1490" y="7140"/>
                  </a:lnTo>
                  <a:lnTo>
                    <a:pt x="1497" y="7133"/>
                  </a:lnTo>
                  <a:lnTo>
                    <a:pt x="1503" y="7125"/>
                  </a:lnTo>
                  <a:lnTo>
                    <a:pt x="1508" y="7116"/>
                  </a:lnTo>
                  <a:lnTo>
                    <a:pt x="1512" y="7106"/>
                  </a:lnTo>
                  <a:lnTo>
                    <a:pt x="1517" y="7096"/>
                  </a:lnTo>
                  <a:lnTo>
                    <a:pt x="1519" y="7085"/>
                  </a:lnTo>
                  <a:lnTo>
                    <a:pt x="1520" y="7075"/>
                  </a:lnTo>
                  <a:lnTo>
                    <a:pt x="1521" y="7065"/>
                  </a:lnTo>
                  <a:lnTo>
                    <a:pt x="1520" y="7054"/>
                  </a:lnTo>
                  <a:lnTo>
                    <a:pt x="1519" y="7044"/>
                  </a:lnTo>
                  <a:lnTo>
                    <a:pt x="1517" y="7033"/>
                  </a:lnTo>
                  <a:lnTo>
                    <a:pt x="1513" y="7023"/>
                  </a:lnTo>
                  <a:lnTo>
                    <a:pt x="1508" y="7013"/>
                  </a:lnTo>
                  <a:lnTo>
                    <a:pt x="1502" y="7002"/>
                  </a:lnTo>
                  <a:lnTo>
                    <a:pt x="1496" y="6993"/>
                  </a:lnTo>
                  <a:lnTo>
                    <a:pt x="1489" y="6986"/>
                  </a:lnTo>
                  <a:lnTo>
                    <a:pt x="1481" y="6979"/>
                  </a:lnTo>
                  <a:lnTo>
                    <a:pt x="1472" y="6972"/>
                  </a:lnTo>
                  <a:lnTo>
                    <a:pt x="1463" y="6967"/>
                  </a:lnTo>
                  <a:lnTo>
                    <a:pt x="1454" y="6962"/>
                  </a:lnTo>
                  <a:lnTo>
                    <a:pt x="1444" y="6959"/>
                  </a:lnTo>
                  <a:lnTo>
                    <a:pt x="1434" y="6956"/>
                  </a:lnTo>
                  <a:lnTo>
                    <a:pt x="1423" y="6955"/>
                  </a:lnTo>
                  <a:lnTo>
                    <a:pt x="1413" y="6954"/>
                  </a:lnTo>
                  <a:lnTo>
                    <a:pt x="1402" y="6954"/>
                  </a:lnTo>
                  <a:lnTo>
                    <a:pt x="1391" y="6956"/>
                  </a:lnTo>
                  <a:lnTo>
                    <a:pt x="1381" y="6959"/>
                  </a:lnTo>
                  <a:lnTo>
                    <a:pt x="1370" y="6962"/>
                  </a:lnTo>
                  <a:lnTo>
                    <a:pt x="1360" y="6967"/>
                  </a:lnTo>
                  <a:lnTo>
                    <a:pt x="1351" y="6973"/>
                  </a:lnTo>
                  <a:lnTo>
                    <a:pt x="1342" y="6979"/>
                  </a:lnTo>
                  <a:lnTo>
                    <a:pt x="1334" y="6987"/>
                  </a:lnTo>
                  <a:lnTo>
                    <a:pt x="1326" y="6995"/>
                  </a:lnTo>
                  <a:lnTo>
                    <a:pt x="1321" y="7004"/>
                  </a:lnTo>
                  <a:lnTo>
                    <a:pt x="1315" y="7013"/>
                  </a:lnTo>
                  <a:lnTo>
                    <a:pt x="1311" y="7022"/>
                  </a:lnTo>
                  <a:lnTo>
                    <a:pt x="1307" y="7032"/>
                  </a:lnTo>
                  <a:lnTo>
                    <a:pt x="1305" y="7042"/>
                  </a:lnTo>
                  <a:lnTo>
                    <a:pt x="1303" y="7052"/>
                  </a:lnTo>
                  <a:lnTo>
                    <a:pt x="1303" y="7063"/>
                  </a:lnTo>
                  <a:lnTo>
                    <a:pt x="1303" y="7073"/>
                  </a:lnTo>
                  <a:lnTo>
                    <a:pt x="1304" y="7084"/>
                  </a:lnTo>
                  <a:lnTo>
                    <a:pt x="1306" y="7094"/>
                  </a:lnTo>
                  <a:lnTo>
                    <a:pt x="1311" y="7105"/>
                  </a:lnTo>
                  <a:lnTo>
                    <a:pt x="1315" y="7115"/>
                  </a:lnTo>
                  <a:lnTo>
                    <a:pt x="1321" y="7125"/>
                  </a:lnTo>
                  <a:lnTo>
                    <a:pt x="1327" y="7134"/>
                  </a:lnTo>
                  <a:lnTo>
                    <a:pt x="1334" y="7142"/>
                  </a:lnTo>
                  <a:lnTo>
                    <a:pt x="1343" y="7148"/>
                  </a:lnTo>
                  <a:lnTo>
                    <a:pt x="1351" y="7155"/>
                  </a:lnTo>
                  <a:lnTo>
                    <a:pt x="1360" y="7161"/>
                  </a:lnTo>
                  <a:lnTo>
                    <a:pt x="1370" y="7165"/>
                  </a:lnTo>
                  <a:lnTo>
                    <a:pt x="1380" y="7169"/>
                  </a:lnTo>
                  <a:lnTo>
                    <a:pt x="1390" y="7171"/>
                  </a:lnTo>
                  <a:lnTo>
                    <a:pt x="1400" y="7173"/>
                  </a:lnTo>
                  <a:lnTo>
                    <a:pt x="1410" y="7173"/>
                  </a:lnTo>
                  <a:lnTo>
                    <a:pt x="1422" y="7173"/>
                  </a:lnTo>
                  <a:lnTo>
                    <a:pt x="1432" y="7172"/>
                  </a:lnTo>
                  <a:lnTo>
                    <a:pt x="1443" y="7169"/>
                  </a:lnTo>
                  <a:lnTo>
                    <a:pt x="1453" y="7165"/>
                  </a:lnTo>
                  <a:lnTo>
                    <a:pt x="1463" y="7161"/>
                  </a:lnTo>
                  <a:close/>
                  <a:moveTo>
                    <a:pt x="2689" y="6509"/>
                  </a:moveTo>
                  <a:lnTo>
                    <a:pt x="2699" y="6503"/>
                  </a:lnTo>
                  <a:lnTo>
                    <a:pt x="2708" y="6496"/>
                  </a:lnTo>
                  <a:lnTo>
                    <a:pt x="2716" y="6488"/>
                  </a:lnTo>
                  <a:lnTo>
                    <a:pt x="2723" y="6481"/>
                  </a:lnTo>
                  <a:lnTo>
                    <a:pt x="2729" y="6473"/>
                  </a:lnTo>
                  <a:lnTo>
                    <a:pt x="2735" y="6464"/>
                  </a:lnTo>
                  <a:lnTo>
                    <a:pt x="2740" y="6454"/>
                  </a:lnTo>
                  <a:lnTo>
                    <a:pt x="2743" y="6444"/>
                  </a:lnTo>
                  <a:lnTo>
                    <a:pt x="2745" y="6434"/>
                  </a:lnTo>
                  <a:lnTo>
                    <a:pt x="2747" y="6423"/>
                  </a:lnTo>
                  <a:lnTo>
                    <a:pt x="2747" y="6412"/>
                  </a:lnTo>
                  <a:lnTo>
                    <a:pt x="2747" y="6402"/>
                  </a:lnTo>
                  <a:lnTo>
                    <a:pt x="2746" y="6392"/>
                  </a:lnTo>
                  <a:lnTo>
                    <a:pt x="2743" y="6381"/>
                  </a:lnTo>
                  <a:lnTo>
                    <a:pt x="2740" y="6371"/>
                  </a:lnTo>
                  <a:lnTo>
                    <a:pt x="2735" y="6361"/>
                  </a:lnTo>
                  <a:lnTo>
                    <a:pt x="2729" y="6350"/>
                  </a:lnTo>
                  <a:lnTo>
                    <a:pt x="2723" y="6341"/>
                  </a:lnTo>
                  <a:lnTo>
                    <a:pt x="2715" y="6334"/>
                  </a:lnTo>
                  <a:lnTo>
                    <a:pt x="2707" y="6327"/>
                  </a:lnTo>
                  <a:lnTo>
                    <a:pt x="2699" y="6320"/>
                  </a:lnTo>
                  <a:lnTo>
                    <a:pt x="2690" y="6315"/>
                  </a:lnTo>
                  <a:lnTo>
                    <a:pt x="2680" y="6310"/>
                  </a:lnTo>
                  <a:lnTo>
                    <a:pt x="2670" y="6307"/>
                  </a:lnTo>
                  <a:lnTo>
                    <a:pt x="2660" y="6304"/>
                  </a:lnTo>
                  <a:lnTo>
                    <a:pt x="2650" y="6303"/>
                  </a:lnTo>
                  <a:lnTo>
                    <a:pt x="2639" y="6302"/>
                  </a:lnTo>
                  <a:lnTo>
                    <a:pt x="2629" y="6302"/>
                  </a:lnTo>
                  <a:lnTo>
                    <a:pt x="2619" y="6304"/>
                  </a:lnTo>
                  <a:lnTo>
                    <a:pt x="2607" y="6307"/>
                  </a:lnTo>
                  <a:lnTo>
                    <a:pt x="2597" y="6310"/>
                  </a:lnTo>
                  <a:lnTo>
                    <a:pt x="2587" y="6315"/>
                  </a:lnTo>
                  <a:lnTo>
                    <a:pt x="2577" y="6321"/>
                  </a:lnTo>
                  <a:lnTo>
                    <a:pt x="2568" y="6327"/>
                  </a:lnTo>
                  <a:lnTo>
                    <a:pt x="2560" y="6335"/>
                  </a:lnTo>
                  <a:lnTo>
                    <a:pt x="2554" y="6343"/>
                  </a:lnTo>
                  <a:lnTo>
                    <a:pt x="2547" y="6352"/>
                  </a:lnTo>
                  <a:lnTo>
                    <a:pt x="2541" y="6361"/>
                  </a:lnTo>
                  <a:lnTo>
                    <a:pt x="2537" y="6370"/>
                  </a:lnTo>
                  <a:lnTo>
                    <a:pt x="2533" y="6380"/>
                  </a:lnTo>
                  <a:lnTo>
                    <a:pt x="2531" y="6390"/>
                  </a:lnTo>
                  <a:lnTo>
                    <a:pt x="2529" y="6400"/>
                  </a:lnTo>
                  <a:lnTo>
                    <a:pt x="2529" y="6411"/>
                  </a:lnTo>
                  <a:lnTo>
                    <a:pt x="2529" y="6421"/>
                  </a:lnTo>
                  <a:lnTo>
                    <a:pt x="2531" y="6432"/>
                  </a:lnTo>
                  <a:lnTo>
                    <a:pt x="2533" y="6442"/>
                  </a:lnTo>
                  <a:lnTo>
                    <a:pt x="2537" y="6453"/>
                  </a:lnTo>
                  <a:lnTo>
                    <a:pt x="2541" y="6463"/>
                  </a:lnTo>
                  <a:lnTo>
                    <a:pt x="2547" y="6473"/>
                  </a:lnTo>
                  <a:lnTo>
                    <a:pt x="2554" y="6482"/>
                  </a:lnTo>
                  <a:lnTo>
                    <a:pt x="2561" y="6490"/>
                  </a:lnTo>
                  <a:lnTo>
                    <a:pt x="2569" y="6496"/>
                  </a:lnTo>
                  <a:lnTo>
                    <a:pt x="2578" y="6503"/>
                  </a:lnTo>
                  <a:lnTo>
                    <a:pt x="2587" y="6509"/>
                  </a:lnTo>
                  <a:lnTo>
                    <a:pt x="2596" y="6513"/>
                  </a:lnTo>
                  <a:lnTo>
                    <a:pt x="2606" y="6517"/>
                  </a:lnTo>
                  <a:lnTo>
                    <a:pt x="2616" y="6519"/>
                  </a:lnTo>
                  <a:lnTo>
                    <a:pt x="2626" y="6521"/>
                  </a:lnTo>
                  <a:lnTo>
                    <a:pt x="2638" y="6521"/>
                  </a:lnTo>
                  <a:lnTo>
                    <a:pt x="2648" y="6521"/>
                  </a:lnTo>
                  <a:lnTo>
                    <a:pt x="2659" y="6520"/>
                  </a:lnTo>
                  <a:lnTo>
                    <a:pt x="2669" y="6517"/>
                  </a:lnTo>
                  <a:lnTo>
                    <a:pt x="2679" y="6513"/>
                  </a:lnTo>
                  <a:lnTo>
                    <a:pt x="2689" y="6509"/>
                  </a:lnTo>
                  <a:close/>
                  <a:moveTo>
                    <a:pt x="3916" y="5857"/>
                  </a:moveTo>
                  <a:lnTo>
                    <a:pt x="3925" y="5851"/>
                  </a:lnTo>
                  <a:lnTo>
                    <a:pt x="3934" y="5844"/>
                  </a:lnTo>
                  <a:lnTo>
                    <a:pt x="3942" y="5836"/>
                  </a:lnTo>
                  <a:lnTo>
                    <a:pt x="3950" y="5829"/>
                  </a:lnTo>
                  <a:lnTo>
                    <a:pt x="3956" y="5821"/>
                  </a:lnTo>
                  <a:lnTo>
                    <a:pt x="3961" y="5812"/>
                  </a:lnTo>
                  <a:lnTo>
                    <a:pt x="3966" y="5802"/>
                  </a:lnTo>
                  <a:lnTo>
                    <a:pt x="3969" y="5792"/>
                  </a:lnTo>
                  <a:lnTo>
                    <a:pt x="3972" y="5782"/>
                  </a:lnTo>
                  <a:lnTo>
                    <a:pt x="3974" y="5771"/>
                  </a:lnTo>
                  <a:lnTo>
                    <a:pt x="3975" y="5761"/>
                  </a:lnTo>
                  <a:lnTo>
                    <a:pt x="3974" y="5750"/>
                  </a:lnTo>
                  <a:lnTo>
                    <a:pt x="3972" y="5740"/>
                  </a:lnTo>
                  <a:lnTo>
                    <a:pt x="3970" y="5729"/>
                  </a:lnTo>
                  <a:lnTo>
                    <a:pt x="3966" y="5719"/>
                  </a:lnTo>
                  <a:lnTo>
                    <a:pt x="3961" y="5709"/>
                  </a:lnTo>
                  <a:lnTo>
                    <a:pt x="3956" y="5698"/>
                  </a:lnTo>
                  <a:lnTo>
                    <a:pt x="3949" y="5689"/>
                  </a:lnTo>
                  <a:lnTo>
                    <a:pt x="3942" y="5682"/>
                  </a:lnTo>
                  <a:lnTo>
                    <a:pt x="3934" y="5675"/>
                  </a:lnTo>
                  <a:lnTo>
                    <a:pt x="3925" y="5668"/>
                  </a:lnTo>
                  <a:lnTo>
                    <a:pt x="3916" y="5663"/>
                  </a:lnTo>
                  <a:lnTo>
                    <a:pt x="3906" y="5658"/>
                  </a:lnTo>
                  <a:lnTo>
                    <a:pt x="3897" y="5655"/>
                  </a:lnTo>
                  <a:lnTo>
                    <a:pt x="3887" y="5652"/>
                  </a:lnTo>
                  <a:lnTo>
                    <a:pt x="3876" y="5651"/>
                  </a:lnTo>
                  <a:lnTo>
                    <a:pt x="3866" y="5650"/>
                  </a:lnTo>
                  <a:lnTo>
                    <a:pt x="3855" y="5650"/>
                  </a:lnTo>
                  <a:lnTo>
                    <a:pt x="3845" y="5652"/>
                  </a:lnTo>
                  <a:lnTo>
                    <a:pt x="3835" y="5655"/>
                  </a:lnTo>
                  <a:lnTo>
                    <a:pt x="3823" y="5658"/>
                  </a:lnTo>
                  <a:lnTo>
                    <a:pt x="3813" y="5663"/>
                  </a:lnTo>
                  <a:lnTo>
                    <a:pt x="3804" y="5669"/>
                  </a:lnTo>
                  <a:lnTo>
                    <a:pt x="3795" y="5675"/>
                  </a:lnTo>
                  <a:lnTo>
                    <a:pt x="3788" y="5683"/>
                  </a:lnTo>
                  <a:lnTo>
                    <a:pt x="3780" y="5691"/>
                  </a:lnTo>
                  <a:lnTo>
                    <a:pt x="3774" y="5700"/>
                  </a:lnTo>
                  <a:lnTo>
                    <a:pt x="3768" y="5709"/>
                  </a:lnTo>
                  <a:lnTo>
                    <a:pt x="3764" y="5718"/>
                  </a:lnTo>
                  <a:lnTo>
                    <a:pt x="3761" y="5728"/>
                  </a:lnTo>
                  <a:lnTo>
                    <a:pt x="3757" y="5738"/>
                  </a:lnTo>
                  <a:lnTo>
                    <a:pt x="3756" y="5748"/>
                  </a:lnTo>
                  <a:lnTo>
                    <a:pt x="3755" y="5759"/>
                  </a:lnTo>
                  <a:lnTo>
                    <a:pt x="3756" y="5769"/>
                  </a:lnTo>
                  <a:lnTo>
                    <a:pt x="3757" y="5780"/>
                  </a:lnTo>
                  <a:lnTo>
                    <a:pt x="3760" y="5790"/>
                  </a:lnTo>
                  <a:lnTo>
                    <a:pt x="3764" y="5801"/>
                  </a:lnTo>
                  <a:lnTo>
                    <a:pt x="3768" y="5811"/>
                  </a:lnTo>
                  <a:lnTo>
                    <a:pt x="3774" y="5821"/>
                  </a:lnTo>
                  <a:lnTo>
                    <a:pt x="3781" y="5830"/>
                  </a:lnTo>
                  <a:lnTo>
                    <a:pt x="3788" y="5838"/>
                  </a:lnTo>
                  <a:lnTo>
                    <a:pt x="3795" y="5844"/>
                  </a:lnTo>
                  <a:lnTo>
                    <a:pt x="3804" y="5851"/>
                  </a:lnTo>
                  <a:lnTo>
                    <a:pt x="3813" y="5857"/>
                  </a:lnTo>
                  <a:lnTo>
                    <a:pt x="3823" y="5861"/>
                  </a:lnTo>
                  <a:lnTo>
                    <a:pt x="3832" y="5865"/>
                  </a:lnTo>
                  <a:lnTo>
                    <a:pt x="3842" y="5867"/>
                  </a:lnTo>
                  <a:lnTo>
                    <a:pt x="3854" y="5869"/>
                  </a:lnTo>
                  <a:lnTo>
                    <a:pt x="3864" y="5869"/>
                  </a:lnTo>
                  <a:lnTo>
                    <a:pt x="3875" y="5869"/>
                  </a:lnTo>
                  <a:lnTo>
                    <a:pt x="3885" y="5868"/>
                  </a:lnTo>
                  <a:lnTo>
                    <a:pt x="3895" y="5865"/>
                  </a:lnTo>
                  <a:lnTo>
                    <a:pt x="3906" y="5861"/>
                  </a:lnTo>
                  <a:lnTo>
                    <a:pt x="3916" y="5857"/>
                  </a:lnTo>
                  <a:close/>
                  <a:moveTo>
                    <a:pt x="5143" y="5205"/>
                  </a:moveTo>
                  <a:lnTo>
                    <a:pt x="5153" y="5199"/>
                  </a:lnTo>
                  <a:lnTo>
                    <a:pt x="5162" y="5192"/>
                  </a:lnTo>
                  <a:lnTo>
                    <a:pt x="5169" y="5185"/>
                  </a:lnTo>
                  <a:lnTo>
                    <a:pt x="5176" y="5177"/>
                  </a:lnTo>
                  <a:lnTo>
                    <a:pt x="5183" y="5169"/>
                  </a:lnTo>
                  <a:lnTo>
                    <a:pt x="5189" y="5160"/>
                  </a:lnTo>
                  <a:lnTo>
                    <a:pt x="5193" y="5150"/>
                  </a:lnTo>
                  <a:lnTo>
                    <a:pt x="5196" y="5140"/>
                  </a:lnTo>
                  <a:lnTo>
                    <a:pt x="5199" y="5130"/>
                  </a:lnTo>
                  <a:lnTo>
                    <a:pt x="5201" y="5119"/>
                  </a:lnTo>
                  <a:lnTo>
                    <a:pt x="5201" y="5109"/>
                  </a:lnTo>
                  <a:lnTo>
                    <a:pt x="5201" y="5098"/>
                  </a:lnTo>
                  <a:lnTo>
                    <a:pt x="5199" y="5088"/>
                  </a:lnTo>
                  <a:lnTo>
                    <a:pt x="5196" y="5077"/>
                  </a:lnTo>
                  <a:lnTo>
                    <a:pt x="5193" y="5067"/>
                  </a:lnTo>
                  <a:lnTo>
                    <a:pt x="5189" y="5057"/>
                  </a:lnTo>
                  <a:lnTo>
                    <a:pt x="5182" y="5046"/>
                  </a:lnTo>
                  <a:lnTo>
                    <a:pt x="5176" y="5037"/>
                  </a:lnTo>
                  <a:lnTo>
                    <a:pt x="5168" y="5030"/>
                  </a:lnTo>
                  <a:lnTo>
                    <a:pt x="5160" y="5023"/>
                  </a:lnTo>
                  <a:lnTo>
                    <a:pt x="5152" y="5016"/>
                  </a:lnTo>
                  <a:lnTo>
                    <a:pt x="5143" y="5011"/>
                  </a:lnTo>
                  <a:lnTo>
                    <a:pt x="5134" y="5006"/>
                  </a:lnTo>
                  <a:lnTo>
                    <a:pt x="5124" y="5003"/>
                  </a:lnTo>
                  <a:lnTo>
                    <a:pt x="5113" y="5000"/>
                  </a:lnTo>
                  <a:lnTo>
                    <a:pt x="5103" y="4999"/>
                  </a:lnTo>
                  <a:lnTo>
                    <a:pt x="5092" y="4998"/>
                  </a:lnTo>
                  <a:lnTo>
                    <a:pt x="5082" y="4998"/>
                  </a:lnTo>
                  <a:lnTo>
                    <a:pt x="5071" y="5000"/>
                  </a:lnTo>
                  <a:lnTo>
                    <a:pt x="5061" y="5003"/>
                  </a:lnTo>
                  <a:lnTo>
                    <a:pt x="5051" y="5006"/>
                  </a:lnTo>
                  <a:lnTo>
                    <a:pt x="5041" y="5011"/>
                  </a:lnTo>
                  <a:lnTo>
                    <a:pt x="5030" y="5017"/>
                  </a:lnTo>
                  <a:lnTo>
                    <a:pt x="5022" y="5023"/>
                  </a:lnTo>
                  <a:lnTo>
                    <a:pt x="5014" y="5031"/>
                  </a:lnTo>
                  <a:lnTo>
                    <a:pt x="5007" y="5039"/>
                  </a:lnTo>
                  <a:lnTo>
                    <a:pt x="5000" y="5048"/>
                  </a:lnTo>
                  <a:lnTo>
                    <a:pt x="4995" y="5057"/>
                  </a:lnTo>
                  <a:lnTo>
                    <a:pt x="4990" y="5066"/>
                  </a:lnTo>
                  <a:lnTo>
                    <a:pt x="4987" y="5076"/>
                  </a:lnTo>
                  <a:lnTo>
                    <a:pt x="4985" y="5086"/>
                  </a:lnTo>
                  <a:lnTo>
                    <a:pt x="4982" y="5096"/>
                  </a:lnTo>
                  <a:lnTo>
                    <a:pt x="4982" y="5107"/>
                  </a:lnTo>
                  <a:lnTo>
                    <a:pt x="4982" y="5117"/>
                  </a:lnTo>
                  <a:lnTo>
                    <a:pt x="4983" y="5128"/>
                  </a:lnTo>
                  <a:lnTo>
                    <a:pt x="4987" y="5138"/>
                  </a:lnTo>
                  <a:lnTo>
                    <a:pt x="4990" y="5149"/>
                  </a:lnTo>
                  <a:lnTo>
                    <a:pt x="4995" y="5159"/>
                  </a:lnTo>
                  <a:lnTo>
                    <a:pt x="5000" y="5169"/>
                  </a:lnTo>
                  <a:lnTo>
                    <a:pt x="5007" y="5178"/>
                  </a:lnTo>
                  <a:lnTo>
                    <a:pt x="5015" y="5186"/>
                  </a:lnTo>
                  <a:lnTo>
                    <a:pt x="5023" y="5192"/>
                  </a:lnTo>
                  <a:lnTo>
                    <a:pt x="5030" y="5199"/>
                  </a:lnTo>
                  <a:lnTo>
                    <a:pt x="5039" y="5205"/>
                  </a:lnTo>
                  <a:lnTo>
                    <a:pt x="5050" y="5209"/>
                  </a:lnTo>
                  <a:lnTo>
                    <a:pt x="5060" y="5213"/>
                  </a:lnTo>
                  <a:lnTo>
                    <a:pt x="5070" y="5215"/>
                  </a:lnTo>
                  <a:lnTo>
                    <a:pt x="5080" y="5217"/>
                  </a:lnTo>
                  <a:lnTo>
                    <a:pt x="5091" y="5217"/>
                  </a:lnTo>
                  <a:lnTo>
                    <a:pt x="5101" y="5217"/>
                  </a:lnTo>
                  <a:lnTo>
                    <a:pt x="5111" y="5216"/>
                  </a:lnTo>
                  <a:lnTo>
                    <a:pt x="5122" y="5213"/>
                  </a:lnTo>
                  <a:lnTo>
                    <a:pt x="5132" y="5209"/>
                  </a:lnTo>
                  <a:lnTo>
                    <a:pt x="5143" y="5205"/>
                  </a:lnTo>
                  <a:close/>
                  <a:moveTo>
                    <a:pt x="6370" y="4553"/>
                  </a:moveTo>
                  <a:lnTo>
                    <a:pt x="6379" y="4547"/>
                  </a:lnTo>
                  <a:lnTo>
                    <a:pt x="6388" y="4540"/>
                  </a:lnTo>
                  <a:lnTo>
                    <a:pt x="6396" y="4533"/>
                  </a:lnTo>
                  <a:lnTo>
                    <a:pt x="6403" y="4525"/>
                  </a:lnTo>
                  <a:lnTo>
                    <a:pt x="6409" y="4517"/>
                  </a:lnTo>
                  <a:lnTo>
                    <a:pt x="6415" y="4508"/>
                  </a:lnTo>
                  <a:lnTo>
                    <a:pt x="6419" y="4498"/>
                  </a:lnTo>
                  <a:lnTo>
                    <a:pt x="6423" y="4488"/>
                  </a:lnTo>
                  <a:lnTo>
                    <a:pt x="6425" y="4478"/>
                  </a:lnTo>
                  <a:lnTo>
                    <a:pt x="6427" y="4467"/>
                  </a:lnTo>
                  <a:lnTo>
                    <a:pt x="6427" y="4457"/>
                  </a:lnTo>
                  <a:lnTo>
                    <a:pt x="6427" y="4446"/>
                  </a:lnTo>
                  <a:lnTo>
                    <a:pt x="6426" y="4436"/>
                  </a:lnTo>
                  <a:lnTo>
                    <a:pt x="6424" y="4425"/>
                  </a:lnTo>
                  <a:lnTo>
                    <a:pt x="6419" y="4415"/>
                  </a:lnTo>
                  <a:lnTo>
                    <a:pt x="6415" y="4405"/>
                  </a:lnTo>
                  <a:lnTo>
                    <a:pt x="6409" y="4394"/>
                  </a:lnTo>
                  <a:lnTo>
                    <a:pt x="6402" y="4386"/>
                  </a:lnTo>
                  <a:lnTo>
                    <a:pt x="6396" y="4378"/>
                  </a:lnTo>
                  <a:lnTo>
                    <a:pt x="6387" y="4371"/>
                  </a:lnTo>
                  <a:lnTo>
                    <a:pt x="6379" y="4364"/>
                  </a:lnTo>
                  <a:lnTo>
                    <a:pt x="6370" y="4359"/>
                  </a:lnTo>
                  <a:lnTo>
                    <a:pt x="6360" y="4354"/>
                  </a:lnTo>
                  <a:lnTo>
                    <a:pt x="6350" y="4351"/>
                  </a:lnTo>
                  <a:lnTo>
                    <a:pt x="6340" y="4348"/>
                  </a:lnTo>
                  <a:lnTo>
                    <a:pt x="6329" y="4347"/>
                  </a:lnTo>
                  <a:lnTo>
                    <a:pt x="6319" y="4346"/>
                  </a:lnTo>
                  <a:lnTo>
                    <a:pt x="6308" y="4346"/>
                  </a:lnTo>
                  <a:lnTo>
                    <a:pt x="6298" y="4348"/>
                  </a:lnTo>
                  <a:lnTo>
                    <a:pt x="6287" y="4351"/>
                  </a:lnTo>
                  <a:lnTo>
                    <a:pt x="6277" y="4354"/>
                  </a:lnTo>
                  <a:lnTo>
                    <a:pt x="6267" y="4359"/>
                  </a:lnTo>
                  <a:lnTo>
                    <a:pt x="6257" y="4365"/>
                  </a:lnTo>
                  <a:lnTo>
                    <a:pt x="6249" y="4371"/>
                  </a:lnTo>
                  <a:lnTo>
                    <a:pt x="6240" y="4379"/>
                  </a:lnTo>
                  <a:lnTo>
                    <a:pt x="6233" y="4387"/>
                  </a:lnTo>
                  <a:lnTo>
                    <a:pt x="6226" y="4396"/>
                  </a:lnTo>
                  <a:lnTo>
                    <a:pt x="6222" y="4405"/>
                  </a:lnTo>
                  <a:lnTo>
                    <a:pt x="6217" y="4414"/>
                  </a:lnTo>
                  <a:lnTo>
                    <a:pt x="6213" y="4424"/>
                  </a:lnTo>
                  <a:lnTo>
                    <a:pt x="6211" y="4434"/>
                  </a:lnTo>
                  <a:lnTo>
                    <a:pt x="6210" y="4444"/>
                  </a:lnTo>
                  <a:lnTo>
                    <a:pt x="6208" y="4455"/>
                  </a:lnTo>
                  <a:lnTo>
                    <a:pt x="6208" y="4465"/>
                  </a:lnTo>
                  <a:lnTo>
                    <a:pt x="6211" y="4476"/>
                  </a:lnTo>
                  <a:lnTo>
                    <a:pt x="6213" y="4487"/>
                  </a:lnTo>
                  <a:lnTo>
                    <a:pt x="6216" y="4497"/>
                  </a:lnTo>
                  <a:lnTo>
                    <a:pt x="6222" y="4507"/>
                  </a:lnTo>
                  <a:lnTo>
                    <a:pt x="6227" y="4517"/>
                  </a:lnTo>
                  <a:lnTo>
                    <a:pt x="6234" y="4526"/>
                  </a:lnTo>
                  <a:lnTo>
                    <a:pt x="6241" y="4534"/>
                  </a:lnTo>
                  <a:lnTo>
                    <a:pt x="6249" y="4540"/>
                  </a:lnTo>
                  <a:lnTo>
                    <a:pt x="6258" y="4547"/>
                  </a:lnTo>
                  <a:lnTo>
                    <a:pt x="6267" y="4553"/>
                  </a:lnTo>
                  <a:lnTo>
                    <a:pt x="6276" y="4557"/>
                  </a:lnTo>
                  <a:lnTo>
                    <a:pt x="6286" y="4561"/>
                  </a:lnTo>
                  <a:lnTo>
                    <a:pt x="6296" y="4563"/>
                  </a:lnTo>
                  <a:lnTo>
                    <a:pt x="6307" y="4565"/>
                  </a:lnTo>
                  <a:lnTo>
                    <a:pt x="6317" y="4565"/>
                  </a:lnTo>
                  <a:lnTo>
                    <a:pt x="6327" y="4565"/>
                  </a:lnTo>
                  <a:lnTo>
                    <a:pt x="6338" y="4564"/>
                  </a:lnTo>
                  <a:lnTo>
                    <a:pt x="6349" y="4561"/>
                  </a:lnTo>
                  <a:lnTo>
                    <a:pt x="6360" y="4557"/>
                  </a:lnTo>
                  <a:lnTo>
                    <a:pt x="6370" y="4553"/>
                  </a:lnTo>
                  <a:close/>
                  <a:moveTo>
                    <a:pt x="7596" y="3901"/>
                  </a:moveTo>
                  <a:lnTo>
                    <a:pt x="7606" y="3895"/>
                  </a:lnTo>
                  <a:lnTo>
                    <a:pt x="7614" y="3888"/>
                  </a:lnTo>
                  <a:lnTo>
                    <a:pt x="7623" y="3881"/>
                  </a:lnTo>
                  <a:lnTo>
                    <a:pt x="7630" y="3873"/>
                  </a:lnTo>
                  <a:lnTo>
                    <a:pt x="7636" y="3865"/>
                  </a:lnTo>
                  <a:lnTo>
                    <a:pt x="7641" y="3856"/>
                  </a:lnTo>
                  <a:lnTo>
                    <a:pt x="7645" y="3846"/>
                  </a:lnTo>
                  <a:lnTo>
                    <a:pt x="7650" y="3836"/>
                  </a:lnTo>
                  <a:lnTo>
                    <a:pt x="7652" y="3826"/>
                  </a:lnTo>
                  <a:lnTo>
                    <a:pt x="7653" y="3815"/>
                  </a:lnTo>
                  <a:lnTo>
                    <a:pt x="7654" y="3805"/>
                  </a:lnTo>
                  <a:lnTo>
                    <a:pt x="7653" y="3794"/>
                  </a:lnTo>
                  <a:lnTo>
                    <a:pt x="7652" y="3784"/>
                  </a:lnTo>
                  <a:lnTo>
                    <a:pt x="7650" y="3773"/>
                  </a:lnTo>
                  <a:lnTo>
                    <a:pt x="7646" y="3763"/>
                  </a:lnTo>
                  <a:lnTo>
                    <a:pt x="7641" y="3753"/>
                  </a:lnTo>
                  <a:lnTo>
                    <a:pt x="7635" y="3742"/>
                  </a:lnTo>
                  <a:lnTo>
                    <a:pt x="7628" y="3734"/>
                  </a:lnTo>
                  <a:lnTo>
                    <a:pt x="7622" y="3726"/>
                  </a:lnTo>
                  <a:lnTo>
                    <a:pt x="7614" y="3719"/>
                  </a:lnTo>
                  <a:lnTo>
                    <a:pt x="7605" y="3712"/>
                  </a:lnTo>
                  <a:lnTo>
                    <a:pt x="7596" y="3707"/>
                  </a:lnTo>
                  <a:lnTo>
                    <a:pt x="7587" y="3702"/>
                  </a:lnTo>
                  <a:lnTo>
                    <a:pt x="7577" y="3699"/>
                  </a:lnTo>
                  <a:lnTo>
                    <a:pt x="7567" y="3696"/>
                  </a:lnTo>
                  <a:lnTo>
                    <a:pt x="7556" y="3695"/>
                  </a:lnTo>
                  <a:lnTo>
                    <a:pt x="7546" y="3694"/>
                  </a:lnTo>
                  <a:lnTo>
                    <a:pt x="7535" y="3694"/>
                  </a:lnTo>
                  <a:lnTo>
                    <a:pt x="7524" y="3696"/>
                  </a:lnTo>
                  <a:lnTo>
                    <a:pt x="7514" y="3699"/>
                  </a:lnTo>
                  <a:lnTo>
                    <a:pt x="7503" y="3702"/>
                  </a:lnTo>
                  <a:lnTo>
                    <a:pt x="7493" y="3707"/>
                  </a:lnTo>
                  <a:lnTo>
                    <a:pt x="7484" y="3713"/>
                  </a:lnTo>
                  <a:lnTo>
                    <a:pt x="7475" y="3719"/>
                  </a:lnTo>
                  <a:lnTo>
                    <a:pt x="7467" y="3727"/>
                  </a:lnTo>
                  <a:lnTo>
                    <a:pt x="7459" y="3735"/>
                  </a:lnTo>
                  <a:lnTo>
                    <a:pt x="7454" y="3744"/>
                  </a:lnTo>
                  <a:lnTo>
                    <a:pt x="7448" y="3753"/>
                  </a:lnTo>
                  <a:lnTo>
                    <a:pt x="7444" y="3762"/>
                  </a:lnTo>
                  <a:lnTo>
                    <a:pt x="7440" y="3772"/>
                  </a:lnTo>
                  <a:lnTo>
                    <a:pt x="7438" y="3782"/>
                  </a:lnTo>
                  <a:lnTo>
                    <a:pt x="7436" y="3792"/>
                  </a:lnTo>
                  <a:lnTo>
                    <a:pt x="7436" y="3803"/>
                  </a:lnTo>
                  <a:lnTo>
                    <a:pt x="7436" y="3813"/>
                  </a:lnTo>
                  <a:lnTo>
                    <a:pt x="7437" y="3824"/>
                  </a:lnTo>
                  <a:lnTo>
                    <a:pt x="7439" y="3835"/>
                  </a:lnTo>
                  <a:lnTo>
                    <a:pt x="7444" y="3845"/>
                  </a:lnTo>
                  <a:lnTo>
                    <a:pt x="7448" y="3855"/>
                  </a:lnTo>
                  <a:lnTo>
                    <a:pt x="7454" y="3865"/>
                  </a:lnTo>
                  <a:lnTo>
                    <a:pt x="7460" y="3874"/>
                  </a:lnTo>
                  <a:lnTo>
                    <a:pt x="7467" y="3882"/>
                  </a:lnTo>
                  <a:lnTo>
                    <a:pt x="7476" y="3888"/>
                  </a:lnTo>
                  <a:lnTo>
                    <a:pt x="7484" y="3895"/>
                  </a:lnTo>
                  <a:lnTo>
                    <a:pt x="7493" y="3901"/>
                  </a:lnTo>
                  <a:lnTo>
                    <a:pt x="7503" y="3905"/>
                  </a:lnTo>
                  <a:lnTo>
                    <a:pt x="7513" y="3909"/>
                  </a:lnTo>
                  <a:lnTo>
                    <a:pt x="7523" y="3911"/>
                  </a:lnTo>
                  <a:lnTo>
                    <a:pt x="7533" y="3913"/>
                  </a:lnTo>
                  <a:lnTo>
                    <a:pt x="7543" y="3913"/>
                  </a:lnTo>
                  <a:lnTo>
                    <a:pt x="7555" y="3913"/>
                  </a:lnTo>
                  <a:lnTo>
                    <a:pt x="7565" y="3912"/>
                  </a:lnTo>
                  <a:lnTo>
                    <a:pt x="7576" y="3909"/>
                  </a:lnTo>
                  <a:lnTo>
                    <a:pt x="7586" y="3905"/>
                  </a:lnTo>
                  <a:lnTo>
                    <a:pt x="7596" y="3901"/>
                  </a:lnTo>
                  <a:close/>
                  <a:moveTo>
                    <a:pt x="8822" y="3249"/>
                  </a:moveTo>
                  <a:lnTo>
                    <a:pt x="8832" y="3243"/>
                  </a:lnTo>
                  <a:lnTo>
                    <a:pt x="8841" y="3236"/>
                  </a:lnTo>
                  <a:lnTo>
                    <a:pt x="8849" y="3229"/>
                  </a:lnTo>
                  <a:lnTo>
                    <a:pt x="8856" y="3221"/>
                  </a:lnTo>
                  <a:lnTo>
                    <a:pt x="8862" y="3213"/>
                  </a:lnTo>
                  <a:lnTo>
                    <a:pt x="8868" y="3204"/>
                  </a:lnTo>
                  <a:lnTo>
                    <a:pt x="8873" y="3194"/>
                  </a:lnTo>
                  <a:lnTo>
                    <a:pt x="8876" y="3184"/>
                  </a:lnTo>
                  <a:lnTo>
                    <a:pt x="8878" y="3174"/>
                  </a:lnTo>
                  <a:lnTo>
                    <a:pt x="8880" y="3163"/>
                  </a:lnTo>
                  <a:lnTo>
                    <a:pt x="8880" y="3153"/>
                  </a:lnTo>
                  <a:lnTo>
                    <a:pt x="8880" y="3142"/>
                  </a:lnTo>
                  <a:lnTo>
                    <a:pt x="8879" y="3132"/>
                  </a:lnTo>
                  <a:lnTo>
                    <a:pt x="8876" y="3121"/>
                  </a:lnTo>
                  <a:lnTo>
                    <a:pt x="8873" y="3111"/>
                  </a:lnTo>
                  <a:lnTo>
                    <a:pt x="8868" y="3101"/>
                  </a:lnTo>
                  <a:lnTo>
                    <a:pt x="8862" y="3091"/>
                  </a:lnTo>
                  <a:lnTo>
                    <a:pt x="8856" y="3082"/>
                  </a:lnTo>
                  <a:lnTo>
                    <a:pt x="8848" y="3074"/>
                  </a:lnTo>
                  <a:lnTo>
                    <a:pt x="8840" y="3067"/>
                  </a:lnTo>
                  <a:lnTo>
                    <a:pt x="8832" y="3060"/>
                  </a:lnTo>
                  <a:lnTo>
                    <a:pt x="8822" y="3055"/>
                  </a:lnTo>
                  <a:lnTo>
                    <a:pt x="8813" y="3050"/>
                  </a:lnTo>
                  <a:lnTo>
                    <a:pt x="8803" y="3047"/>
                  </a:lnTo>
                  <a:lnTo>
                    <a:pt x="8793" y="3044"/>
                  </a:lnTo>
                  <a:lnTo>
                    <a:pt x="8783" y="3043"/>
                  </a:lnTo>
                  <a:lnTo>
                    <a:pt x="8772" y="3042"/>
                  </a:lnTo>
                  <a:lnTo>
                    <a:pt x="8762" y="3042"/>
                  </a:lnTo>
                  <a:lnTo>
                    <a:pt x="8750" y="3044"/>
                  </a:lnTo>
                  <a:lnTo>
                    <a:pt x="8740" y="3047"/>
                  </a:lnTo>
                  <a:lnTo>
                    <a:pt x="8730" y="3050"/>
                  </a:lnTo>
                  <a:lnTo>
                    <a:pt x="8720" y="3055"/>
                  </a:lnTo>
                  <a:lnTo>
                    <a:pt x="8710" y="3061"/>
                  </a:lnTo>
                  <a:lnTo>
                    <a:pt x="8701" y="3067"/>
                  </a:lnTo>
                  <a:lnTo>
                    <a:pt x="8693" y="3075"/>
                  </a:lnTo>
                  <a:lnTo>
                    <a:pt x="8687" y="3083"/>
                  </a:lnTo>
                  <a:lnTo>
                    <a:pt x="8680" y="3092"/>
                  </a:lnTo>
                  <a:lnTo>
                    <a:pt x="8674" y="3101"/>
                  </a:lnTo>
                  <a:lnTo>
                    <a:pt x="8670" y="3110"/>
                  </a:lnTo>
                  <a:lnTo>
                    <a:pt x="8666" y="3120"/>
                  </a:lnTo>
                  <a:lnTo>
                    <a:pt x="8664" y="3130"/>
                  </a:lnTo>
                  <a:lnTo>
                    <a:pt x="8662" y="3140"/>
                  </a:lnTo>
                  <a:lnTo>
                    <a:pt x="8662" y="3151"/>
                  </a:lnTo>
                  <a:lnTo>
                    <a:pt x="8662" y="3161"/>
                  </a:lnTo>
                  <a:lnTo>
                    <a:pt x="8664" y="3172"/>
                  </a:lnTo>
                  <a:lnTo>
                    <a:pt x="8666" y="3183"/>
                  </a:lnTo>
                  <a:lnTo>
                    <a:pt x="8670" y="3193"/>
                  </a:lnTo>
                  <a:lnTo>
                    <a:pt x="8674" y="3203"/>
                  </a:lnTo>
                  <a:lnTo>
                    <a:pt x="8680" y="3213"/>
                  </a:lnTo>
                  <a:lnTo>
                    <a:pt x="8687" y="3222"/>
                  </a:lnTo>
                  <a:lnTo>
                    <a:pt x="8694" y="3230"/>
                  </a:lnTo>
                  <a:lnTo>
                    <a:pt x="8702" y="3236"/>
                  </a:lnTo>
                  <a:lnTo>
                    <a:pt x="8711" y="3243"/>
                  </a:lnTo>
                  <a:lnTo>
                    <a:pt x="8720" y="3249"/>
                  </a:lnTo>
                  <a:lnTo>
                    <a:pt x="8729" y="3253"/>
                  </a:lnTo>
                  <a:lnTo>
                    <a:pt x="8739" y="3257"/>
                  </a:lnTo>
                  <a:lnTo>
                    <a:pt x="8749" y="3259"/>
                  </a:lnTo>
                  <a:lnTo>
                    <a:pt x="8759" y="3261"/>
                  </a:lnTo>
                  <a:lnTo>
                    <a:pt x="8771" y="3261"/>
                  </a:lnTo>
                  <a:lnTo>
                    <a:pt x="8781" y="3261"/>
                  </a:lnTo>
                  <a:lnTo>
                    <a:pt x="8792" y="3260"/>
                  </a:lnTo>
                  <a:lnTo>
                    <a:pt x="8802" y="3257"/>
                  </a:lnTo>
                  <a:lnTo>
                    <a:pt x="8812" y="3253"/>
                  </a:lnTo>
                  <a:lnTo>
                    <a:pt x="8822" y="3249"/>
                  </a:lnTo>
                  <a:close/>
                  <a:moveTo>
                    <a:pt x="10049" y="2597"/>
                  </a:moveTo>
                  <a:lnTo>
                    <a:pt x="10058" y="2591"/>
                  </a:lnTo>
                  <a:lnTo>
                    <a:pt x="10067" y="2584"/>
                  </a:lnTo>
                  <a:lnTo>
                    <a:pt x="10075" y="2577"/>
                  </a:lnTo>
                  <a:lnTo>
                    <a:pt x="10083" y="2569"/>
                  </a:lnTo>
                  <a:lnTo>
                    <a:pt x="10089" y="2561"/>
                  </a:lnTo>
                  <a:lnTo>
                    <a:pt x="10094" y="2552"/>
                  </a:lnTo>
                  <a:lnTo>
                    <a:pt x="10099" y="2542"/>
                  </a:lnTo>
                  <a:lnTo>
                    <a:pt x="10102" y="2532"/>
                  </a:lnTo>
                  <a:lnTo>
                    <a:pt x="10105" y="2522"/>
                  </a:lnTo>
                  <a:lnTo>
                    <a:pt x="10107" y="2511"/>
                  </a:lnTo>
                  <a:lnTo>
                    <a:pt x="10108" y="2501"/>
                  </a:lnTo>
                  <a:lnTo>
                    <a:pt x="10107" y="2490"/>
                  </a:lnTo>
                  <a:lnTo>
                    <a:pt x="10105" y="2480"/>
                  </a:lnTo>
                  <a:lnTo>
                    <a:pt x="10103" y="2469"/>
                  </a:lnTo>
                  <a:lnTo>
                    <a:pt x="10099" y="2459"/>
                  </a:lnTo>
                  <a:lnTo>
                    <a:pt x="10094" y="2449"/>
                  </a:lnTo>
                  <a:lnTo>
                    <a:pt x="10089" y="2439"/>
                  </a:lnTo>
                  <a:lnTo>
                    <a:pt x="10082" y="2430"/>
                  </a:lnTo>
                  <a:lnTo>
                    <a:pt x="10075" y="2422"/>
                  </a:lnTo>
                  <a:lnTo>
                    <a:pt x="10067" y="2415"/>
                  </a:lnTo>
                  <a:lnTo>
                    <a:pt x="10058" y="2408"/>
                  </a:lnTo>
                  <a:lnTo>
                    <a:pt x="10049" y="2403"/>
                  </a:lnTo>
                  <a:lnTo>
                    <a:pt x="10039" y="2398"/>
                  </a:lnTo>
                  <a:lnTo>
                    <a:pt x="10030" y="2395"/>
                  </a:lnTo>
                  <a:lnTo>
                    <a:pt x="10019" y="2393"/>
                  </a:lnTo>
                  <a:lnTo>
                    <a:pt x="10009" y="2391"/>
                  </a:lnTo>
                  <a:lnTo>
                    <a:pt x="9999" y="2390"/>
                  </a:lnTo>
                  <a:lnTo>
                    <a:pt x="9988" y="2390"/>
                  </a:lnTo>
                  <a:lnTo>
                    <a:pt x="9978" y="2393"/>
                  </a:lnTo>
                  <a:lnTo>
                    <a:pt x="9966" y="2395"/>
                  </a:lnTo>
                  <a:lnTo>
                    <a:pt x="9956" y="2398"/>
                  </a:lnTo>
                  <a:lnTo>
                    <a:pt x="9946" y="2403"/>
                  </a:lnTo>
                  <a:lnTo>
                    <a:pt x="9937" y="2409"/>
                  </a:lnTo>
                  <a:lnTo>
                    <a:pt x="9928" y="2415"/>
                  </a:lnTo>
                  <a:lnTo>
                    <a:pt x="9920" y="2423"/>
                  </a:lnTo>
                  <a:lnTo>
                    <a:pt x="9913" y="2431"/>
                  </a:lnTo>
                  <a:lnTo>
                    <a:pt x="9907" y="2440"/>
                  </a:lnTo>
                  <a:lnTo>
                    <a:pt x="9901" y="2449"/>
                  </a:lnTo>
                  <a:lnTo>
                    <a:pt x="9897" y="2458"/>
                  </a:lnTo>
                  <a:lnTo>
                    <a:pt x="9894" y="2468"/>
                  </a:lnTo>
                  <a:lnTo>
                    <a:pt x="9890" y="2478"/>
                  </a:lnTo>
                  <a:lnTo>
                    <a:pt x="9889" y="2488"/>
                  </a:lnTo>
                  <a:lnTo>
                    <a:pt x="9888" y="2499"/>
                  </a:lnTo>
                  <a:lnTo>
                    <a:pt x="9889" y="2509"/>
                  </a:lnTo>
                  <a:lnTo>
                    <a:pt x="9890" y="2520"/>
                  </a:lnTo>
                  <a:lnTo>
                    <a:pt x="9892" y="2531"/>
                  </a:lnTo>
                  <a:lnTo>
                    <a:pt x="9896" y="2541"/>
                  </a:lnTo>
                  <a:lnTo>
                    <a:pt x="9901" y="2551"/>
                  </a:lnTo>
                  <a:lnTo>
                    <a:pt x="9907" y="2561"/>
                  </a:lnTo>
                  <a:lnTo>
                    <a:pt x="9914" y="2570"/>
                  </a:lnTo>
                  <a:lnTo>
                    <a:pt x="9920" y="2578"/>
                  </a:lnTo>
                  <a:lnTo>
                    <a:pt x="9928" y="2584"/>
                  </a:lnTo>
                  <a:lnTo>
                    <a:pt x="9937" y="2591"/>
                  </a:lnTo>
                  <a:lnTo>
                    <a:pt x="9946" y="2597"/>
                  </a:lnTo>
                  <a:lnTo>
                    <a:pt x="9956" y="2601"/>
                  </a:lnTo>
                  <a:lnTo>
                    <a:pt x="9965" y="2605"/>
                  </a:lnTo>
                  <a:lnTo>
                    <a:pt x="9975" y="2607"/>
                  </a:lnTo>
                  <a:lnTo>
                    <a:pt x="9987" y="2609"/>
                  </a:lnTo>
                  <a:lnTo>
                    <a:pt x="9997" y="2609"/>
                  </a:lnTo>
                  <a:lnTo>
                    <a:pt x="10008" y="2609"/>
                  </a:lnTo>
                  <a:lnTo>
                    <a:pt x="10018" y="2608"/>
                  </a:lnTo>
                  <a:lnTo>
                    <a:pt x="10028" y="2605"/>
                  </a:lnTo>
                  <a:lnTo>
                    <a:pt x="10039" y="2601"/>
                  </a:lnTo>
                  <a:lnTo>
                    <a:pt x="10049" y="2597"/>
                  </a:lnTo>
                  <a:close/>
                  <a:moveTo>
                    <a:pt x="2114" y="8388"/>
                  </a:moveTo>
                  <a:lnTo>
                    <a:pt x="2124" y="8383"/>
                  </a:lnTo>
                  <a:lnTo>
                    <a:pt x="2132" y="8376"/>
                  </a:lnTo>
                  <a:lnTo>
                    <a:pt x="2141" y="8369"/>
                  </a:lnTo>
                  <a:lnTo>
                    <a:pt x="2148" y="8361"/>
                  </a:lnTo>
                  <a:lnTo>
                    <a:pt x="2155" y="8352"/>
                  </a:lnTo>
                  <a:lnTo>
                    <a:pt x="2159" y="8343"/>
                  </a:lnTo>
                  <a:lnTo>
                    <a:pt x="2163" y="8333"/>
                  </a:lnTo>
                  <a:lnTo>
                    <a:pt x="2168" y="8324"/>
                  </a:lnTo>
                  <a:lnTo>
                    <a:pt x="2170" y="8314"/>
                  </a:lnTo>
                  <a:lnTo>
                    <a:pt x="2171" y="8303"/>
                  </a:lnTo>
                  <a:lnTo>
                    <a:pt x="2172" y="8293"/>
                  </a:lnTo>
                  <a:lnTo>
                    <a:pt x="2171" y="8282"/>
                  </a:lnTo>
                  <a:lnTo>
                    <a:pt x="2170" y="8272"/>
                  </a:lnTo>
                  <a:lnTo>
                    <a:pt x="2168" y="8262"/>
                  </a:lnTo>
                  <a:lnTo>
                    <a:pt x="2165" y="8250"/>
                  </a:lnTo>
                  <a:lnTo>
                    <a:pt x="2159" y="8240"/>
                  </a:lnTo>
                  <a:lnTo>
                    <a:pt x="2153" y="8231"/>
                  </a:lnTo>
                  <a:lnTo>
                    <a:pt x="2147" y="8222"/>
                  </a:lnTo>
                  <a:lnTo>
                    <a:pt x="2140" y="8214"/>
                  </a:lnTo>
                  <a:lnTo>
                    <a:pt x="2132" y="8207"/>
                  </a:lnTo>
                  <a:lnTo>
                    <a:pt x="2123" y="8201"/>
                  </a:lnTo>
                  <a:lnTo>
                    <a:pt x="2114" y="8195"/>
                  </a:lnTo>
                  <a:lnTo>
                    <a:pt x="2105" y="8191"/>
                  </a:lnTo>
                  <a:lnTo>
                    <a:pt x="2095" y="8187"/>
                  </a:lnTo>
                  <a:lnTo>
                    <a:pt x="2085" y="8184"/>
                  </a:lnTo>
                  <a:lnTo>
                    <a:pt x="2074" y="8183"/>
                  </a:lnTo>
                  <a:lnTo>
                    <a:pt x="2064" y="8182"/>
                  </a:lnTo>
                  <a:lnTo>
                    <a:pt x="2054" y="8183"/>
                  </a:lnTo>
                  <a:lnTo>
                    <a:pt x="2042" y="8184"/>
                  </a:lnTo>
                  <a:lnTo>
                    <a:pt x="2032" y="8186"/>
                  </a:lnTo>
                  <a:lnTo>
                    <a:pt x="2021" y="8191"/>
                  </a:lnTo>
                  <a:lnTo>
                    <a:pt x="2011" y="8195"/>
                  </a:lnTo>
                  <a:lnTo>
                    <a:pt x="2002" y="8201"/>
                  </a:lnTo>
                  <a:lnTo>
                    <a:pt x="1993" y="8208"/>
                  </a:lnTo>
                  <a:lnTo>
                    <a:pt x="1985" y="8214"/>
                  </a:lnTo>
                  <a:lnTo>
                    <a:pt x="1977" y="8222"/>
                  </a:lnTo>
                  <a:lnTo>
                    <a:pt x="1972" y="8231"/>
                  </a:lnTo>
                  <a:lnTo>
                    <a:pt x="1966" y="8240"/>
                  </a:lnTo>
                  <a:lnTo>
                    <a:pt x="1962" y="8250"/>
                  </a:lnTo>
                  <a:lnTo>
                    <a:pt x="1958" y="8259"/>
                  </a:lnTo>
                  <a:lnTo>
                    <a:pt x="1956" y="8269"/>
                  </a:lnTo>
                  <a:lnTo>
                    <a:pt x="1954" y="8281"/>
                  </a:lnTo>
                  <a:lnTo>
                    <a:pt x="1954" y="8291"/>
                  </a:lnTo>
                  <a:lnTo>
                    <a:pt x="1954" y="8302"/>
                  </a:lnTo>
                  <a:lnTo>
                    <a:pt x="1955" y="8312"/>
                  </a:lnTo>
                  <a:lnTo>
                    <a:pt x="1957" y="8322"/>
                  </a:lnTo>
                  <a:lnTo>
                    <a:pt x="1962" y="8333"/>
                  </a:lnTo>
                  <a:lnTo>
                    <a:pt x="1966" y="8343"/>
                  </a:lnTo>
                  <a:lnTo>
                    <a:pt x="1972" y="8352"/>
                  </a:lnTo>
                  <a:lnTo>
                    <a:pt x="1979" y="8361"/>
                  </a:lnTo>
                  <a:lnTo>
                    <a:pt x="1985" y="8369"/>
                  </a:lnTo>
                  <a:lnTo>
                    <a:pt x="1994" y="8377"/>
                  </a:lnTo>
                  <a:lnTo>
                    <a:pt x="2002" y="8383"/>
                  </a:lnTo>
                  <a:lnTo>
                    <a:pt x="2011" y="8388"/>
                  </a:lnTo>
                  <a:lnTo>
                    <a:pt x="2021" y="8393"/>
                  </a:lnTo>
                  <a:lnTo>
                    <a:pt x="2031" y="8396"/>
                  </a:lnTo>
                  <a:lnTo>
                    <a:pt x="2041" y="8400"/>
                  </a:lnTo>
                  <a:lnTo>
                    <a:pt x="2051" y="8401"/>
                  </a:lnTo>
                  <a:lnTo>
                    <a:pt x="2062" y="8402"/>
                  </a:lnTo>
                  <a:lnTo>
                    <a:pt x="2073" y="8401"/>
                  </a:lnTo>
                  <a:lnTo>
                    <a:pt x="2083" y="8400"/>
                  </a:lnTo>
                  <a:lnTo>
                    <a:pt x="2094" y="8397"/>
                  </a:lnTo>
                  <a:lnTo>
                    <a:pt x="2104" y="8394"/>
                  </a:lnTo>
                  <a:lnTo>
                    <a:pt x="2114" y="8388"/>
                  </a:lnTo>
                  <a:close/>
                  <a:moveTo>
                    <a:pt x="3340" y="7736"/>
                  </a:moveTo>
                  <a:lnTo>
                    <a:pt x="3350" y="7731"/>
                  </a:lnTo>
                  <a:lnTo>
                    <a:pt x="3359" y="7724"/>
                  </a:lnTo>
                  <a:lnTo>
                    <a:pt x="3367" y="7717"/>
                  </a:lnTo>
                  <a:lnTo>
                    <a:pt x="3374" y="7709"/>
                  </a:lnTo>
                  <a:lnTo>
                    <a:pt x="3381" y="7700"/>
                  </a:lnTo>
                  <a:lnTo>
                    <a:pt x="3386" y="7691"/>
                  </a:lnTo>
                  <a:lnTo>
                    <a:pt x="3391" y="7681"/>
                  </a:lnTo>
                  <a:lnTo>
                    <a:pt x="3394" y="7672"/>
                  </a:lnTo>
                  <a:lnTo>
                    <a:pt x="3396" y="7662"/>
                  </a:lnTo>
                  <a:lnTo>
                    <a:pt x="3399" y="7651"/>
                  </a:lnTo>
                  <a:lnTo>
                    <a:pt x="3399" y="7641"/>
                  </a:lnTo>
                  <a:lnTo>
                    <a:pt x="3399" y="7630"/>
                  </a:lnTo>
                  <a:lnTo>
                    <a:pt x="3397" y="7620"/>
                  </a:lnTo>
                  <a:lnTo>
                    <a:pt x="3394" y="7610"/>
                  </a:lnTo>
                  <a:lnTo>
                    <a:pt x="3391" y="7598"/>
                  </a:lnTo>
                  <a:lnTo>
                    <a:pt x="3386" y="7588"/>
                  </a:lnTo>
                  <a:lnTo>
                    <a:pt x="3381" y="7579"/>
                  </a:lnTo>
                  <a:lnTo>
                    <a:pt x="3374" y="7570"/>
                  </a:lnTo>
                  <a:lnTo>
                    <a:pt x="3366" y="7562"/>
                  </a:lnTo>
                  <a:lnTo>
                    <a:pt x="3358" y="7555"/>
                  </a:lnTo>
                  <a:lnTo>
                    <a:pt x="3350" y="7549"/>
                  </a:lnTo>
                  <a:lnTo>
                    <a:pt x="3341" y="7543"/>
                  </a:lnTo>
                  <a:lnTo>
                    <a:pt x="3331" y="7539"/>
                  </a:lnTo>
                  <a:lnTo>
                    <a:pt x="3321" y="7535"/>
                  </a:lnTo>
                  <a:lnTo>
                    <a:pt x="3311" y="7532"/>
                  </a:lnTo>
                  <a:lnTo>
                    <a:pt x="3301" y="7531"/>
                  </a:lnTo>
                  <a:lnTo>
                    <a:pt x="3290" y="7530"/>
                  </a:lnTo>
                  <a:lnTo>
                    <a:pt x="3280" y="7531"/>
                  </a:lnTo>
                  <a:lnTo>
                    <a:pt x="3270" y="7532"/>
                  </a:lnTo>
                  <a:lnTo>
                    <a:pt x="3259" y="7534"/>
                  </a:lnTo>
                  <a:lnTo>
                    <a:pt x="3248" y="7539"/>
                  </a:lnTo>
                  <a:lnTo>
                    <a:pt x="3238" y="7543"/>
                  </a:lnTo>
                  <a:lnTo>
                    <a:pt x="3228" y="7549"/>
                  </a:lnTo>
                  <a:lnTo>
                    <a:pt x="3219" y="7556"/>
                  </a:lnTo>
                  <a:lnTo>
                    <a:pt x="3211" y="7562"/>
                  </a:lnTo>
                  <a:lnTo>
                    <a:pt x="3205" y="7570"/>
                  </a:lnTo>
                  <a:lnTo>
                    <a:pt x="3198" y="7579"/>
                  </a:lnTo>
                  <a:lnTo>
                    <a:pt x="3192" y="7588"/>
                  </a:lnTo>
                  <a:lnTo>
                    <a:pt x="3188" y="7598"/>
                  </a:lnTo>
                  <a:lnTo>
                    <a:pt x="3185" y="7607"/>
                  </a:lnTo>
                  <a:lnTo>
                    <a:pt x="3182" y="7617"/>
                  </a:lnTo>
                  <a:lnTo>
                    <a:pt x="3180" y="7629"/>
                  </a:lnTo>
                  <a:lnTo>
                    <a:pt x="3180" y="7639"/>
                  </a:lnTo>
                  <a:lnTo>
                    <a:pt x="3180" y="7650"/>
                  </a:lnTo>
                  <a:lnTo>
                    <a:pt x="3182" y="7660"/>
                  </a:lnTo>
                  <a:lnTo>
                    <a:pt x="3185" y="7671"/>
                  </a:lnTo>
                  <a:lnTo>
                    <a:pt x="3188" y="7681"/>
                  </a:lnTo>
                  <a:lnTo>
                    <a:pt x="3192" y="7691"/>
                  </a:lnTo>
                  <a:lnTo>
                    <a:pt x="3198" y="7700"/>
                  </a:lnTo>
                  <a:lnTo>
                    <a:pt x="3205" y="7709"/>
                  </a:lnTo>
                  <a:lnTo>
                    <a:pt x="3213" y="7717"/>
                  </a:lnTo>
                  <a:lnTo>
                    <a:pt x="3220" y="7725"/>
                  </a:lnTo>
                  <a:lnTo>
                    <a:pt x="3229" y="7731"/>
                  </a:lnTo>
                  <a:lnTo>
                    <a:pt x="3238" y="7736"/>
                  </a:lnTo>
                  <a:lnTo>
                    <a:pt x="3247" y="7741"/>
                  </a:lnTo>
                  <a:lnTo>
                    <a:pt x="3257" y="7744"/>
                  </a:lnTo>
                  <a:lnTo>
                    <a:pt x="3267" y="7748"/>
                  </a:lnTo>
                  <a:lnTo>
                    <a:pt x="3278" y="7749"/>
                  </a:lnTo>
                  <a:lnTo>
                    <a:pt x="3289" y="7750"/>
                  </a:lnTo>
                  <a:lnTo>
                    <a:pt x="3299" y="7749"/>
                  </a:lnTo>
                  <a:lnTo>
                    <a:pt x="3310" y="7748"/>
                  </a:lnTo>
                  <a:lnTo>
                    <a:pt x="3320" y="7745"/>
                  </a:lnTo>
                  <a:lnTo>
                    <a:pt x="3330" y="7741"/>
                  </a:lnTo>
                  <a:lnTo>
                    <a:pt x="3340" y="7736"/>
                  </a:lnTo>
                  <a:close/>
                  <a:moveTo>
                    <a:pt x="4568" y="7084"/>
                  </a:moveTo>
                  <a:lnTo>
                    <a:pt x="4577" y="7079"/>
                  </a:lnTo>
                  <a:lnTo>
                    <a:pt x="4586" y="7072"/>
                  </a:lnTo>
                  <a:lnTo>
                    <a:pt x="4593" y="7065"/>
                  </a:lnTo>
                  <a:lnTo>
                    <a:pt x="4601" y="7057"/>
                  </a:lnTo>
                  <a:lnTo>
                    <a:pt x="4607" y="7048"/>
                  </a:lnTo>
                  <a:lnTo>
                    <a:pt x="4612" y="7039"/>
                  </a:lnTo>
                  <a:lnTo>
                    <a:pt x="4617" y="7029"/>
                  </a:lnTo>
                  <a:lnTo>
                    <a:pt x="4620" y="7020"/>
                  </a:lnTo>
                  <a:lnTo>
                    <a:pt x="4624" y="7010"/>
                  </a:lnTo>
                  <a:lnTo>
                    <a:pt x="4625" y="6999"/>
                  </a:lnTo>
                  <a:lnTo>
                    <a:pt x="4626" y="6989"/>
                  </a:lnTo>
                  <a:lnTo>
                    <a:pt x="4625" y="6978"/>
                  </a:lnTo>
                  <a:lnTo>
                    <a:pt x="4624" y="6968"/>
                  </a:lnTo>
                  <a:lnTo>
                    <a:pt x="4621" y="6958"/>
                  </a:lnTo>
                  <a:lnTo>
                    <a:pt x="4617" y="6946"/>
                  </a:lnTo>
                  <a:lnTo>
                    <a:pt x="4612" y="6936"/>
                  </a:lnTo>
                  <a:lnTo>
                    <a:pt x="4607" y="6927"/>
                  </a:lnTo>
                  <a:lnTo>
                    <a:pt x="4600" y="6918"/>
                  </a:lnTo>
                  <a:lnTo>
                    <a:pt x="4593" y="6910"/>
                  </a:lnTo>
                  <a:lnTo>
                    <a:pt x="4586" y="6903"/>
                  </a:lnTo>
                  <a:lnTo>
                    <a:pt x="4577" y="6897"/>
                  </a:lnTo>
                  <a:lnTo>
                    <a:pt x="4568" y="6891"/>
                  </a:lnTo>
                  <a:lnTo>
                    <a:pt x="4558" y="6887"/>
                  </a:lnTo>
                  <a:lnTo>
                    <a:pt x="4549" y="6883"/>
                  </a:lnTo>
                  <a:lnTo>
                    <a:pt x="4538" y="6880"/>
                  </a:lnTo>
                  <a:lnTo>
                    <a:pt x="4527" y="6879"/>
                  </a:lnTo>
                  <a:lnTo>
                    <a:pt x="4517" y="6878"/>
                  </a:lnTo>
                  <a:lnTo>
                    <a:pt x="4506" y="6879"/>
                  </a:lnTo>
                  <a:lnTo>
                    <a:pt x="4496" y="6880"/>
                  </a:lnTo>
                  <a:lnTo>
                    <a:pt x="4486" y="6882"/>
                  </a:lnTo>
                  <a:lnTo>
                    <a:pt x="4475" y="6887"/>
                  </a:lnTo>
                  <a:lnTo>
                    <a:pt x="4464" y="6891"/>
                  </a:lnTo>
                  <a:lnTo>
                    <a:pt x="4456" y="6897"/>
                  </a:lnTo>
                  <a:lnTo>
                    <a:pt x="4447" y="6904"/>
                  </a:lnTo>
                  <a:lnTo>
                    <a:pt x="4439" y="6910"/>
                  </a:lnTo>
                  <a:lnTo>
                    <a:pt x="4431" y="6918"/>
                  </a:lnTo>
                  <a:lnTo>
                    <a:pt x="4425" y="6927"/>
                  </a:lnTo>
                  <a:lnTo>
                    <a:pt x="4420" y="6936"/>
                  </a:lnTo>
                  <a:lnTo>
                    <a:pt x="4415" y="6946"/>
                  </a:lnTo>
                  <a:lnTo>
                    <a:pt x="4412" y="6955"/>
                  </a:lnTo>
                  <a:lnTo>
                    <a:pt x="4408" y="6965"/>
                  </a:lnTo>
                  <a:lnTo>
                    <a:pt x="4407" y="6977"/>
                  </a:lnTo>
                  <a:lnTo>
                    <a:pt x="4406" y="6987"/>
                  </a:lnTo>
                  <a:lnTo>
                    <a:pt x="4407" y="6998"/>
                  </a:lnTo>
                  <a:lnTo>
                    <a:pt x="4408" y="7008"/>
                  </a:lnTo>
                  <a:lnTo>
                    <a:pt x="4411" y="7018"/>
                  </a:lnTo>
                  <a:lnTo>
                    <a:pt x="4415" y="7029"/>
                  </a:lnTo>
                  <a:lnTo>
                    <a:pt x="4420" y="7039"/>
                  </a:lnTo>
                  <a:lnTo>
                    <a:pt x="4425" y="7048"/>
                  </a:lnTo>
                  <a:lnTo>
                    <a:pt x="4432" y="7057"/>
                  </a:lnTo>
                  <a:lnTo>
                    <a:pt x="4439" y="7065"/>
                  </a:lnTo>
                  <a:lnTo>
                    <a:pt x="4447" y="7073"/>
                  </a:lnTo>
                  <a:lnTo>
                    <a:pt x="4456" y="7079"/>
                  </a:lnTo>
                  <a:lnTo>
                    <a:pt x="4464" y="7084"/>
                  </a:lnTo>
                  <a:lnTo>
                    <a:pt x="4475" y="7089"/>
                  </a:lnTo>
                  <a:lnTo>
                    <a:pt x="4484" y="7092"/>
                  </a:lnTo>
                  <a:lnTo>
                    <a:pt x="4494" y="7096"/>
                  </a:lnTo>
                  <a:lnTo>
                    <a:pt x="4505" y="7097"/>
                  </a:lnTo>
                  <a:lnTo>
                    <a:pt x="4515" y="7098"/>
                  </a:lnTo>
                  <a:lnTo>
                    <a:pt x="4526" y="7097"/>
                  </a:lnTo>
                  <a:lnTo>
                    <a:pt x="4536" y="7096"/>
                  </a:lnTo>
                  <a:lnTo>
                    <a:pt x="4546" y="7093"/>
                  </a:lnTo>
                  <a:lnTo>
                    <a:pt x="4558" y="7090"/>
                  </a:lnTo>
                  <a:lnTo>
                    <a:pt x="4568" y="7084"/>
                  </a:lnTo>
                  <a:close/>
                  <a:moveTo>
                    <a:pt x="5794" y="6432"/>
                  </a:moveTo>
                  <a:lnTo>
                    <a:pt x="5804" y="6427"/>
                  </a:lnTo>
                  <a:lnTo>
                    <a:pt x="5813" y="6420"/>
                  </a:lnTo>
                  <a:lnTo>
                    <a:pt x="5821" y="6413"/>
                  </a:lnTo>
                  <a:lnTo>
                    <a:pt x="5827" y="6405"/>
                  </a:lnTo>
                  <a:lnTo>
                    <a:pt x="5834" y="6396"/>
                  </a:lnTo>
                  <a:lnTo>
                    <a:pt x="5840" y="6387"/>
                  </a:lnTo>
                  <a:lnTo>
                    <a:pt x="5844" y="6377"/>
                  </a:lnTo>
                  <a:lnTo>
                    <a:pt x="5848" y="6368"/>
                  </a:lnTo>
                  <a:lnTo>
                    <a:pt x="5850" y="6358"/>
                  </a:lnTo>
                  <a:lnTo>
                    <a:pt x="5852" y="6347"/>
                  </a:lnTo>
                  <a:lnTo>
                    <a:pt x="5852" y="6337"/>
                  </a:lnTo>
                  <a:lnTo>
                    <a:pt x="5852" y="6326"/>
                  </a:lnTo>
                  <a:lnTo>
                    <a:pt x="5850" y="6316"/>
                  </a:lnTo>
                  <a:lnTo>
                    <a:pt x="5848" y="6306"/>
                  </a:lnTo>
                  <a:lnTo>
                    <a:pt x="5844" y="6294"/>
                  </a:lnTo>
                  <a:lnTo>
                    <a:pt x="5840" y="6284"/>
                  </a:lnTo>
                  <a:lnTo>
                    <a:pt x="5833" y="6275"/>
                  </a:lnTo>
                  <a:lnTo>
                    <a:pt x="5827" y="6266"/>
                  </a:lnTo>
                  <a:lnTo>
                    <a:pt x="5820" y="6258"/>
                  </a:lnTo>
                  <a:lnTo>
                    <a:pt x="5812" y="6251"/>
                  </a:lnTo>
                  <a:lnTo>
                    <a:pt x="5803" y="6245"/>
                  </a:lnTo>
                  <a:lnTo>
                    <a:pt x="5794" y="6239"/>
                  </a:lnTo>
                  <a:lnTo>
                    <a:pt x="5785" y="6235"/>
                  </a:lnTo>
                  <a:lnTo>
                    <a:pt x="5775" y="6232"/>
                  </a:lnTo>
                  <a:lnTo>
                    <a:pt x="5765" y="6228"/>
                  </a:lnTo>
                  <a:lnTo>
                    <a:pt x="5755" y="6227"/>
                  </a:lnTo>
                  <a:lnTo>
                    <a:pt x="5743" y="6226"/>
                  </a:lnTo>
                  <a:lnTo>
                    <a:pt x="5733" y="6227"/>
                  </a:lnTo>
                  <a:lnTo>
                    <a:pt x="5722" y="6228"/>
                  </a:lnTo>
                  <a:lnTo>
                    <a:pt x="5712" y="6230"/>
                  </a:lnTo>
                  <a:lnTo>
                    <a:pt x="5702" y="6235"/>
                  </a:lnTo>
                  <a:lnTo>
                    <a:pt x="5692" y="6239"/>
                  </a:lnTo>
                  <a:lnTo>
                    <a:pt x="5682" y="6245"/>
                  </a:lnTo>
                  <a:lnTo>
                    <a:pt x="5673" y="6252"/>
                  </a:lnTo>
                  <a:lnTo>
                    <a:pt x="5665" y="6258"/>
                  </a:lnTo>
                  <a:lnTo>
                    <a:pt x="5658" y="6266"/>
                  </a:lnTo>
                  <a:lnTo>
                    <a:pt x="5651" y="6275"/>
                  </a:lnTo>
                  <a:lnTo>
                    <a:pt x="5646" y="6284"/>
                  </a:lnTo>
                  <a:lnTo>
                    <a:pt x="5641" y="6294"/>
                  </a:lnTo>
                  <a:lnTo>
                    <a:pt x="5638" y="6303"/>
                  </a:lnTo>
                  <a:lnTo>
                    <a:pt x="5636" y="6313"/>
                  </a:lnTo>
                  <a:lnTo>
                    <a:pt x="5633" y="6325"/>
                  </a:lnTo>
                  <a:lnTo>
                    <a:pt x="5633" y="6335"/>
                  </a:lnTo>
                  <a:lnTo>
                    <a:pt x="5633" y="6346"/>
                  </a:lnTo>
                  <a:lnTo>
                    <a:pt x="5635" y="6356"/>
                  </a:lnTo>
                  <a:lnTo>
                    <a:pt x="5638" y="6367"/>
                  </a:lnTo>
                  <a:lnTo>
                    <a:pt x="5641" y="6377"/>
                  </a:lnTo>
                  <a:lnTo>
                    <a:pt x="5646" y="6387"/>
                  </a:lnTo>
                  <a:lnTo>
                    <a:pt x="5651" y="6396"/>
                  </a:lnTo>
                  <a:lnTo>
                    <a:pt x="5658" y="6405"/>
                  </a:lnTo>
                  <a:lnTo>
                    <a:pt x="5666" y="6413"/>
                  </a:lnTo>
                  <a:lnTo>
                    <a:pt x="5674" y="6421"/>
                  </a:lnTo>
                  <a:lnTo>
                    <a:pt x="5682" y="6427"/>
                  </a:lnTo>
                  <a:lnTo>
                    <a:pt x="5691" y="6432"/>
                  </a:lnTo>
                  <a:lnTo>
                    <a:pt x="5701" y="6437"/>
                  </a:lnTo>
                  <a:lnTo>
                    <a:pt x="5711" y="6440"/>
                  </a:lnTo>
                  <a:lnTo>
                    <a:pt x="5721" y="6444"/>
                  </a:lnTo>
                  <a:lnTo>
                    <a:pt x="5731" y="6445"/>
                  </a:lnTo>
                  <a:lnTo>
                    <a:pt x="5742" y="6446"/>
                  </a:lnTo>
                  <a:lnTo>
                    <a:pt x="5752" y="6445"/>
                  </a:lnTo>
                  <a:lnTo>
                    <a:pt x="5762" y="6444"/>
                  </a:lnTo>
                  <a:lnTo>
                    <a:pt x="5774" y="6441"/>
                  </a:lnTo>
                  <a:lnTo>
                    <a:pt x="5784" y="6438"/>
                  </a:lnTo>
                  <a:lnTo>
                    <a:pt x="5794" y="6432"/>
                  </a:lnTo>
                  <a:close/>
                  <a:moveTo>
                    <a:pt x="7021" y="5780"/>
                  </a:moveTo>
                  <a:lnTo>
                    <a:pt x="7030" y="5775"/>
                  </a:lnTo>
                  <a:lnTo>
                    <a:pt x="7039" y="5768"/>
                  </a:lnTo>
                  <a:lnTo>
                    <a:pt x="7047" y="5761"/>
                  </a:lnTo>
                  <a:lnTo>
                    <a:pt x="7055" y="5753"/>
                  </a:lnTo>
                  <a:lnTo>
                    <a:pt x="7060" y="5744"/>
                  </a:lnTo>
                  <a:lnTo>
                    <a:pt x="7066" y="5736"/>
                  </a:lnTo>
                  <a:lnTo>
                    <a:pt x="7070" y="5725"/>
                  </a:lnTo>
                  <a:lnTo>
                    <a:pt x="7074" y="5716"/>
                  </a:lnTo>
                  <a:lnTo>
                    <a:pt x="7076" y="5706"/>
                  </a:lnTo>
                  <a:lnTo>
                    <a:pt x="7078" y="5695"/>
                  </a:lnTo>
                  <a:lnTo>
                    <a:pt x="7078" y="5685"/>
                  </a:lnTo>
                  <a:lnTo>
                    <a:pt x="7078" y="5674"/>
                  </a:lnTo>
                  <a:lnTo>
                    <a:pt x="7077" y="5664"/>
                  </a:lnTo>
                  <a:lnTo>
                    <a:pt x="7075" y="5654"/>
                  </a:lnTo>
                  <a:lnTo>
                    <a:pt x="7070" y="5642"/>
                  </a:lnTo>
                  <a:lnTo>
                    <a:pt x="7066" y="5632"/>
                  </a:lnTo>
                  <a:lnTo>
                    <a:pt x="7060" y="5623"/>
                  </a:lnTo>
                  <a:lnTo>
                    <a:pt x="7054" y="5614"/>
                  </a:lnTo>
                  <a:lnTo>
                    <a:pt x="7047" y="5606"/>
                  </a:lnTo>
                  <a:lnTo>
                    <a:pt x="7038" y="5599"/>
                  </a:lnTo>
                  <a:lnTo>
                    <a:pt x="7030" y="5593"/>
                  </a:lnTo>
                  <a:lnTo>
                    <a:pt x="7021" y="5587"/>
                  </a:lnTo>
                  <a:lnTo>
                    <a:pt x="7011" y="5583"/>
                  </a:lnTo>
                  <a:lnTo>
                    <a:pt x="7001" y="5580"/>
                  </a:lnTo>
                  <a:lnTo>
                    <a:pt x="6991" y="5576"/>
                  </a:lnTo>
                  <a:lnTo>
                    <a:pt x="6981" y="5575"/>
                  </a:lnTo>
                  <a:lnTo>
                    <a:pt x="6971" y="5574"/>
                  </a:lnTo>
                  <a:lnTo>
                    <a:pt x="6959" y="5575"/>
                  </a:lnTo>
                  <a:lnTo>
                    <a:pt x="6949" y="5576"/>
                  </a:lnTo>
                  <a:lnTo>
                    <a:pt x="6938" y="5578"/>
                  </a:lnTo>
                  <a:lnTo>
                    <a:pt x="6928" y="5583"/>
                  </a:lnTo>
                  <a:lnTo>
                    <a:pt x="6918" y="5587"/>
                  </a:lnTo>
                  <a:lnTo>
                    <a:pt x="6908" y="5593"/>
                  </a:lnTo>
                  <a:lnTo>
                    <a:pt x="6900" y="5600"/>
                  </a:lnTo>
                  <a:lnTo>
                    <a:pt x="6891" y="5606"/>
                  </a:lnTo>
                  <a:lnTo>
                    <a:pt x="6884" y="5614"/>
                  </a:lnTo>
                  <a:lnTo>
                    <a:pt x="6878" y="5623"/>
                  </a:lnTo>
                  <a:lnTo>
                    <a:pt x="6873" y="5632"/>
                  </a:lnTo>
                  <a:lnTo>
                    <a:pt x="6869" y="5642"/>
                  </a:lnTo>
                  <a:lnTo>
                    <a:pt x="6864" y="5651"/>
                  </a:lnTo>
                  <a:lnTo>
                    <a:pt x="6862" y="5661"/>
                  </a:lnTo>
                  <a:lnTo>
                    <a:pt x="6861" y="5673"/>
                  </a:lnTo>
                  <a:lnTo>
                    <a:pt x="6860" y="5683"/>
                  </a:lnTo>
                  <a:lnTo>
                    <a:pt x="6861" y="5694"/>
                  </a:lnTo>
                  <a:lnTo>
                    <a:pt x="6862" y="5704"/>
                  </a:lnTo>
                  <a:lnTo>
                    <a:pt x="6864" y="5715"/>
                  </a:lnTo>
                  <a:lnTo>
                    <a:pt x="6867" y="5725"/>
                  </a:lnTo>
                  <a:lnTo>
                    <a:pt x="6873" y="5736"/>
                  </a:lnTo>
                  <a:lnTo>
                    <a:pt x="6879" y="5744"/>
                  </a:lnTo>
                  <a:lnTo>
                    <a:pt x="6885" y="5753"/>
                  </a:lnTo>
                  <a:lnTo>
                    <a:pt x="6892" y="5761"/>
                  </a:lnTo>
                  <a:lnTo>
                    <a:pt x="6900" y="5769"/>
                  </a:lnTo>
                  <a:lnTo>
                    <a:pt x="6909" y="5775"/>
                  </a:lnTo>
                  <a:lnTo>
                    <a:pt x="6918" y="5780"/>
                  </a:lnTo>
                  <a:lnTo>
                    <a:pt x="6927" y="5785"/>
                  </a:lnTo>
                  <a:lnTo>
                    <a:pt x="6937" y="5788"/>
                  </a:lnTo>
                  <a:lnTo>
                    <a:pt x="6947" y="5792"/>
                  </a:lnTo>
                  <a:lnTo>
                    <a:pt x="6958" y="5793"/>
                  </a:lnTo>
                  <a:lnTo>
                    <a:pt x="6968" y="5794"/>
                  </a:lnTo>
                  <a:lnTo>
                    <a:pt x="6978" y="5793"/>
                  </a:lnTo>
                  <a:lnTo>
                    <a:pt x="6990" y="5792"/>
                  </a:lnTo>
                  <a:lnTo>
                    <a:pt x="7000" y="5789"/>
                  </a:lnTo>
                  <a:lnTo>
                    <a:pt x="7011" y="5786"/>
                  </a:lnTo>
                  <a:lnTo>
                    <a:pt x="7021" y="5780"/>
                  </a:lnTo>
                  <a:close/>
                  <a:moveTo>
                    <a:pt x="8247" y="5128"/>
                  </a:moveTo>
                  <a:lnTo>
                    <a:pt x="8257" y="5123"/>
                  </a:lnTo>
                  <a:lnTo>
                    <a:pt x="8265" y="5116"/>
                  </a:lnTo>
                  <a:lnTo>
                    <a:pt x="8274" y="5109"/>
                  </a:lnTo>
                  <a:lnTo>
                    <a:pt x="8281" y="5101"/>
                  </a:lnTo>
                  <a:lnTo>
                    <a:pt x="8288" y="5092"/>
                  </a:lnTo>
                  <a:lnTo>
                    <a:pt x="8292" y="5084"/>
                  </a:lnTo>
                  <a:lnTo>
                    <a:pt x="8296" y="5073"/>
                  </a:lnTo>
                  <a:lnTo>
                    <a:pt x="8301" y="5064"/>
                  </a:lnTo>
                  <a:lnTo>
                    <a:pt x="8303" y="5054"/>
                  </a:lnTo>
                  <a:lnTo>
                    <a:pt x="8304" y="5043"/>
                  </a:lnTo>
                  <a:lnTo>
                    <a:pt x="8305" y="5033"/>
                  </a:lnTo>
                  <a:lnTo>
                    <a:pt x="8304" y="5022"/>
                  </a:lnTo>
                  <a:lnTo>
                    <a:pt x="8303" y="5012"/>
                  </a:lnTo>
                  <a:lnTo>
                    <a:pt x="8301" y="5002"/>
                  </a:lnTo>
                  <a:lnTo>
                    <a:pt x="8298" y="4990"/>
                  </a:lnTo>
                  <a:lnTo>
                    <a:pt x="8292" y="4980"/>
                  </a:lnTo>
                  <a:lnTo>
                    <a:pt x="8286" y="4971"/>
                  </a:lnTo>
                  <a:lnTo>
                    <a:pt x="8280" y="4962"/>
                  </a:lnTo>
                  <a:lnTo>
                    <a:pt x="8273" y="4954"/>
                  </a:lnTo>
                  <a:lnTo>
                    <a:pt x="8265" y="4947"/>
                  </a:lnTo>
                  <a:lnTo>
                    <a:pt x="8256" y="4941"/>
                  </a:lnTo>
                  <a:lnTo>
                    <a:pt x="8247" y="4935"/>
                  </a:lnTo>
                  <a:lnTo>
                    <a:pt x="8238" y="4931"/>
                  </a:lnTo>
                  <a:lnTo>
                    <a:pt x="8228" y="4928"/>
                  </a:lnTo>
                  <a:lnTo>
                    <a:pt x="8218" y="4924"/>
                  </a:lnTo>
                  <a:lnTo>
                    <a:pt x="8207" y="4923"/>
                  </a:lnTo>
                  <a:lnTo>
                    <a:pt x="8197" y="4922"/>
                  </a:lnTo>
                  <a:lnTo>
                    <a:pt x="8187" y="4923"/>
                  </a:lnTo>
                  <a:lnTo>
                    <a:pt x="8175" y="4924"/>
                  </a:lnTo>
                  <a:lnTo>
                    <a:pt x="8165" y="4926"/>
                  </a:lnTo>
                  <a:lnTo>
                    <a:pt x="8154" y="4931"/>
                  </a:lnTo>
                  <a:lnTo>
                    <a:pt x="8144" y="4935"/>
                  </a:lnTo>
                  <a:lnTo>
                    <a:pt x="8135" y="4941"/>
                  </a:lnTo>
                  <a:lnTo>
                    <a:pt x="8126" y="4948"/>
                  </a:lnTo>
                  <a:lnTo>
                    <a:pt x="8118" y="4954"/>
                  </a:lnTo>
                  <a:lnTo>
                    <a:pt x="8110" y="4962"/>
                  </a:lnTo>
                  <a:lnTo>
                    <a:pt x="8105" y="4971"/>
                  </a:lnTo>
                  <a:lnTo>
                    <a:pt x="8099" y="4980"/>
                  </a:lnTo>
                  <a:lnTo>
                    <a:pt x="8095" y="4990"/>
                  </a:lnTo>
                  <a:lnTo>
                    <a:pt x="8091" y="4999"/>
                  </a:lnTo>
                  <a:lnTo>
                    <a:pt x="8089" y="5011"/>
                  </a:lnTo>
                  <a:lnTo>
                    <a:pt x="8087" y="5021"/>
                  </a:lnTo>
                  <a:lnTo>
                    <a:pt x="8087" y="5031"/>
                  </a:lnTo>
                  <a:lnTo>
                    <a:pt x="8087" y="5042"/>
                  </a:lnTo>
                  <a:lnTo>
                    <a:pt x="8088" y="5052"/>
                  </a:lnTo>
                  <a:lnTo>
                    <a:pt x="8090" y="5063"/>
                  </a:lnTo>
                  <a:lnTo>
                    <a:pt x="8095" y="5073"/>
                  </a:lnTo>
                  <a:lnTo>
                    <a:pt x="8099" y="5084"/>
                  </a:lnTo>
                  <a:lnTo>
                    <a:pt x="8105" y="5092"/>
                  </a:lnTo>
                  <a:lnTo>
                    <a:pt x="8112" y="5101"/>
                  </a:lnTo>
                  <a:lnTo>
                    <a:pt x="8118" y="5109"/>
                  </a:lnTo>
                  <a:lnTo>
                    <a:pt x="8127" y="5117"/>
                  </a:lnTo>
                  <a:lnTo>
                    <a:pt x="8135" y="5123"/>
                  </a:lnTo>
                  <a:lnTo>
                    <a:pt x="8144" y="5128"/>
                  </a:lnTo>
                  <a:lnTo>
                    <a:pt x="8154" y="5133"/>
                  </a:lnTo>
                  <a:lnTo>
                    <a:pt x="8164" y="5136"/>
                  </a:lnTo>
                  <a:lnTo>
                    <a:pt x="8174" y="5140"/>
                  </a:lnTo>
                  <a:lnTo>
                    <a:pt x="8184" y="5141"/>
                  </a:lnTo>
                  <a:lnTo>
                    <a:pt x="8194" y="5142"/>
                  </a:lnTo>
                  <a:lnTo>
                    <a:pt x="8206" y="5141"/>
                  </a:lnTo>
                  <a:lnTo>
                    <a:pt x="8216" y="5140"/>
                  </a:lnTo>
                  <a:lnTo>
                    <a:pt x="8227" y="5137"/>
                  </a:lnTo>
                  <a:lnTo>
                    <a:pt x="8237" y="5134"/>
                  </a:lnTo>
                  <a:lnTo>
                    <a:pt x="8247" y="5128"/>
                  </a:lnTo>
                  <a:close/>
                  <a:moveTo>
                    <a:pt x="9473" y="4476"/>
                  </a:moveTo>
                  <a:lnTo>
                    <a:pt x="9483" y="4471"/>
                  </a:lnTo>
                  <a:lnTo>
                    <a:pt x="9492" y="4464"/>
                  </a:lnTo>
                  <a:lnTo>
                    <a:pt x="9500" y="4457"/>
                  </a:lnTo>
                  <a:lnTo>
                    <a:pt x="9507" y="4449"/>
                  </a:lnTo>
                  <a:lnTo>
                    <a:pt x="9514" y="4440"/>
                  </a:lnTo>
                  <a:lnTo>
                    <a:pt x="9519" y="4432"/>
                  </a:lnTo>
                  <a:lnTo>
                    <a:pt x="9524" y="4421"/>
                  </a:lnTo>
                  <a:lnTo>
                    <a:pt x="9527" y="4412"/>
                  </a:lnTo>
                  <a:lnTo>
                    <a:pt x="9529" y="4402"/>
                  </a:lnTo>
                  <a:lnTo>
                    <a:pt x="9532" y="4391"/>
                  </a:lnTo>
                  <a:lnTo>
                    <a:pt x="9532" y="4381"/>
                  </a:lnTo>
                  <a:lnTo>
                    <a:pt x="9532" y="4370"/>
                  </a:lnTo>
                  <a:lnTo>
                    <a:pt x="9530" y="4360"/>
                  </a:lnTo>
                  <a:lnTo>
                    <a:pt x="9527" y="4350"/>
                  </a:lnTo>
                  <a:lnTo>
                    <a:pt x="9524" y="4338"/>
                  </a:lnTo>
                  <a:lnTo>
                    <a:pt x="9519" y="4328"/>
                  </a:lnTo>
                  <a:lnTo>
                    <a:pt x="9514" y="4319"/>
                  </a:lnTo>
                  <a:lnTo>
                    <a:pt x="9507" y="4310"/>
                  </a:lnTo>
                  <a:lnTo>
                    <a:pt x="9499" y="4302"/>
                  </a:lnTo>
                  <a:lnTo>
                    <a:pt x="9491" y="4295"/>
                  </a:lnTo>
                  <a:lnTo>
                    <a:pt x="9483" y="4289"/>
                  </a:lnTo>
                  <a:lnTo>
                    <a:pt x="9473" y="4283"/>
                  </a:lnTo>
                  <a:lnTo>
                    <a:pt x="9464" y="4279"/>
                  </a:lnTo>
                  <a:lnTo>
                    <a:pt x="9454" y="4276"/>
                  </a:lnTo>
                  <a:lnTo>
                    <a:pt x="9444" y="4272"/>
                  </a:lnTo>
                  <a:lnTo>
                    <a:pt x="9434" y="4271"/>
                  </a:lnTo>
                  <a:lnTo>
                    <a:pt x="9423" y="4270"/>
                  </a:lnTo>
                  <a:lnTo>
                    <a:pt x="9413" y="4271"/>
                  </a:lnTo>
                  <a:lnTo>
                    <a:pt x="9402" y="4272"/>
                  </a:lnTo>
                  <a:lnTo>
                    <a:pt x="9391" y="4274"/>
                  </a:lnTo>
                  <a:lnTo>
                    <a:pt x="9381" y="4279"/>
                  </a:lnTo>
                  <a:lnTo>
                    <a:pt x="9371" y="4283"/>
                  </a:lnTo>
                  <a:lnTo>
                    <a:pt x="9361" y="4289"/>
                  </a:lnTo>
                  <a:lnTo>
                    <a:pt x="9352" y="4296"/>
                  </a:lnTo>
                  <a:lnTo>
                    <a:pt x="9344" y="4302"/>
                  </a:lnTo>
                  <a:lnTo>
                    <a:pt x="9338" y="4310"/>
                  </a:lnTo>
                  <a:lnTo>
                    <a:pt x="9331" y="4319"/>
                  </a:lnTo>
                  <a:lnTo>
                    <a:pt x="9325" y="4328"/>
                  </a:lnTo>
                  <a:lnTo>
                    <a:pt x="9321" y="4338"/>
                  </a:lnTo>
                  <a:lnTo>
                    <a:pt x="9318" y="4347"/>
                  </a:lnTo>
                  <a:lnTo>
                    <a:pt x="9315" y="4357"/>
                  </a:lnTo>
                  <a:lnTo>
                    <a:pt x="9313" y="4369"/>
                  </a:lnTo>
                  <a:lnTo>
                    <a:pt x="9313" y="4379"/>
                  </a:lnTo>
                  <a:lnTo>
                    <a:pt x="9313" y="4390"/>
                  </a:lnTo>
                  <a:lnTo>
                    <a:pt x="9315" y="4400"/>
                  </a:lnTo>
                  <a:lnTo>
                    <a:pt x="9318" y="4411"/>
                  </a:lnTo>
                  <a:lnTo>
                    <a:pt x="9321" y="4421"/>
                  </a:lnTo>
                  <a:lnTo>
                    <a:pt x="9325" y="4432"/>
                  </a:lnTo>
                  <a:lnTo>
                    <a:pt x="9331" y="4440"/>
                  </a:lnTo>
                  <a:lnTo>
                    <a:pt x="9338" y="4449"/>
                  </a:lnTo>
                  <a:lnTo>
                    <a:pt x="9346" y="4457"/>
                  </a:lnTo>
                  <a:lnTo>
                    <a:pt x="9353" y="4465"/>
                  </a:lnTo>
                  <a:lnTo>
                    <a:pt x="9362" y="4471"/>
                  </a:lnTo>
                  <a:lnTo>
                    <a:pt x="9371" y="4476"/>
                  </a:lnTo>
                  <a:lnTo>
                    <a:pt x="9380" y="4481"/>
                  </a:lnTo>
                  <a:lnTo>
                    <a:pt x="9390" y="4484"/>
                  </a:lnTo>
                  <a:lnTo>
                    <a:pt x="9400" y="4488"/>
                  </a:lnTo>
                  <a:lnTo>
                    <a:pt x="9411" y="4489"/>
                  </a:lnTo>
                  <a:lnTo>
                    <a:pt x="9422" y="4490"/>
                  </a:lnTo>
                  <a:lnTo>
                    <a:pt x="9432" y="4489"/>
                  </a:lnTo>
                  <a:lnTo>
                    <a:pt x="9443" y="4488"/>
                  </a:lnTo>
                  <a:lnTo>
                    <a:pt x="9453" y="4485"/>
                  </a:lnTo>
                  <a:lnTo>
                    <a:pt x="9463" y="4482"/>
                  </a:lnTo>
                  <a:lnTo>
                    <a:pt x="9473" y="4476"/>
                  </a:lnTo>
                  <a:close/>
                  <a:moveTo>
                    <a:pt x="10701" y="3824"/>
                  </a:moveTo>
                  <a:lnTo>
                    <a:pt x="10710" y="3819"/>
                  </a:lnTo>
                  <a:lnTo>
                    <a:pt x="10718" y="3812"/>
                  </a:lnTo>
                  <a:lnTo>
                    <a:pt x="10726" y="3805"/>
                  </a:lnTo>
                  <a:lnTo>
                    <a:pt x="10734" y="3797"/>
                  </a:lnTo>
                  <a:lnTo>
                    <a:pt x="10740" y="3789"/>
                  </a:lnTo>
                  <a:lnTo>
                    <a:pt x="10745" y="3780"/>
                  </a:lnTo>
                  <a:lnTo>
                    <a:pt x="10750" y="3769"/>
                  </a:lnTo>
                  <a:lnTo>
                    <a:pt x="10753" y="3760"/>
                  </a:lnTo>
                  <a:lnTo>
                    <a:pt x="10757" y="3750"/>
                  </a:lnTo>
                  <a:lnTo>
                    <a:pt x="10758" y="3739"/>
                  </a:lnTo>
                  <a:lnTo>
                    <a:pt x="10759" y="3729"/>
                  </a:lnTo>
                  <a:lnTo>
                    <a:pt x="10758" y="3718"/>
                  </a:lnTo>
                  <a:lnTo>
                    <a:pt x="10757" y="3708"/>
                  </a:lnTo>
                  <a:lnTo>
                    <a:pt x="10754" y="3698"/>
                  </a:lnTo>
                  <a:lnTo>
                    <a:pt x="10750" y="3686"/>
                  </a:lnTo>
                  <a:lnTo>
                    <a:pt x="10745" y="3676"/>
                  </a:lnTo>
                  <a:lnTo>
                    <a:pt x="10740" y="3667"/>
                  </a:lnTo>
                  <a:lnTo>
                    <a:pt x="10733" y="3658"/>
                  </a:lnTo>
                  <a:lnTo>
                    <a:pt x="10726" y="3650"/>
                  </a:lnTo>
                  <a:lnTo>
                    <a:pt x="10718" y="3643"/>
                  </a:lnTo>
                  <a:lnTo>
                    <a:pt x="10710" y="3637"/>
                  </a:lnTo>
                  <a:lnTo>
                    <a:pt x="10701" y="3631"/>
                  </a:lnTo>
                  <a:lnTo>
                    <a:pt x="10690" y="3627"/>
                  </a:lnTo>
                  <a:lnTo>
                    <a:pt x="10682" y="3624"/>
                  </a:lnTo>
                  <a:lnTo>
                    <a:pt x="10671" y="3620"/>
                  </a:lnTo>
                  <a:lnTo>
                    <a:pt x="10660" y="3619"/>
                  </a:lnTo>
                  <a:lnTo>
                    <a:pt x="10650" y="3618"/>
                  </a:lnTo>
                  <a:lnTo>
                    <a:pt x="10639" y="3619"/>
                  </a:lnTo>
                  <a:lnTo>
                    <a:pt x="10629" y="3620"/>
                  </a:lnTo>
                  <a:lnTo>
                    <a:pt x="10618" y="3622"/>
                  </a:lnTo>
                  <a:lnTo>
                    <a:pt x="10608" y="3627"/>
                  </a:lnTo>
                  <a:lnTo>
                    <a:pt x="10597" y="3631"/>
                  </a:lnTo>
                  <a:lnTo>
                    <a:pt x="10588" y="3637"/>
                  </a:lnTo>
                  <a:lnTo>
                    <a:pt x="10580" y="3644"/>
                  </a:lnTo>
                  <a:lnTo>
                    <a:pt x="10572" y="3650"/>
                  </a:lnTo>
                  <a:lnTo>
                    <a:pt x="10564" y="3658"/>
                  </a:lnTo>
                  <a:lnTo>
                    <a:pt x="10558" y="3667"/>
                  </a:lnTo>
                  <a:lnTo>
                    <a:pt x="10553" y="3676"/>
                  </a:lnTo>
                  <a:lnTo>
                    <a:pt x="10548" y="3686"/>
                  </a:lnTo>
                  <a:lnTo>
                    <a:pt x="10545" y="3695"/>
                  </a:lnTo>
                  <a:lnTo>
                    <a:pt x="10541" y="3707"/>
                  </a:lnTo>
                  <a:lnTo>
                    <a:pt x="10540" y="3717"/>
                  </a:lnTo>
                  <a:lnTo>
                    <a:pt x="10539" y="3727"/>
                  </a:lnTo>
                  <a:lnTo>
                    <a:pt x="10540" y="3738"/>
                  </a:lnTo>
                  <a:lnTo>
                    <a:pt x="10541" y="3748"/>
                  </a:lnTo>
                  <a:lnTo>
                    <a:pt x="10544" y="3759"/>
                  </a:lnTo>
                  <a:lnTo>
                    <a:pt x="10548" y="3769"/>
                  </a:lnTo>
                  <a:lnTo>
                    <a:pt x="10553" y="3780"/>
                  </a:lnTo>
                  <a:lnTo>
                    <a:pt x="10558" y="3789"/>
                  </a:lnTo>
                  <a:lnTo>
                    <a:pt x="10565" y="3797"/>
                  </a:lnTo>
                  <a:lnTo>
                    <a:pt x="10572" y="3805"/>
                  </a:lnTo>
                  <a:lnTo>
                    <a:pt x="10580" y="3813"/>
                  </a:lnTo>
                  <a:lnTo>
                    <a:pt x="10588" y="3819"/>
                  </a:lnTo>
                  <a:lnTo>
                    <a:pt x="10597" y="3824"/>
                  </a:lnTo>
                  <a:lnTo>
                    <a:pt x="10608" y="3829"/>
                  </a:lnTo>
                  <a:lnTo>
                    <a:pt x="10617" y="3832"/>
                  </a:lnTo>
                  <a:lnTo>
                    <a:pt x="10627" y="3836"/>
                  </a:lnTo>
                  <a:lnTo>
                    <a:pt x="10638" y="3837"/>
                  </a:lnTo>
                  <a:lnTo>
                    <a:pt x="10648" y="3838"/>
                  </a:lnTo>
                  <a:lnTo>
                    <a:pt x="10659" y="3837"/>
                  </a:lnTo>
                  <a:lnTo>
                    <a:pt x="10669" y="3836"/>
                  </a:lnTo>
                  <a:lnTo>
                    <a:pt x="10679" y="3833"/>
                  </a:lnTo>
                  <a:lnTo>
                    <a:pt x="10690" y="3830"/>
                  </a:lnTo>
                  <a:lnTo>
                    <a:pt x="10701" y="3824"/>
                  </a:lnTo>
                  <a:close/>
                  <a:moveTo>
                    <a:pt x="2765" y="9617"/>
                  </a:moveTo>
                  <a:lnTo>
                    <a:pt x="2775" y="9612"/>
                  </a:lnTo>
                  <a:lnTo>
                    <a:pt x="2783" y="9605"/>
                  </a:lnTo>
                  <a:lnTo>
                    <a:pt x="2792" y="9597"/>
                  </a:lnTo>
                  <a:lnTo>
                    <a:pt x="2799" y="9589"/>
                  </a:lnTo>
                  <a:lnTo>
                    <a:pt x="2806" y="9580"/>
                  </a:lnTo>
                  <a:lnTo>
                    <a:pt x="2810" y="9571"/>
                  </a:lnTo>
                  <a:lnTo>
                    <a:pt x="2815" y="9562"/>
                  </a:lnTo>
                  <a:lnTo>
                    <a:pt x="2819" y="9552"/>
                  </a:lnTo>
                  <a:lnTo>
                    <a:pt x="2821" y="9542"/>
                  </a:lnTo>
                  <a:lnTo>
                    <a:pt x="2823" y="9532"/>
                  </a:lnTo>
                  <a:lnTo>
                    <a:pt x="2824" y="9521"/>
                  </a:lnTo>
                  <a:lnTo>
                    <a:pt x="2824" y="9511"/>
                  </a:lnTo>
                  <a:lnTo>
                    <a:pt x="2821" y="9499"/>
                  </a:lnTo>
                  <a:lnTo>
                    <a:pt x="2819" y="9489"/>
                  </a:lnTo>
                  <a:lnTo>
                    <a:pt x="2816" y="9479"/>
                  </a:lnTo>
                  <a:lnTo>
                    <a:pt x="2810" y="9469"/>
                  </a:lnTo>
                  <a:lnTo>
                    <a:pt x="2805" y="9459"/>
                  </a:lnTo>
                  <a:lnTo>
                    <a:pt x="2798" y="9450"/>
                  </a:lnTo>
                  <a:lnTo>
                    <a:pt x="2791" y="9442"/>
                  </a:lnTo>
                  <a:lnTo>
                    <a:pt x="2783" y="9435"/>
                  </a:lnTo>
                  <a:lnTo>
                    <a:pt x="2774" y="9429"/>
                  </a:lnTo>
                  <a:lnTo>
                    <a:pt x="2765" y="9423"/>
                  </a:lnTo>
                  <a:lnTo>
                    <a:pt x="2756" y="9419"/>
                  </a:lnTo>
                  <a:lnTo>
                    <a:pt x="2746" y="9415"/>
                  </a:lnTo>
                  <a:lnTo>
                    <a:pt x="2736" y="9413"/>
                  </a:lnTo>
                  <a:lnTo>
                    <a:pt x="2725" y="9411"/>
                  </a:lnTo>
                  <a:lnTo>
                    <a:pt x="2715" y="9411"/>
                  </a:lnTo>
                  <a:lnTo>
                    <a:pt x="2705" y="9411"/>
                  </a:lnTo>
                  <a:lnTo>
                    <a:pt x="2694" y="9412"/>
                  </a:lnTo>
                  <a:lnTo>
                    <a:pt x="2684" y="9415"/>
                  </a:lnTo>
                  <a:lnTo>
                    <a:pt x="2672" y="9419"/>
                  </a:lnTo>
                  <a:lnTo>
                    <a:pt x="2662" y="9423"/>
                  </a:lnTo>
                  <a:lnTo>
                    <a:pt x="2653" y="9429"/>
                  </a:lnTo>
                  <a:lnTo>
                    <a:pt x="2644" y="9435"/>
                  </a:lnTo>
                  <a:lnTo>
                    <a:pt x="2636" y="9443"/>
                  </a:lnTo>
                  <a:lnTo>
                    <a:pt x="2629" y="9451"/>
                  </a:lnTo>
                  <a:lnTo>
                    <a:pt x="2623" y="9459"/>
                  </a:lnTo>
                  <a:lnTo>
                    <a:pt x="2617" y="9468"/>
                  </a:lnTo>
                  <a:lnTo>
                    <a:pt x="2613" y="9478"/>
                  </a:lnTo>
                  <a:lnTo>
                    <a:pt x="2610" y="9488"/>
                  </a:lnTo>
                  <a:lnTo>
                    <a:pt x="2607" y="9498"/>
                  </a:lnTo>
                  <a:lnTo>
                    <a:pt x="2605" y="9508"/>
                  </a:lnTo>
                  <a:lnTo>
                    <a:pt x="2605" y="9520"/>
                  </a:lnTo>
                  <a:lnTo>
                    <a:pt x="2605" y="9530"/>
                  </a:lnTo>
                  <a:lnTo>
                    <a:pt x="2606" y="9540"/>
                  </a:lnTo>
                  <a:lnTo>
                    <a:pt x="2608" y="9551"/>
                  </a:lnTo>
                  <a:lnTo>
                    <a:pt x="2613" y="9561"/>
                  </a:lnTo>
                  <a:lnTo>
                    <a:pt x="2617" y="9571"/>
                  </a:lnTo>
                  <a:lnTo>
                    <a:pt x="2623" y="9581"/>
                  </a:lnTo>
                  <a:lnTo>
                    <a:pt x="2630" y="9590"/>
                  </a:lnTo>
                  <a:lnTo>
                    <a:pt x="2636" y="9598"/>
                  </a:lnTo>
                  <a:lnTo>
                    <a:pt x="2645" y="9605"/>
                  </a:lnTo>
                  <a:lnTo>
                    <a:pt x="2653" y="9612"/>
                  </a:lnTo>
                  <a:lnTo>
                    <a:pt x="2662" y="9617"/>
                  </a:lnTo>
                  <a:lnTo>
                    <a:pt x="2672" y="9622"/>
                  </a:lnTo>
                  <a:lnTo>
                    <a:pt x="2682" y="9625"/>
                  </a:lnTo>
                  <a:lnTo>
                    <a:pt x="2693" y="9627"/>
                  </a:lnTo>
                  <a:lnTo>
                    <a:pt x="2703" y="9628"/>
                  </a:lnTo>
                  <a:lnTo>
                    <a:pt x="2713" y="9629"/>
                  </a:lnTo>
                  <a:lnTo>
                    <a:pt x="2724" y="9629"/>
                  </a:lnTo>
                  <a:lnTo>
                    <a:pt x="2734" y="9627"/>
                  </a:lnTo>
                  <a:lnTo>
                    <a:pt x="2745" y="9625"/>
                  </a:lnTo>
                  <a:lnTo>
                    <a:pt x="2755" y="9622"/>
                  </a:lnTo>
                  <a:lnTo>
                    <a:pt x="2765" y="9617"/>
                  </a:lnTo>
                  <a:close/>
                  <a:moveTo>
                    <a:pt x="3992" y="8965"/>
                  </a:moveTo>
                  <a:lnTo>
                    <a:pt x="4002" y="8958"/>
                  </a:lnTo>
                  <a:lnTo>
                    <a:pt x="4011" y="8953"/>
                  </a:lnTo>
                  <a:lnTo>
                    <a:pt x="4018" y="8945"/>
                  </a:lnTo>
                  <a:lnTo>
                    <a:pt x="4025" y="8937"/>
                  </a:lnTo>
                  <a:lnTo>
                    <a:pt x="4032" y="8928"/>
                  </a:lnTo>
                  <a:lnTo>
                    <a:pt x="4037" y="8919"/>
                  </a:lnTo>
                  <a:lnTo>
                    <a:pt x="4042" y="8910"/>
                  </a:lnTo>
                  <a:lnTo>
                    <a:pt x="4045" y="8900"/>
                  </a:lnTo>
                  <a:lnTo>
                    <a:pt x="4048" y="8890"/>
                  </a:lnTo>
                  <a:lnTo>
                    <a:pt x="4050" y="8880"/>
                  </a:lnTo>
                  <a:lnTo>
                    <a:pt x="4050" y="8869"/>
                  </a:lnTo>
                  <a:lnTo>
                    <a:pt x="4050" y="8859"/>
                  </a:lnTo>
                  <a:lnTo>
                    <a:pt x="4049" y="8847"/>
                  </a:lnTo>
                  <a:lnTo>
                    <a:pt x="4045" y="8837"/>
                  </a:lnTo>
                  <a:lnTo>
                    <a:pt x="4042" y="8827"/>
                  </a:lnTo>
                  <a:lnTo>
                    <a:pt x="4037" y="8817"/>
                  </a:lnTo>
                  <a:lnTo>
                    <a:pt x="4032" y="8807"/>
                  </a:lnTo>
                  <a:lnTo>
                    <a:pt x="4025" y="8798"/>
                  </a:lnTo>
                  <a:lnTo>
                    <a:pt x="4017" y="8790"/>
                  </a:lnTo>
                  <a:lnTo>
                    <a:pt x="4009" y="8783"/>
                  </a:lnTo>
                  <a:lnTo>
                    <a:pt x="4002" y="8777"/>
                  </a:lnTo>
                  <a:lnTo>
                    <a:pt x="3993" y="8771"/>
                  </a:lnTo>
                  <a:lnTo>
                    <a:pt x="3983" y="8767"/>
                  </a:lnTo>
                  <a:lnTo>
                    <a:pt x="3972" y="8763"/>
                  </a:lnTo>
                  <a:lnTo>
                    <a:pt x="3962" y="8761"/>
                  </a:lnTo>
                  <a:lnTo>
                    <a:pt x="3952" y="8759"/>
                  </a:lnTo>
                  <a:lnTo>
                    <a:pt x="3941" y="8759"/>
                  </a:lnTo>
                  <a:lnTo>
                    <a:pt x="3931" y="8759"/>
                  </a:lnTo>
                  <a:lnTo>
                    <a:pt x="3921" y="8760"/>
                  </a:lnTo>
                  <a:lnTo>
                    <a:pt x="3910" y="8763"/>
                  </a:lnTo>
                  <a:lnTo>
                    <a:pt x="3900" y="8767"/>
                  </a:lnTo>
                  <a:lnTo>
                    <a:pt x="3890" y="8771"/>
                  </a:lnTo>
                  <a:lnTo>
                    <a:pt x="3879" y="8777"/>
                  </a:lnTo>
                  <a:lnTo>
                    <a:pt x="3870" y="8783"/>
                  </a:lnTo>
                  <a:lnTo>
                    <a:pt x="3863" y="8791"/>
                  </a:lnTo>
                  <a:lnTo>
                    <a:pt x="3856" y="8799"/>
                  </a:lnTo>
                  <a:lnTo>
                    <a:pt x="3849" y="8807"/>
                  </a:lnTo>
                  <a:lnTo>
                    <a:pt x="3844" y="8816"/>
                  </a:lnTo>
                  <a:lnTo>
                    <a:pt x="3839" y="8826"/>
                  </a:lnTo>
                  <a:lnTo>
                    <a:pt x="3836" y="8836"/>
                  </a:lnTo>
                  <a:lnTo>
                    <a:pt x="3833" y="8846"/>
                  </a:lnTo>
                  <a:lnTo>
                    <a:pt x="3832" y="8856"/>
                  </a:lnTo>
                  <a:lnTo>
                    <a:pt x="3831" y="8868"/>
                  </a:lnTo>
                  <a:lnTo>
                    <a:pt x="3831" y="8878"/>
                  </a:lnTo>
                  <a:lnTo>
                    <a:pt x="3833" y="8888"/>
                  </a:lnTo>
                  <a:lnTo>
                    <a:pt x="3836" y="8899"/>
                  </a:lnTo>
                  <a:lnTo>
                    <a:pt x="3839" y="8909"/>
                  </a:lnTo>
                  <a:lnTo>
                    <a:pt x="3844" y="8919"/>
                  </a:lnTo>
                  <a:lnTo>
                    <a:pt x="3850" y="8929"/>
                  </a:lnTo>
                  <a:lnTo>
                    <a:pt x="3856" y="8938"/>
                  </a:lnTo>
                  <a:lnTo>
                    <a:pt x="3864" y="8946"/>
                  </a:lnTo>
                  <a:lnTo>
                    <a:pt x="3872" y="8953"/>
                  </a:lnTo>
                  <a:lnTo>
                    <a:pt x="3881" y="8960"/>
                  </a:lnTo>
                  <a:lnTo>
                    <a:pt x="3890" y="8965"/>
                  </a:lnTo>
                  <a:lnTo>
                    <a:pt x="3898" y="8970"/>
                  </a:lnTo>
                  <a:lnTo>
                    <a:pt x="3909" y="8973"/>
                  </a:lnTo>
                  <a:lnTo>
                    <a:pt x="3919" y="8975"/>
                  </a:lnTo>
                  <a:lnTo>
                    <a:pt x="3929" y="8978"/>
                  </a:lnTo>
                  <a:lnTo>
                    <a:pt x="3940" y="8978"/>
                  </a:lnTo>
                  <a:lnTo>
                    <a:pt x="3950" y="8978"/>
                  </a:lnTo>
                  <a:lnTo>
                    <a:pt x="3961" y="8975"/>
                  </a:lnTo>
                  <a:lnTo>
                    <a:pt x="3971" y="8973"/>
                  </a:lnTo>
                  <a:lnTo>
                    <a:pt x="3981" y="8970"/>
                  </a:lnTo>
                  <a:lnTo>
                    <a:pt x="3992" y="8965"/>
                  </a:lnTo>
                  <a:close/>
                  <a:moveTo>
                    <a:pt x="5219" y="8313"/>
                  </a:moveTo>
                  <a:lnTo>
                    <a:pt x="5228" y="8308"/>
                  </a:lnTo>
                  <a:lnTo>
                    <a:pt x="5237" y="8301"/>
                  </a:lnTo>
                  <a:lnTo>
                    <a:pt x="5245" y="8293"/>
                  </a:lnTo>
                  <a:lnTo>
                    <a:pt x="5252" y="8285"/>
                  </a:lnTo>
                  <a:lnTo>
                    <a:pt x="5258" y="8276"/>
                  </a:lnTo>
                  <a:lnTo>
                    <a:pt x="5264" y="8267"/>
                  </a:lnTo>
                  <a:lnTo>
                    <a:pt x="5268" y="8258"/>
                  </a:lnTo>
                  <a:lnTo>
                    <a:pt x="5271" y="8248"/>
                  </a:lnTo>
                  <a:lnTo>
                    <a:pt x="5275" y="8238"/>
                  </a:lnTo>
                  <a:lnTo>
                    <a:pt x="5276" y="8228"/>
                  </a:lnTo>
                  <a:lnTo>
                    <a:pt x="5277" y="8217"/>
                  </a:lnTo>
                  <a:lnTo>
                    <a:pt x="5276" y="8207"/>
                  </a:lnTo>
                  <a:lnTo>
                    <a:pt x="5275" y="8195"/>
                  </a:lnTo>
                  <a:lnTo>
                    <a:pt x="5273" y="8185"/>
                  </a:lnTo>
                  <a:lnTo>
                    <a:pt x="5268" y="8175"/>
                  </a:lnTo>
                  <a:lnTo>
                    <a:pt x="5264" y="8165"/>
                  </a:lnTo>
                  <a:lnTo>
                    <a:pt x="5258" y="8155"/>
                  </a:lnTo>
                  <a:lnTo>
                    <a:pt x="5251" y="8146"/>
                  </a:lnTo>
                  <a:lnTo>
                    <a:pt x="5245" y="8138"/>
                  </a:lnTo>
                  <a:lnTo>
                    <a:pt x="5237" y="8131"/>
                  </a:lnTo>
                  <a:lnTo>
                    <a:pt x="5228" y="8125"/>
                  </a:lnTo>
                  <a:lnTo>
                    <a:pt x="5219" y="8119"/>
                  </a:lnTo>
                  <a:lnTo>
                    <a:pt x="5209" y="8115"/>
                  </a:lnTo>
                  <a:lnTo>
                    <a:pt x="5200" y="8111"/>
                  </a:lnTo>
                  <a:lnTo>
                    <a:pt x="5190" y="8109"/>
                  </a:lnTo>
                  <a:lnTo>
                    <a:pt x="5178" y="8107"/>
                  </a:lnTo>
                  <a:lnTo>
                    <a:pt x="5168" y="8107"/>
                  </a:lnTo>
                  <a:lnTo>
                    <a:pt x="5157" y="8107"/>
                  </a:lnTo>
                  <a:lnTo>
                    <a:pt x="5147" y="8108"/>
                  </a:lnTo>
                  <a:lnTo>
                    <a:pt x="5137" y="8111"/>
                  </a:lnTo>
                  <a:lnTo>
                    <a:pt x="5126" y="8115"/>
                  </a:lnTo>
                  <a:lnTo>
                    <a:pt x="5116" y="8119"/>
                  </a:lnTo>
                  <a:lnTo>
                    <a:pt x="5107" y="8125"/>
                  </a:lnTo>
                  <a:lnTo>
                    <a:pt x="5098" y="8131"/>
                  </a:lnTo>
                  <a:lnTo>
                    <a:pt x="5090" y="8139"/>
                  </a:lnTo>
                  <a:lnTo>
                    <a:pt x="5082" y="8147"/>
                  </a:lnTo>
                  <a:lnTo>
                    <a:pt x="5076" y="8155"/>
                  </a:lnTo>
                  <a:lnTo>
                    <a:pt x="5071" y="8164"/>
                  </a:lnTo>
                  <a:lnTo>
                    <a:pt x="5066" y="8174"/>
                  </a:lnTo>
                  <a:lnTo>
                    <a:pt x="5063" y="8184"/>
                  </a:lnTo>
                  <a:lnTo>
                    <a:pt x="5060" y="8194"/>
                  </a:lnTo>
                  <a:lnTo>
                    <a:pt x="5059" y="8204"/>
                  </a:lnTo>
                  <a:lnTo>
                    <a:pt x="5057" y="8216"/>
                  </a:lnTo>
                  <a:lnTo>
                    <a:pt x="5059" y="8226"/>
                  </a:lnTo>
                  <a:lnTo>
                    <a:pt x="5060" y="8236"/>
                  </a:lnTo>
                  <a:lnTo>
                    <a:pt x="5062" y="8247"/>
                  </a:lnTo>
                  <a:lnTo>
                    <a:pt x="5066" y="8257"/>
                  </a:lnTo>
                  <a:lnTo>
                    <a:pt x="5071" y="8267"/>
                  </a:lnTo>
                  <a:lnTo>
                    <a:pt x="5076" y="8277"/>
                  </a:lnTo>
                  <a:lnTo>
                    <a:pt x="5083" y="8286"/>
                  </a:lnTo>
                  <a:lnTo>
                    <a:pt x="5090" y="8294"/>
                  </a:lnTo>
                  <a:lnTo>
                    <a:pt x="5098" y="8301"/>
                  </a:lnTo>
                  <a:lnTo>
                    <a:pt x="5107" y="8308"/>
                  </a:lnTo>
                  <a:lnTo>
                    <a:pt x="5116" y="8313"/>
                  </a:lnTo>
                  <a:lnTo>
                    <a:pt x="5126" y="8318"/>
                  </a:lnTo>
                  <a:lnTo>
                    <a:pt x="5135" y="8321"/>
                  </a:lnTo>
                  <a:lnTo>
                    <a:pt x="5145" y="8323"/>
                  </a:lnTo>
                  <a:lnTo>
                    <a:pt x="5156" y="8326"/>
                  </a:lnTo>
                  <a:lnTo>
                    <a:pt x="5166" y="8326"/>
                  </a:lnTo>
                  <a:lnTo>
                    <a:pt x="5177" y="8326"/>
                  </a:lnTo>
                  <a:lnTo>
                    <a:pt x="5187" y="8323"/>
                  </a:lnTo>
                  <a:lnTo>
                    <a:pt x="5197" y="8321"/>
                  </a:lnTo>
                  <a:lnTo>
                    <a:pt x="5209" y="8318"/>
                  </a:lnTo>
                  <a:lnTo>
                    <a:pt x="5219" y="8313"/>
                  </a:lnTo>
                  <a:close/>
                  <a:moveTo>
                    <a:pt x="6445" y="7661"/>
                  </a:moveTo>
                  <a:lnTo>
                    <a:pt x="6455" y="7654"/>
                  </a:lnTo>
                  <a:lnTo>
                    <a:pt x="6464" y="7649"/>
                  </a:lnTo>
                  <a:lnTo>
                    <a:pt x="6472" y="7641"/>
                  </a:lnTo>
                  <a:lnTo>
                    <a:pt x="6479" y="7633"/>
                  </a:lnTo>
                  <a:lnTo>
                    <a:pt x="6485" y="7624"/>
                  </a:lnTo>
                  <a:lnTo>
                    <a:pt x="6491" y="7615"/>
                  </a:lnTo>
                  <a:lnTo>
                    <a:pt x="6495" y="7606"/>
                  </a:lnTo>
                  <a:lnTo>
                    <a:pt x="6499" y="7596"/>
                  </a:lnTo>
                  <a:lnTo>
                    <a:pt x="6501" y="7586"/>
                  </a:lnTo>
                  <a:lnTo>
                    <a:pt x="6503" y="7576"/>
                  </a:lnTo>
                  <a:lnTo>
                    <a:pt x="6503" y="7565"/>
                  </a:lnTo>
                  <a:lnTo>
                    <a:pt x="6503" y="7555"/>
                  </a:lnTo>
                  <a:lnTo>
                    <a:pt x="6501" y="7543"/>
                  </a:lnTo>
                  <a:lnTo>
                    <a:pt x="6499" y="7533"/>
                  </a:lnTo>
                  <a:lnTo>
                    <a:pt x="6495" y="7523"/>
                  </a:lnTo>
                  <a:lnTo>
                    <a:pt x="6491" y="7513"/>
                  </a:lnTo>
                  <a:lnTo>
                    <a:pt x="6485" y="7503"/>
                  </a:lnTo>
                  <a:lnTo>
                    <a:pt x="6479" y="7494"/>
                  </a:lnTo>
                  <a:lnTo>
                    <a:pt x="6471" y="7486"/>
                  </a:lnTo>
                  <a:lnTo>
                    <a:pt x="6463" y="7479"/>
                  </a:lnTo>
                  <a:lnTo>
                    <a:pt x="6454" y="7473"/>
                  </a:lnTo>
                  <a:lnTo>
                    <a:pt x="6445" y="7467"/>
                  </a:lnTo>
                  <a:lnTo>
                    <a:pt x="6436" y="7463"/>
                  </a:lnTo>
                  <a:lnTo>
                    <a:pt x="6426" y="7459"/>
                  </a:lnTo>
                  <a:lnTo>
                    <a:pt x="6416" y="7457"/>
                  </a:lnTo>
                  <a:lnTo>
                    <a:pt x="6406" y="7455"/>
                  </a:lnTo>
                  <a:lnTo>
                    <a:pt x="6394" y="7455"/>
                  </a:lnTo>
                  <a:lnTo>
                    <a:pt x="6384" y="7455"/>
                  </a:lnTo>
                  <a:lnTo>
                    <a:pt x="6373" y="7456"/>
                  </a:lnTo>
                  <a:lnTo>
                    <a:pt x="6363" y="7459"/>
                  </a:lnTo>
                  <a:lnTo>
                    <a:pt x="6353" y="7463"/>
                  </a:lnTo>
                  <a:lnTo>
                    <a:pt x="6343" y="7467"/>
                  </a:lnTo>
                  <a:lnTo>
                    <a:pt x="6333" y="7473"/>
                  </a:lnTo>
                  <a:lnTo>
                    <a:pt x="6324" y="7479"/>
                  </a:lnTo>
                  <a:lnTo>
                    <a:pt x="6316" y="7487"/>
                  </a:lnTo>
                  <a:lnTo>
                    <a:pt x="6309" y="7495"/>
                  </a:lnTo>
                  <a:lnTo>
                    <a:pt x="6303" y="7503"/>
                  </a:lnTo>
                  <a:lnTo>
                    <a:pt x="6297" y="7512"/>
                  </a:lnTo>
                  <a:lnTo>
                    <a:pt x="6292" y="7522"/>
                  </a:lnTo>
                  <a:lnTo>
                    <a:pt x="6289" y="7532"/>
                  </a:lnTo>
                  <a:lnTo>
                    <a:pt x="6287" y="7542"/>
                  </a:lnTo>
                  <a:lnTo>
                    <a:pt x="6285" y="7552"/>
                  </a:lnTo>
                  <a:lnTo>
                    <a:pt x="6285" y="7564"/>
                  </a:lnTo>
                  <a:lnTo>
                    <a:pt x="6285" y="7574"/>
                  </a:lnTo>
                  <a:lnTo>
                    <a:pt x="6286" y="7584"/>
                  </a:lnTo>
                  <a:lnTo>
                    <a:pt x="6289" y="7595"/>
                  </a:lnTo>
                  <a:lnTo>
                    <a:pt x="6292" y="7605"/>
                  </a:lnTo>
                  <a:lnTo>
                    <a:pt x="6297" y="7615"/>
                  </a:lnTo>
                  <a:lnTo>
                    <a:pt x="6303" y="7625"/>
                  </a:lnTo>
                  <a:lnTo>
                    <a:pt x="6309" y="7634"/>
                  </a:lnTo>
                  <a:lnTo>
                    <a:pt x="6317" y="7642"/>
                  </a:lnTo>
                  <a:lnTo>
                    <a:pt x="6325" y="7649"/>
                  </a:lnTo>
                  <a:lnTo>
                    <a:pt x="6333" y="7656"/>
                  </a:lnTo>
                  <a:lnTo>
                    <a:pt x="6342" y="7661"/>
                  </a:lnTo>
                  <a:lnTo>
                    <a:pt x="6352" y="7666"/>
                  </a:lnTo>
                  <a:lnTo>
                    <a:pt x="6362" y="7669"/>
                  </a:lnTo>
                  <a:lnTo>
                    <a:pt x="6372" y="7671"/>
                  </a:lnTo>
                  <a:lnTo>
                    <a:pt x="6382" y="7674"/>
                  </a:lnTo>
                  <a:lnTo>
                    <a:pt x="6393" y="7674"/>
                  </a:lnTo>
                  <a:lnTo>
                    <a:pt x="6403" y="7674"/>
                  </a:lnTo>
                  <a:lnTo>
                    <a:pt x="6414" y="7671"/>
                  </a:lnTo>
                  <a:lnTo>
                    <a:pt x="6425" y="7669"/>
                  </a:lnTo>
                  <a:lnTo>
                    <a:pt x="6435" y="7666"/>
                  </a:lnTo>
                  <a:lnTo>
                    <a:pt x="6445" y="7661"/>
                  </a:lnTo>
                  <a:close/>
                  <a:moveTo>
                    <a:pt x="7672" y="7009"/>
                  </a:moveTo>
                  <a:lnTo>
                    <a:pt x="7681" y="7004"/>
                  </a:lnTo>
                  <a:lnTo>
                    <a:pt x="7690" y="6997"/>
                  </a:lnTo>
                  <a:lnTo>
                    <a:pt x="7698" y="6989"/>
                  </a:lnTo>
                  <a:lnTo>
                    <a:pt x="7706" y="6981"/>
                  </a:lnTo>
                  <a:lnTo>
                    <a:pt x="7711" y="6972"/>
                  </a:lnTo>
                  <a:lnTo>
                    <a:pt x="7717" y="6963"/>
                  </a:lnTo>
                  <a:lnTo>
                    <a:pt x="7722" y="6954"/>
                  </a:lnTo>
                  <a:lnTo>
                    <a:pt x="7725" y="6944"/>
                  </a:lnTo>
                  <a:lnTo>
                    <a:pt x="7727" y="6934"/>
                  </a:lnTo>
                  <a:lnTo>
                    <a:pt x="7729" y="6924"/>
                  </a:lnTo>
                  <a:lnTo>
                    <a:pt x="7729" y="6913"/>
                  </a:lnTo>
                  <a:lnTo>
                    <a:pt x="7729" y="6903"/>
                  </a:lnTo>
                  <a:lnTo>
                    <a:pt x="7728" y="6891"/>
                  </a:lnTo>
                  <a:lnTo>
                    <a:pt x="7726" y="6881"/>
                  </a:lnTo>
                  <a:lnTo>
                    <a:pt x="7722" y="6871"/>
                  </a:lnTo>
                  <a:lnTo>
                    <a:pt x="7717" y="6861"/>
                  </a:lnTo>
                  <a:lnTo>
                    <a:pt x="7711" y="6851"/>
                  </a:lnTo>
                  <a:lnTo>
                    <a:pt x="7705" y="6842"/>
                  </a:lnTo>
                  <a:lnTo>
                    <a:pt x="7698" y="6834"/>
                  </a:lnTo>
                  <a:lnTo>
                    <a:pt x="7689" y="6827"/>
                  </a:lnTo>
                  <a:lnTo>
                    <a:pt x="7681" y="6821"/>
                  </a:lnTo>
                  <a:lnTo>
                    <a:pt x="7672" y="6815"/>
                  </a:lnTo>
                  <a:lnTo>
                    <a:pt x="7662" y="6811"/>
                  </a:lnTo>
                  <a:lnTo>
                    <a:pt x="7652" y="6807"/>
                  </a:lnTo>
                  <a:lnTo>
                    <a:pt x="7642" y="6805"/>
                  </a:lnTo>
                  <a:lnTo>
                    <a:pt x="7632" y="6803"/>
                  </a:lnTo>
                  <a:lnTo>
                    <a:pt x="7622" y="6803"/>
                  </a:lnTo>
                  <a:lnTo>
                    <a:pt x="7611" y="6803"/>
                  </a:lnTo>
                  <a:lnTo>
                    <a:pt x="7600" y="6804"/>
                  </a:lnTo>
                  <a:lnTo>
                    <a:pt x="7589" y="6807"/>
                  </a:lnTo>
                  <a:lnTo>
                    <a:pt x="7579" y="6811"/>
                  </a:lnTo>
                  <a:lnTo>
                    <a:pt x="7569" y="6815"/>
                  </a:lnTo>
                  <a:lnTo>
                    <a:pt x="7559" y="6821"/>
                  </a:lnTo>
                  <a:lnTo>
                    <a:pt x="7551" y="6827"/>
                  </a:lnTo>
                  <a:lnTo>
                    <a:pt x="7542" y="6835"/>
                  </a:lnTo>
                  <a:lnTo>
                    <a:pt x="7535" y="6843"/>
                  </a:lnTo>
                  <a:lnTo>
                    <a:pt x="7529" y="6851"/>
                  </a:lnTo>
                  <a:lnTo>
                    <a:pt x="7524" y="6860"/>
                  </a:lnTo>
                  <a:lnTo>
                    <a:pt x="7520" y="6870"/>
                  </a:lnTo>
                  <a:lnTo>
                    <a:pt x="7515" y="6880"/>
                  </a:lnTo>
                  <a:lnTo>
                    <a:pt x="7513" y="6890"/>
                  </a:lnTo>
                  <a:lnTo>
                    <a:pt x="7512" y="6900"/>
                  </a:lnTo>
                  <a:lnTo>
                    <a:pt x="7511" y="6912"/>
                  </a:lnTo>
                  <a:lnTo>
                    <a:pt x="7512" y="6922"/>
                  </a:lnTo>
                  <a:lnTo>
                    <a:pt x="7513" y="6932"/>
                  </a:lnTo>
                  <a:lnTo>
                    <a:pt x="7515" y="6943"/>
                  </a:lnTo>
                  <a:lnTo>
                    <a:pt x="7519" y="6953"/>
                  </a:lnTo>
                  <a:lnTo>
                    <a:pt x="7524" y="6963"/>
                  </a:lnTo>
                  <a:lnTo>
                    <a:pt x="7530" y="6973"/>
                  </a:lnTo>
                  <a:lnTo>
                    <a:pt x="7537" y="6982"/>
                  </a:lnTo>
                  <a:lnTo>
                    <a:pt x="7543" y="6990"/>
                  </a:lnTo>
                  <a:lnTo>
                    <a:pt x="7551" y="6997"/>
                  </a:lnTo>
                  <a:lnTo>
                    <a:pt x="7560" y="7004"/>
                  </a:lnTo>
                  <a:lnTo>
                    <a:pt x="7569" y="7009"/>
                  </a:lnTo>
                  <a:lnTo>
                    <a:pt x="7578" y="7014"/>
                  </a:lnTo>
                  <a:lnTo>
                    <a:pt x="7588" y="7017"/>
                  </a:lnTo>
                  <a:lnTo>
                    <a:pt x="7598" y="7019"/>
                  </a:lnTo>
                  <a:lnTo>
                    <a:pt x="7609" y="7022"/>
                  </a:lnTo>
                  <a:lnTo>
                    <a:pt x="7620" y="7022"/>
                  </a:lnTo>
                  <a:lnTo>
                    <a:pt x="7630" y="7022"/>
                  </a:lnTo>
                  <a:lnTo>
                    <a:pt x="7641" y="7019"/>
                  </a:lnTo>
                  <a:lnTo>
                    <a:pt x="7651" y="7017"/>
                  </a:lnTo>
                  <a:lnTo>
                    <a:pt x="7662" y="7014"/>
                  </a:lnTo>
                  <a:lnTo>
                    <a:pt x="7672" y="7009"/>
                  </a:lnTo>
                  <a:close/>
                  <a:moveTo>
                    <a:pt x="8898" y="6357"/>
                  </a:moveTo>
                  <a:lnTo>
                    <a:pt x="8908" y="6352"/>
                  </a:lnTo>
                  <a:lnTo>
                    <a:pt x="8916" y="6345"/>
                  </a:lnTo>
                  <a:lnTo>
                    <a:pt x="8925" y="6337"/>
                  </a:lnTo>
                  <a:lnTo>
                    <a:pt x="8932" y="6329"/>
                  </a:lnTo>
                  <a:lnTo>
                    <a:pt x="8939" y="6320"/>
                  </a:lnTo>
                  <a:lnTo>
                    <a:pt x="8943" y="6311"/>
                  </a:lnTo>
                  <a:lnTo>
                    <a:pt x="8948" y="6302"/>
                  </a:lnTo>
                  <a:lnTo>
                    <a:pt x="8952" y="6292"/>
                  </a:lnTo>
                  <a:lnTo>
                    <a:pt x="8954" y="6282"/>
                  </a:lnTo>
                  <a:lnTo>
                    <a:pt x="8955" y="6272"/>
                  </a:lnTo>
                  <a:lnTo>
                    <a:pt x="8957" y="6261"/>
                  </a:lnTo>
                  <a:lnTo>
                    <a:pt x="8955" y="6251"/>
                  </a:lnTo>
                  <a:lnTo>
                    <a:pt x="8954" y="6239"/>
                  </a:lnTo>
                  <a:lnTo>
                    <a:pt x="8952" y="6229"/>
                  </a:lnTo>
                  <a:lnTo>
                    <a:pt x="8949" y="6219"/>
                  </a:lnTo>
                  <a:lnTo>
                    <a:pt x="8943" y="6209"/>
                  </a:lnTo>
                  <a:lnTo>
                    <a:pt x="8938" y="6199"/>
                  </a:lnTo>
                  <a:lnTo>
                    <a:pt x="8931" y="6190"/>
                  </a:lnTo>
                  <a:lnTo>
                    <a:pt x="8924" y="6182"/>
                  </a:lnTo>
                  <a:lnTo>
                    <a:pt x="8916" y="6175"/>
                  </a:lnTo>
                  <a:lnTo>
                    <a:pt x="8907" y="6169"/>
                  </a:lnTo>
                  <a:lnTo>
                    <a:pt x="8898" y="6163"/>
                  </a:lnTo>
                  <a:lnTo>
                    <a:pt x="8889" y="6159"/>
                  </a:lnTo>
                  <a:lnTo>
                    <a:pt x="8879" y="6155"/>
                  </a:lnTo>
                  <a:lnTo>
                    <a:pt x="8869" y="6153"/>
                  </a:lnTo>
                  <a:lnTo>
                    <a:pt x="8858" y="6151"/>
                  </a:lnTo>
                  <a:lnTo>
                    <a:pt x="8848" y="6151"/>
                  </a:lnTo>
                  <a:lnTo>
                    <a:pt x="8838" y="6151"/>
                  </a:lnTo>
                  <a:lnTo>
                    <a:pt x="8827" y="6152"/>
                  </a:lnTo>
                  <a:lnTo>
                    <a:pt x="8817" y="6155"/>
                  </a:lnTo>
                  <a:lnTo>
                    <a:pt x="8805" y="6159"/>
                  </a:lnTo>
                  <a:lnTo>
                    <a:pt x="8795" y="6163"/>
                  </a:lnTo>
                  <a:lnTo>
                    <a:pt x="8786" y="6169"/>
                  </a:lnTo>
                  <a:lnTo>
                    <a:pt x="8777" y="6175"/>
                  </a:lnTo>
                  <a:lnTo>
                    <a:pt x="8769" y="6183"/>
                  </a:lnTo>
                  <a:lnTo>
                    <a:pt x="8762" y="6191"/>
                  </a:lnTo>
                  <a:lnTo>
                    <a:pt x="8756" y="6199"/>
                  </a:lnTo>
                  <a:lnTo>
                    <a:pt x="8750" y="6208"/>
                  </a:lnTo>
                  <a:lnTo>
                    <a:pt x="8746" y="6218"/>
                  </a:lnTo>
                  <a:lnTo>
                    <a:pt x="8743" y="6228"/>
                  </a:lnTo>
                  <a:lnTo>
                    <a:pt x="8740" y="6238"/>
                  </a:lnTo>
                  <a:lnTo>
                    <a:pt x="8738" y="6248"/>
                  </a:lnTo>
                  <a:lnTo>
                    <a:pt x="8738" y="6260"/>
                  </a:lnTo>
                  <a:lnTo>
                    <a:pt x="8738" y="6270"/>
                  </a:lnTo>
                  <a:lnTo>
                    <a:pt x="8739" y="6280"/>
                  </a:lnTo>
                  <a:lnTo>
                    <a:pt x="8741" y="6291"/>
                  </a:lnTo>
                  <a:lnTo>
                    <a:pt x="8746" y="6301"/>
                  </a:lnTo>
                  <a:lnTo>
                    <a:pt x="8750" y="6311"/>
                  </a:lnTo>
                  <a:lnTo>
                    <a:pt x="8756" y="6321"/>
                  </a:lnTo>
                  <a:lnTo>
                    <a:pt x="8763" y="6330"/>
                  </a:lnTo>
                  <a:lnTo>
                    <a:pt x="8769" y="6338"/>
                  </a:lnTo>
                  <a:lnTo>
                    <a:pt x="8778" y="6345"/>
                  </a:lnTo>
                  <a:lnTo>
                    <a:pt x="8786" y="6352"/>
                  </a:lnTo>
                  <a:lnTo>
                    <a:pt x="8795" y="6357"/>
                  </a:lnTo>
                  <a:lnTo>
                    <a:pt x="8805" y="6362"/>
                  </a:lnTo>
                  <a:lnTo>
                    <a:pt x="8815" y="6365"/>
                  </a:lnTo>
                  <a:lnTo>
                    <a:pt x="8825" y="6367"/>
                  </a:lnTo>
                  <a:lnTo>
                    <a:pt x="8836" y="6370"/>
                  </a:lnTo>
                  <a:lnTo>
                    <a:pt x="8846" y="6370"/>
                  </a:lnTo>
                  <a:lnTo>
                    <a:pt x="8857" y="6370"/>
                  </a:lnTo>
                  <a:lnTo>
                    <a:pt x="8867" y="6367"/>
                  </a:lnTo>
                  <a:lnTo>
                    <a:pt x="8878" y="6365"/>
                  </a:lnTo>
                  <a:lnTo>
                    <a:pt x="8888" y="6362"/>
                  </a:lnTo>
                  <a:lnTo>
                    <a:pt x="8898" y="6357"/>
                  </a:lnTo>
                  <a:close/>
                  <a:moveTo>
                    <a:pt x="10124" y="5705"/>
                  </a:moveTo>
                  <a:lnTo>
                    <a:pt x="10135" y="5700"/>
                  </a:lnTo>
                  <a:lnTo>
                    <a:pt x="10144" y="5693"/>
                  </a:lnTo>
                  <a:lnTo>
                    <a:pt x="10151" y="5685"/>
                  </a:lnTo>
                  <a:lnTo>
                    <a:pt x="10158" y="5677"/>
                  </a:lnTo>
                  <a:lnTo>
                    <a:pt x="10165" y="5668"/>
                  </a:lnTo>
                  <a:lnTo>
                    <a:pt x="10170" y="5659"/>
                  </a:lnTo>
                  <a:lnTo>
                    <a:pt x="10175" y="5650"/>
                  </a:lnTo>
                  <a:lnTo>
                    <a:pt x="10178" y="5640"/>
                  </a:lnTo>
                  <a:lnTo>
                    <a:pt x="10181" y="5630"/>
                  </a:lnTo>
                  <a:lnTo>
                    <a:pt x="10183" y="5620"/>
                  </a:lnTo>
                  <a:lnTo>
                    <a:pt x="10183" y="5609"/>
                  </a:lnTo>
                  <a:lnTo>
                    <a:pt x="10183" y="5599"/>
                  </a:lnTo>
                  <a:lnTo>
                    <a:pt x="10182" y="5587"/>
                  </a:lnTo>
                  <a:lnTo>
                    <a:pt x="10178" y="5577"/>
                  </a:lnTo>
                  <a:lnTo>
                    <a:pt x="10175" y="5567"/>
                  </a:lnTo>
                  <a:lnTo>
                    <a:pt x="10170" y="5557"/>
                  </a:lnTo>
                  <a:lnTo>
                    <a:pt x="10165" y="5547"/>
                  </a:lnTo>
                  <a:lnTo>
                    <a:pt x="10158" y="5538"/>
                  </a:lnTo>
                  <a:lnTo>
                    <a:pt x="10150" y="5530"/>
                  </a:lnTo>
                  <a:lnTo>
                    <a:pt x="10142" y="5523"/>
                  </a:lnTo>
                  <a:lnTo>
                    <a:pt x="10135" y="5517"/>
                  </a:lnTo>
                  <a:lnTo>
                    <a:pt x="10126" y="5511"/>
                  </a:lnTo>
                  <a:lnTo>
                    <a:pt x="10116" y="5507"/>
                  </a:lnTo>
                  <a:lnTo>
                    <a:pt x="10105" y="5503"/>
                  </a:lnTo>
                  <a:lnTo>
                    <a:pt x="10095" y="5501"/>
                  </a:lnTo>
                  <a:lnTo>
                    <a:pt x="10085" y="5499"/>
                  </a:lnTo>
                  <a:lnTo>
                    <a:pt x="10074" y="5499"/>
                  </a:lnTo>
                  <a:lnTo>
                    <a:pt x="10064" y="5499"/>
                  </a:lnTo>
                  <a:lnTo>
                    <a:pt x="10054" y="5500"/>
                  </a:lnTo>
                  <a:lnTo>
                    <a:pt x="10043" y="5503"/>
                  </a:lnTo>
                  <a:lnTo>
                    <a:pt x="10033" y="5507"/>
                  </a:lnTo>
                  <a:lnTo>
                    <a:pt x="10022" y="5511"/>
                  </a:lnTo>
                  <a:lnTo>
                    <a:pt x="10012" y="5517"/>
                  </a:lnTo>
                  <a:lnTo>
                    <a:pt x="10003" y="5523"/>
                  </a:lnTo>
                  <a:lnTo>
                    <a:pt x="9996" y="5531"/>
                  </a:lnTo>
                  <a:lnTo>
                    <a:pt x="9989" y="5539"/>
                  </a:lnTo>
                  <a:lnTo>
                    <a:pt x="9982" y="5547"/>
                  </a:lnTo>
                  <a:lnTo>
                    <a:pt x="9977" y="5556"/>
                  </a:lnTo>
                  <a:lnTo>
                    <a:pt x="9972" y="5566"/>
                  </a:lnTo>
                  <a:lnTo>
                    <a:pt x="9969" y="5576"/>
                  </a:lnTo>
                  <a:lnTo>
                    <a:pt x="9966" y="5586"/>
                  </a:lnTo>
                  <a:lnTo>
                    <a:pt x="9964" y="5596"/>
                  </a:lnTo>
                  <a:lnTo>
                    <a:pt x="9964" y="5608"/>
                  </a:lnTo>
                  <a:lnTo>
                    <a:pt x="9964" y="5618"/>
                  </a:lnTo>
                  <a:lnTo>
                    <a:pt x="9966" y="5628"/>
                  </a:lnTo>
                  <a:lnTo>
                    <a:pt x="9969" y="5639"/>
                  </a:lnTo>
                  <a:lnTo>
                    <a:pt x="9972" y="5649"/>
                  </a:lnTo>
                  <a:lnTo>
                    <a:pt x="9977" y="5659"/>
                  </a:lnTo>
                  <a:lnTo>
                    <a:pt x="9982" y="5669"/>
                  </a:lnTo>
                  <a:lnTo>
                    <a:pt x="9989" y="5678"/>
                  </a:lnTo>
                  <a:lnTo>
                    <a:pt x="9997" y="5686"/>
                  </a:lnTo>
                  <a:lnTo>
                    <a:pt x="10005" y="5693"/>
                  </a:lnTo>
                  <a:lnTo>
                    <a:pt x="10014" y="5700"/>
                  </a:lnTo>
                  <a:lnTo>
                    <a:pt x="10022" y="5705"/>
                  </a:lnTo>
                  <a:lnTo>
                    <a:pt x="10031" y="5710"/>
                  </a:lnTo>
                  <a:lnTo>
                    <a:pt x="10042" y="5713"/>
                  </a:lnTo>
                  <a:lnTo>
                    <a:pt x="10052" y="5715"/>
                  </a:lnTo>
                  <a:lnTo>
                    <a:pt x="10062" y="5718"/>
                  </a:lnTo>
                  <a:lnTo>
                    <a:pt x="10073" y="5718"/>
                  </a:lnTo>
                  <a:lnTo>
                    <a:pt x="10083" y="5718"/>
                  </a:lnTo>
                  <a:lnTo>
                    <a:pt x="10094" y="5715"/>
                  </a:lnTo>
                  <a:lnTo>
                    <a:pt x="10104" y="5713"/>
                  </a:lnTo>
                  <a:lnTo>
                    <a:pt x="10114" y="5710"/>
                  </a:lnTo>
                  <a:lnTo>
                    <a:pt x="10124" y="5705"/>
                  </a:lnTo>
                  <a:close/>
                  <a:moveTo>
                    <a:pt x="11352" y="5053"/>
                  </a:moveTo>
                  <a:lnTo>
                    <a:pt x="11361" y="5048"/>
                  </a:lnTo>
                  <a:lnTo>
                    <a:pt x="11370" y="5041"/>
                  </a:lnTo>
                  <a:lnTo>
                    <a:pt x="11378" y="5033"/>
                  </a:lnTo>
                  <a:lnTo>
                    <a:pt x="11385" y="5025"/>
                  </a:lnTo>
                  <a:lnTo>
                    <a:pt x="11391" y="5016"/>
                  </a:lnTo>
                  <a:lnTo>
                    <a:pt x="11397" y="5007"/>
                  </a:lnTo>
                  <a:lnTo>
                    <a:pt x="11401" y="4998"/>
                  </a:lnTo>
                  <a:lnTo>
                    <a:pt x="11404" y="4988"/>
                  </a:lnTo>
                  <a:lnTo>
                    <a:pt x="11408" y="4978"/>
                  </a:lnTo>
                  <a:lnTo>
                    <a:pt x="11409" y="4968"/>
                  </a:lnTo>
                  <a:lnTo>
                    <a:pt x="11410" y="4957"/>
                  </a:lnTo>
                  <a:lnTo>
                    <a:pt x="11409" y="4947"/>
                  </a:lnTo>
                  <a:lnTo>
                    <a:pt x="11408" y="4935"/>
                  </a:lnTo>
                  <a:lnTo>
                    <a:pt x="11406" y="4925"/>
                  </a:lnTo>
                  <a:lnTo>
                    <a:pt x="11401" y="4915"/>
                  </a:lnTo>
                  <a:lnTo>
                    <a:pt x="11397" y="4905"/>
                  </a:lnTo>
                  <a:lnTo>
                    <a:pt x="11391" y="4895"/>
                  </a:lnTo>
                  <a:lnTo>
                    <a:pt x="11384" y="4886"/>
                  </a:lnTo>
                  <a:lnTo>
                    <a:pt x="11378" y="4878"/>
                  </a:lnTo>
                  <a:lnTo>
                    <a:pt x="11370" y="4871"/>
                  </a:lnTo>
                  <a:lnTo>
                    <a:pt x="11361" y="4865"/>
                  </a:lnTo>
                  <a:lnTo>
                    <a:pt x="11352" y="4859"/>
                  </a:lnTo>
                  <a:lnTo>
                    <a:pt x="11342" y="4855"/>
                  </a:lnTo>
                  <a:lnTo>
                    <a:pt x="11333" y="4851"/>
                  </a:lnTo>
                  <a:lnTo>
                    <a:pt x="11323" y="4849"/>
                  </a:lnTo>
                  <a:lnTo>
                    <a:pt x="11311" y="4847"/>
                  </a:lnTo>
                  <a:lnTo>
                    <a:pt x="11301" y="4847"/>
                  </a:lnTo>
                  <a:lnTo>
                    <a:pt x="11290" y="4847"/>
                  </a:lnTo>
                  <a:lnTo>
                    <a:pt x="11280" y="4848"/>
                  </a:lnTo>
                  <a:lnTo>
                    <a:pt x="11270" y="4851"/>
                  </a:lnTo>
                  <a:lnTo>
                    <a:pt x="11259" y="4855"/>
                  </a:lnTo>
                  <a:lnTo>
                    <a:pt x="11249" y="4859"/>
                  </a:lnTo>
                  <a:lnTo>
                    <a:pt x="11240" y="4865"/>
                  </a:lnTo>
                  <a:lnTo>
                    <a:pt x="11231" y="4871"/>
                  </a:lnTo>
                  <a:lnTo>
                    <a:pt x="11223" y="4879"/>
                  </a:lnTo>
                  <a:lnTo>
                    <a:pt x="11215" y="4887"/>
                  </a:lnTo>
                  <a:lnTo>
                    <a:pt x="11209" y="4895"/>
                  </a:lnTo>
                  <a:lnTo>
                    <a:pt x="11204" y="4904"/>
                  </a:lnTo>
                  <a:lnTo>
                    <a:pt x="11199" y="4914"/>
                  </a:lnTo>
                  <a:lnTo>
                    <a:pt x="11196" y="4924"/>
                  </a:lnTo>
                  <a:lnTo>
                    <a:pt x="11193" y="4934"/>
                  </a:lnTo>
                  <a:lnTo>
                    <a:pt x="11191" y="4944"/>
                  </a:lnTo>
                  <a:lnTo>
                    <a:pt x="11190" y="4956"/>
                  </a:lnTo>
                  <a:lnTo>
                    <a:pt x="11191" y="4966"/>
                  </a:lnTo>
                  <a:lnTo>
                    <a:pt x="11193" y="4976"/>
                  </a:lnTo>
                  <a:lnTo>
                    <a:pt x="11195" y="4987"/>
                  </a:lnTo>
                  <a:lnTo>
                    <a:pt x="11199" y="4997"/>
                  </a:lnTo>
                  <a:lnTo>
                    <a:pt x="11204" y="5007"/>
                  </a:lnTo>
                  <a:lnTo>
                    <a:pt x="11209" y="5017"/>
                  </a:lnTo>
                  <a:lnTo>
                    <a:pt x="11216" y="5026"/>
                  </a:lnTo>
                  <a:lnTo>
                    <a:pt x="11223" y="5034"/>
                  </a:lnTo>
                  <a:lnTo>
                    <a:pt x="11231" y="5041"/>
                  </a:lnTo>
                  <a:lnTo>
                    <a:pt x="11240" y="5048"/>
                  </a:lnTo>
                  <a:lnTo>
                    <a:pt x="11249" y="5053"/>
                  </a:lnTo>
                  <a:lnTo>
                    <a:pt x="11259" y="5058"/>
                  </a:lnTo>
                  <a:lnTo>
                    <a:pt x="11268" y="5061"/>
                  </a:lnTo>
                  <a:lnTo>
                    <a:pt x="11278" y="5063"/>
                  </a:lnTo>
                  <a:lnTo>
                    <a:pt x="11289" y="5066"/>
                  </a:lnTo>
                  <a:lnTo>
                    <a:pt x="11299" y="5066"/>
                  </a:lnTo>
                  <a:lnTo>
                    <a:pt x="11310" y="5066"/>
                  </a:lnTo>
                  <a:lnTo>
                    <a:pt x="11320" y="5063"/>
                  </a:lnTo>
                  <a:lnTo>
                    <a:pt x="11330" y="5061"/>
                  </a:lnTo>
                  <a:lnTo>
                    <a:pt x="11342" y="5058"/>
                  </a:lnTo>
                  <a:lnTo>
                    <a:pt x="11352" y="5053"/>
                  </a:lnTo>
                  <a:close/>
                  <a:moveTo>
                    <a:pt x="3417" y="10845"/>
                  </a:moveTo>
                  <a:lnTo>
                    <a:pt x="3427" y="10839"/>
                  </a:lnTo>
                  <a:lnTo>
                    <a:pt x="3434" y="10832"/>
                  </a:lnTo>
                  <a:lnTo>
                    <a:pt x="3443" y="10825"/>
                  </a:lnTo>
                  <a:lnTo>
                    <a:pt x="3450" y="10817"/>
                  </a:lnTo>
                  <a:lnTo>
                    <a:pt x="3457" y="10809"/>
                  </a:lnTo>
                  <a:lnTo>
                    <a:pt x="3461" y="10800"/>
                  </a:lnTo>
                  <a:lnTo>
                    <a:pt x="3466" y="10790"/>
                  </a:lnTo>
                  <a:lnTo>
                    <a:pt x="3470" y="10780"/>
                  </a:lnTo>
                  <a:lnTo>
                    <a:pt x="3473" y="10770"/>
                  </a:lnTo>
                  <a:lnTo>
                    <a:pt x="3474" y="10760"/>
                  </a:lnTo>
                  <a:lnTo>
                    <a:pt x="3475" y="10749"/>
                  </a:lnTo>
                  <a:lnTo>
                    <a:pt x="3475" y="10738"/>
                  </a:lnTo>
                  <a:lnTo>
                    <a:pt x="3473" y="10728"/>
                  </a:lnTo>
                  <a:lnTo>
                    <a:pt x="3470" y="10717"/>
                  </a:lnTo>
                  <a:lnTo>
                    <a:pt x="3467" y="10707"/>
                  </a:lnTo>
                  <a:lnTo>
                    <a:pt x="3461" y="10697"/>
                  </a:lnTo>
                  <a:lnTo>
                    <a:pt x="3456" y="10687"/>
                  </a:lnTo>
                  <a:lnTo>
                    <a:pt x="3450" y="10679"/>
                  </a:lnTo>
                  <a:lnTo>
                    <a:pt x="3442" y="10670"/>
                  </a:lnTo>
                  <a:lnTo>
                    <a:pt x="3434" y="10663"/>
                  </a:lnTo>
                  <a:lnTo>
                    <a:pt x="3426" y="10656"/>
                  </a:lnTo>
                  <a:lnTo>
                    <a:pt x="3417" y="10652"/>
                  </a:lnTo>
                  <a:lnTo>
                    <a:pt x="3408" y="10647"/>
                  </a:lnTo>
                  <a:lnTo>
                    <a:pt x="3397" y="10643"/>
                  </a:lnTo>
                  <a:lnTo>
                    <a:pt x="3387" y="10641"/>
                  </a:lnTo>
                  <a:lnTo>
                    <a:pt x="3376" y="10639"/>
                  </a:lnTo>
                  <a:lnTo>
                    <a:pt x="3366" y="10638"/>
                  </a:lnTo>
                  <a:lnTo>
                    <a:pt x="3356" y="10638"/>
                  </a:lnTo>
                  <a:lnTo>
                    <a:pt x="3345" y="10641"/>
                  </a:lnTo>
                  <a:lnTo>
                    <a:pt x="3335" y="10643"/>
                  </a:lnTo>
                  <a:lnTo>
                    <a:pt x="3324" y="10646"/>
                  </a:lnTo>
                  <a:lnTo>
                    <a:pt x="3313" y="10652"/>
                  </a:lnTo>
                  <a:lnTo>
                    <a:pt x="3304" y="10657"/>
                  </a:lnTo>
                  <a:lnTo>
                    <a:pt x="3295" y="10663"/>
                  </a:lnTo>
                  <a:lnTo>
                    <a:pt x="3288" y="10671"/>
                  </a:lnTo>
                  <a:lnTo>
                    <a:pt x="3280" y="10679"/>
                  </a:lnTo>
                  <a:lnTo>
                    <a:pt x="3274" y="10688"/>
                  </a:lnTo>
                  <a:lnTo>
                    <a:pt x="3269" y="10697"/>
                  </a:lnTo>
                  <a:lnTo>
                    <a:pt x="3264" y="10706"/>
                  </a:lnTo>
                  <a:lnTo>
                    <a:pt x="3261" y="10716"/>
                  </a:lnTo>
                  <a:lnTo>
                    <a:pt x="3259" y="10726"/>
                  </a:lnTo>
                  <a:lnTo>
                    <a:pt x="3256" y="10737"/>
                  </a:lnTo>
                  <a:lnTo>
                    <a:pt x="3256" y="10747"/>
                  </a:lnTo>
                  <a:lnTo>
                    <a:pt x="3256" y="10757"/>
                  </a:lnTo>
                  <a:lnTo>
                    <a:pt x="3257" y="10769"/>
                  </a:lnTo>
                  <a:lnTo>
                    <a:pt x="3261" y="10779"/>
                  </a:lnTo>
                  <a:lnTo>
                    <a:pt x="3264" y="10789"/>
                  </a:lnTo>
                  <a:lnTo>
                    <a:pt x="3269" y="10800"/>
                  </a:lnTo>
                  <a:lnTo>
                    <a:pt x="3274" y="10809"/>
                  </a:lnTo>
                  <a:lnTo>
                    <a:pt x="3281" y="10818"/>
                  </a:lnTo>
                  <a:lnTo>
                    <a:pt x="3288" y="10826"/>
                  </a:lnTo>
                  <a:lnTo>
                    <a:pt x="3297" y="10834"/>
                  </a:lnTo>
                  <a:lnTo>
                    <a:pt x="3304" y="10839"/>
                  </a:lnTo>
                  <a:lnTo>
                    <a:pt x="3313" y="10845"/>
                  </a:lnTo>
                  <a:lnTo>
                    <a:pt x="3324" y="10849"/>
                  </a:lnTo>
                  <a:lnTo>
                    <a:pt x="3334" y="10853"/>
                  </a:lnTo>
                  <a:lnTo>
                    <a:pt x="3344" y="10855"/>
                  </a:lnTo>
                  <a:lnTo>
                    <a:pt x="3354" y="10857"/>
                  </a:lnTo>
                  <a:lnTo>
                    <a:pt x="3364" y="10857"/>
                  </a:lnTo>
                  <a:lnTo>
                    <a:pt x="3375" y="10857"/>
                  </a:lnTo>
                  <a:lnTo>
                    <a:pt x="3385" y="10856"/>
                  </a:lnTo>
                  <a:lnTo>
                    <a:pt x="3396" y="10853"/>
                  </a:lnTo>
                  <a:lnTo>
                    <a:pt x="3406" y="10849"/>
                  </a:lnTo>
                  <a:lnTo>
                    <a:pt x="3417" y="10845"/>
                  </a:lnTo>
                  <a:close/>
                  <a:moveTo>
                    <a:pt x="4643" y="10193"/>
                  </a:moveTo>
                  <a:lnTo>
                    <a:pt x="4653" y="10187"/>
                  </a:lnTo>
                  <a:lnTo>
                    <a:pt x="4662" y="10180"/>
                  </a:lnTo>
                  <a:lnTo>
                    <a:pt x="4670" y="10174"/>
                  </a:lnTo>
                  <a:lnTo>
                    <a:pt x="4676" y="10165"/>
                  </a:lnTo>
                  <a:lnTo>
                    <a:pt x="4683" y="10157"/>
                  </a:lnTo>
                  <a:lnTo>
                    <a:pt x="4689" y="10148"/>
                  </a:lnTo>
                  <a:lnTo>
                    <a:pt x="4693" y="10138"/>
                  </a:lnTo>
                  <a:lnTo>
                    <a:pt x="4696" y="10128"/>
                  </a:lnTo>
                  <a:lnTo>
                    <a:pt x="4699" y="10118"/>
                  </a:lnTo>
                  <a:lnTo>
                    <a:pt x="4701" y="10108"/>
                  </a:lnTo>
                  <a:lnTo>
                    <a:pt x="4701" y="10097"/>
                  </a:lnTo>
                  <a:lnTo>
                    <a:pt x="4701" y="10086"/>
                  </a:lnTo>
                  <a:lnTo>
                    <a:pt x="4700" y="10076"/>
                  </a:lnTo>
                  <a:lnTo>
                    <a:pt x="4696" y="10065"/>
                  </a:lnTo>
                  <a:lnTo>
                    <a:pt x="4693" y="10055"/>
                  </a:lnTo>
                  <a:lnTo>
                    <a:pt x="4689" y="10045"/>
                  </a:lnTo>
                  <a:lnTo>
                    <a:pt x="4683" y="10035"/>
                  </a:lnTo>
                  <a:lnTo>
                    <a:pt x="4676" y="10027"/>
                  </a:lnTo>
                  <a:lnTo>
                    <a:pt x="4668" y="10018"/>
                  </a:lnTo>
                  <a:lnTo>
                    <a:pt x="4661" y="10011"/>
                  </a:lnTo>
                  <a:lnTo>
                    <a:pt x="4653" y="10004"/>
                  </a:lnTo>
                  <a:lnTo>
                    <a:pt x="4644" y="10000"/>
                  </a:lnTo>
                  <a:lnTo>
                    <a:pt x="4634" y="9995"/>
                  </a:lnTo>
                  <a:lnTo>
                    <a:pt x="4624" y="9991"/>
                  </a:lnTo>
                  <a:lnTo>
                    <a:pt x="4614" y="9989"/>
                  </a:lnTo>
                  <a:lnTo>
                    <a:pt x="4603" y="9987"/>
                  </a:lnTo>
                  <a:lnTo>
                    <a:pt x="4592" y="9986"/>
                  </a:lnTo>
                  <a:lnTo>
                    <a:pt x="4582" y="9986"/>
                  </a:lnTo>
                  <a:lnTo>
                    <a:pt x="4572" y="9989"/>
                  </a:lnTo>
                  <a:lnTo>
                    <a:pt x="4561" y="9991"/>
                  </a:lnTo>
                  <a:lnTo>
                    <a:pt x="4551" y="9994"/>
                  </a:lnTo>
                  <a:lnTo>
                    <a:pt x="4541" y="10000"/>
                  </a:lnTo>
                  <a:lnTo>
                    <a:pt x="4531" y="10005"/>
                  </a:lnTo>
                  <a:lnTo>
                    <a:pt x="4522" y="10011"/>
                  </a:lnTo>
                  <a:lnTo>
                    <a:pt x="4514" y="10019"/>
                  </a:lnTo>
                  <a:lnTo>
                    <a:pt x="4507" y="10027"/>
                  </a:lnTo>
                  <a:lnTo>
                    <a:pt x="4500" y="10036"/>
                  </a:lnTo>
                  <a:lnTo>
                    <a:pt x="4495" y="10045"/>
                  </a:lnTo>
                  <a:lnTo>
                    <a:pt x="4490" y="10054"/>
                  </a:lnTo>
                  <a:lnTo>
                    <a:pt x="4487" y="10064"/>
                  </a:lnTo>
                  <a:lnTo>
                    <a:pt x="4485" y="10074"/>
                  </a:lnTo>
                  <a:lnTo>
                    <a:pt x="4484" y="10085"/>
                  </a:lnTo>
                  <a:lnTo>
                    <a:pt x="4482" y="10095"/>
                  </a:lnTo>
                  <a:lnTo>
                    <a:pt x="4482" y="10105"/>
                  </a:lnTo>
                  <a:lnTo>
                    <a:pt x="4485" y="10117"/>
                  </a:lnTo>
                  <a:lnTo>
                    <a:pt x="4487" y="10127"/>
                  </a:lnTo>
                  <a:lnTo>
                    <a:pt x="4490" y="10137"/>
                  </a:lnTo>
                  <a:lnTo>
                    <a:pt x="4495" y="10148"/>
                  </a:lnTo>
                  <a:lnTo>
                    <a:pt x="4501" y="10157"/>
                  </a:lnTo>
                  <a:lnTo>
                    <a:pt x="4507" y="10166"/>
                  </a:lnTo>
                  <a:lnTo>
                    <a:pt x="4515" y="10174"/>
                  </a:lnTo>
                  <a:lnTo>
                    <a:pt x="4523" y="10182"/>
                  </a:lnTo>
                  <a:lnTo>
                    <a:pt x="4532" y="10187"/>
                  </a:lnTo>
                  <a:lnTo>
                    <a:pt x="4541" y="10193"/>
                  </a:lnTo>
                  <a:lnTo>
                    <a:pt x="4550" y="10197"/>
                  </a:lnTo>
                  <a:lnTo>
                    <a:pt x="4560" y="10201"/>
                  </a:lnTo>
                  <a:lnTo>
                    <a:pt x="4570" y="10203"/>
                  </a:lnTo>
                  <a:lnTo>
                    <a:pt x="4580" y="10205"/>
                  </a:lnTo>
                  <a:lnTo>
                    <a:pt x="4591" y="10205"/>
                  </a:lnTo>
                  <a:lnTo>
                    <a:pt x="4601" y="10205"/>
                  </a:lnTo>
                  <a:lnTo>
                    <a:pt x="4612" y="10204"/>
                  </a:lnTo>
                  <a:lnTo>
                    <a:pt x="4623" y="10201"/>
                  </a:lnTo>
                  <a:lnTo>
                    <a:pt x="4633" y="10197"/>
                  </a:lnTo>
                  <a:lnTo>
                    <a:pt x="4643" y="10193"/>
                  </a:lnTo>
                  <a:close/>
                  <a:moveTo>
                    <a:pt x="5870" y="9541"/>
                  </a:moveTo>
                  <a:lnTo>
                    <a:pt x="5879" y="9535"/>
                  </a:lnTo>
                  <a:lnTo>
                    <a:pt x="5888" y="9528"/>
                  </a:lnTo>
                  <a:lnTo>
                    <a:pt x="5896" y="9522"/>
                  </a:lnTo>
                  <a:lnTo>
                    <a:pt x="5904" y="9513"/>
                  </a:lnTo>
                  <a:lnTo>
                    <a:pt x="5909" y="9505"/>
                  </a:lnTo>
                  <a:lnTo>
                    <a:pt x="5915" y="9496"/>
                  </a:lnTo>
                  <a:lnTo>
                    <a:pt x="5919" y="9486"/>
                  </a:lnTo>
                  <a:lnTo>
                    <a:pt x="5923" y="9476"/>
                  </a:lnTo>
                  <a:lnTo>
                    <a:pt x="5926" y="9466"/>
                  </a:lnTo>
                  <a:lnTo>
                    <a:pt x="5927" y="9456"/>
                  </a:lnTo>
                  <a:lnTo>
                    <a:pt x="5928" y="9445"/>
                  </a:lnTo>
                  <a:lnTo>
                    <a:pt x="5927" y="9434"/>
                  </a:lnTo>
                  <a:lnTo>
                    <a:pt x="5926" y="9424"/>
                  </a:lnTo>
                  <a:lnTo>
                    <a:pt x="5924" y="9413"/>
                  </a:lnTo>
                  <a:lnTo>
                    <a:pt x="5919" y="9403"/>
                  </a:lnTo>
                  <a:lnTo>
                    <a:pt x="5915" y="9393"/>
                  </a:lnTo>
                  <a:lnTo>
                    <a:pt x="5909" y="9383"/>
                  </a:lnTo>
                  <a:lnTo>
                    <a:pt x="5902" y="9375"/>
                  </a:lnTo>
                  <a:lnTo>
                    <a:pt x="5896" y="9366"/>
                  </a:lnTo>
                  <a:lnTo>
                    <a:pt x="5888" y="9359"/>
                  </a:lnTo>
                  <a:lnTo>
                    <a:pt x="5879" y="9352"/>
                  </a:lnTo>
                  <a:lnTo>
                    <a:pt x="5870" y="9348"/>
                  </a:lnTo>
                  <a:lnTo>
                    <a:pt x="5860" y="9343"/>
                  </a:lnTo>
                  <a:lnTo>
                    <a:pt x="5851" y="9339"/>
                  </a:lnTo>
                  <a:lnTo>
                    <a:pt x="5841" y="9337"/>
                  </a:lnTo>
                  <a:lnTo>
                    <a:pt x="5830" y="9335"/>
                  </a:lnTo>
                  <a:lnTo>
                    <a:pt x="5820" y="9334"/>
                  </a:lnTo>
                  <a:lnTo>
                    <a:pt x="5808" y="9334"/>
                  </a:lnTo>
                  <a:lnTo>
                    <a:pt x="5798" y="9337"/>
                  </a:lnTo>
                  <a:lnTo>
                    <a:pt x="5788" y="9339"/>
                  </a:lnTo>
                  <a:lnTo>
                    <a:pt x="5777" y="9342"/>
                  </a:lnTo>
                  <a:lnTo>
                    <a:pt x="5767" y="9348"/>
                  </a:lnTo>
                  <a:lnTo>
                    <a:pt x="5758" y="9353"/>
                  </a:lnTo>
                  <a:lnTo>
                    <a:pt x="5749" y="9359"/>
                  </a:lnTo>
                  <a:lnTo>
                    <a:pt x="5741" y="9367"/>
                  </a:lnTo>
                  <a:lnTo>
                    <a:pt x="5733" y="9375"/>
                  </a:lnTo>
                  <a:lnTo>
                    <a:pt x="5728" y="9384"/>
                  </a:lnTo>
                  <a:lnTo>
                    <a:pt x="5722" y="9393"/>
                  </a:lnTo>
                  <a:lnTo>
                    <a:pt x="5718" y="9402"/>
                  </a:lnTo>
                  <a:lnTo>
                    <a:pt x="5714" y="9412"/>
                  </a:lnTo>
                  <a:lnTo>
                    <a:pt x="5711" y="9422"/>
                  </a:lnTo>
                  <a:lnTo>
                    <a:pt x="5710" y="9433"/>
                  </a:lnTo>
                  <a:lnTo>
                    <a:pt x="5709" y="9443"/>
                  </a:lnTo>
                  <a:lnTo>
                    <a:pt x="5710" y="9453"/>
                  </a:lnTo>
                  <a:lnTo>
                    <a:pt x="5711" y="9465"/>
                  </a:lnTo>
                  <a:lnTo>
                    <a:pt x="5713" y="9475"/>
                  </a:lnTo>
                  <a:lnTo>
                    <a:pt x="5718" y="9485"/>
                  </a:lnTo>
                  <a:lnTo>
                    <a:pt x="5722" y="9496"/>
                  </a:lnTo>
                  <a:lnTo>
                    <a:pt x="5728" y="9505"/>
                  </a:lnTo>
                  <a:lnTo>
                    <a:pt x="5734" y="9514"/>
                  </a:lnTo>
                  <a:lnTo>
                    <a:pt x="5741" y="9522"/>
                  </a:lnTo>
                  <a:lnTo>
                    <a:pt x="5749" y="9530"/>
                  </a:lnTo>
                  <a:lnTo>
                    <a:pt x="5758" y="9535"/>
                  </a:lnTo>
                  <a:lnTo>
                    <a:pt x="5767" y="9541"/>
                  </a:lnTo>
                  <a:lnTo>
                    <a:pt x="5777" y="9545"/>
                  </a:lnTo>
                  <a:lnTo>
                    <a:pt x="5786" y="9549"/>
                  </a:lnTo>
                  <a:lnTo>
                    <a:pt x="5796" y="9551"/>
                  </a:lnTo>
                  <a:lnTo>
                    <a:pt x="5807" y="9553"/>
                  </a:lnTo>
                  <a:lnTo>
                    <a:pt x="5817" y="9553"/>
                  </a:lnTo>
                  <a:lnTo>
                    <a:pt x="5828" y="9553"/>
                  </a:lnTo>
                  <a:lnTo>
                    <a:pt x="5839" y="9552"/>
                  </a:lnTo>
                  <a:lnTo>
                    <a:pt x="5850" y="9549"/>
                  </a:lnTo>
                  <a:lnTo>
                    <a:pt x="5860" y="9545"/>
                  </a:lnTo>
                  <a:lnTo>
                    <a:pt x="5870" y="9541"/>
                  </a:lnTo>
                  <a:close/>
                  <a:moveTo>
                    <a:pt x="7096" y="8889"/>
                  </a:moveTo>
                  <a:lnTo>
                    <a:pt x="7106" y="8883"/>
                  </a:lnTo>
                  <a:lnTo>
                    <a:pt x="7115" y="8877"/>
                  </a:lnTo>
                  <a:lnTo>
                    <a:pt x="7123" y="8870"/>
                  </a:lnTo>
                  <a:lnTo>
                    <a:pt x="7130" y="8861"/>
                  </a:lnTo>
                  <a:lnTo>
                    <a:pt x="7136" y="8853"/>
                  </a:lnTo>
                  <a:lnTo>
                    <a:pt x="7142" y="8844"/>
                  </a:lnTo>
                  <a:lnTo>
                    <a:pt x="7147" y="8834"/>
                  </a:lnTo>
                  <a:lnTo>
                    <a:pt x="7150" y="8824"/>
                  </a:lnTo>
                  <a:lnTo>
                    <a:pt x="7152" y="8814"/>
                  </a:lnTo>
                  <a:lnTo>
                    <a:pt x="7154" y="8804"/>
                  </a:lnTo>
                  <a:lnTo>
                    <a:pt x="7154" y="8793"/>
                  </a:lnTo>
                  <a:lnTo>
                    <a:pt x="7154" y="8782"/>
                  </a:lnTo>
                  <a:lnTo>
                    <a:pt x="7152" y="8772"/>
                  </a:lnTo>
                  <a:lnTo>
                    <a:pt x="7150" y="8761"/>
                  </a:lnTo>
                  <a:lnTo>
                    <a:pt x="7147" y="8751"/>
                  </a:lnTo>
                  <a:lnTo>
                    <a:pt x="7142" y="8741"/>
                  </a:lnTo>
                  <a:lnTo>
                    <a:pt x="7136" y="8731"/>
                  </a:lnTo>
                  <a:lnTo>
                    <a:pt x="7130" y="8723"/>
                  </a:lnTo>
                  <a:lnTo>
                    <a:pt x="7122" y="8714"/>
                  </a:lnTo>
                  <a:lnTo>
                    <a:pt x="7114" y="8707"/>
                  </a:lnTo>
                  <a:lnTo>
                    <a:pt x="7105" y="8700"/>
                  </a:lnTo>
                  <a:lnTo>
                    <a:pt x="7096" y="8696"/>
                  </a:lnTo>
                  <a:lnTo>
                    <a:pt x="7087" y="8691"/>
                  </a:lnTo>
                  <a:lnTo>
                    <a:pt x="7077" y="8687"/>
                  </a:lnTo>
                  <a:lnTo>
                    <a:pt x="7067" y="8685"/>
                  </a:lnTo>
                  <a:lnTo>
                    <a:pt x="7057" y="8683"/>
                  </a:lnTo>
                  <a:lnTo>
                    <a:pt x="7046" y="8682"/>
                  </a:lnTo>
                  <a:lnTo>
                    <a:pt x="7036" y="8682"/>
                  </a:lnTo>
                  <a:lnTo>
                    <a:pt x="7024" y="8685"/>
                  </a:lnTo>
                  <a:lnTo>
                    <a:pt x="7014" y="8687"/>
                  </a:lnTo>
                  <a:lnTo>
                    <a:pt x="7004" y="8690"/>
                  </a:lnTo>
                  <a:lnTo>
                    <a:pt x="6994" y="8696"/>
                  </a:lnTo>
                  <a:lnTo>
                    <a:pt x="6984" y="8701"/>
                  </a:lnTo>
                  <a:lnTo>
                    <a:pt x="6975" y="8708"/>
                  </a:lnTo>
                  <a:lnTo>
                    <a:pt x="6967" y="8715"/>
                  </a:lnTo>
                  <a:lnTo>
                    <a:pt x="6960" y="8723"/>
                  </a:lnTo>
                  <a:lnTo>
                    <a:pt x="6954" y="8732"/>
                  </a:lnTo>
                  <a:lnTo>
                    <a:pt x="6948" y="8741"/>
                  </a:lnTo>
                  <a:lnTo>
                    <a:pt x="6944" y="8750"/>
                  </a:lnTo>
                  <a:lnTo>
                    <a:pt x="6940" y="8760"/>
                  </a:lnTo>
                  <a:lnTo>
                    <a:pt x="6938" y="8770"/>
                  </a:lnTo>
                  <a:lnTo>
                    <a:pt x="6936" y="8781"/>
                  </a:lnTo>
                  <a:lnTo>
                    <a:pt x="6936" y="8791"/>
                  </a:lnTo>
                  <a:lnTo>
                    <a:pt x="6936" y="8801"/>
                  </a:lnTo>
                  <a:lnTo>
                    <a:pt x="6937" y="8813"/>
                  </a:lnTo>
                  <a:lnTo>
                    <a:pt x="6940" y="8823"/>
                  </a:lnTo>
                  <a:lnTo>
                    <a:pt x="6944" y="8833"/>
                  </a:lnTo>
                  <a:lnTo>
                    <a:pt x="6948" y="8844"/>
                  </a:lnTo>
                  <a:lnTo>
                    <a:pt x="6954" y="8853"/>
                  </a:lnTo>
                  <a:lnTo>
                    <a:pt x="6960" y="8862"/>
                  </a:lnTo>
                  <a:lnTo>
                    <a:pt x="6968" y="8870"/>
                  </a:lnTo>
                  <a:lnTo>
                    <a:pt x="6976" y="8878"/>
                  </a:lnTo>
                  <a:lnTo>
                    <a:pt x="6984" y="8883"/>
                  </a:lnTo>
                  <a:lnTo>
                    <a:pt x="6994" y="8889"/>
                  </a:lnTo>
                  <a:lnTo>
                    <a:pt x="7003" y="8893"/>
                  </a:lnTo>
                  <a:lnTo>
                    <a:pt x="7013" y="8897"/>
                  </a:lnTo>
                  <a:lnTo>
                    <a:pt x="7023" y="8899"/>
                  </a:lnTo>
                  <a:lnTo>
                    <a:pt x="7033" y="8901"/>
                  </a:lnTo>
                  <a:lnTo>
                    <a:pt x="7045" y="8901"/>
                  </a:lnTo>
                  <a:lnTo>
                    <a:pt x="7055" y="8901"/>
                  </a:lnTo>
                  <a:lnTo>
                    <a:pt x="7066" y="8900"/>
                  </a:lnTo>
                  <a:lnTo>
                    <a:pt x="7076" y="8897"/>
                  </a:lnTo>
                  <a:lnTo>
                    <a:pt x="7086" y="8893"/>
                  </a:lnTo>
                  <a:lnTo>
                    <a:pt x="7096" y="8889"/>
                  </a:lnTo>
                  <a:close/>
                  <a:moveTo>
                    <a:pt x="8323" y="8237"/>
                  </a:moveTo>
                  <a:lnTo>
                    <a:pt x="8332" y="8231"/>
                  </a:lnTo>
                  <a:lnTo>
                    <a:pt x="8341" y="8225"/>
                  </a:lnTo>
                  <a:lnTo>
                    <a:pt x="8349" y="8218"/>
                  </a:lnTo>
                  <a:lnTo>
                    <a:pt x="8357" y="8209"/>
                  </a:lnTo>
                  <a:lnTo>
                    <a:pt x="8363" y="8201"/>
                  </a:lnTo>
                  <a:lnTo>
                    <a:pt x="8368" y="8192"/>
                  </a:lnTo>
                  <a:lnTo>
                    <a:pt x="8373" y="8182"/>
                  </a:lnTo>
                  <a:lnTo>
                    <a:pt x="8376" y="8172"/>
                  </a:lnTo>
                  <a:lnTo>
                    <a:pt x="8378" y="8162"/>
                  </a:lnTo>
                  <a:lnTo>
                    <a:pt x="8381" y="8152"/>
                  </a:lnTo>
                  <a:lnTo>
                    <a:pt x="8381" y="8141"/>
                  </a:lnTo>
                  <a:lnTo>
                    <a:pt x="8381" y="8130"/>
                  </a:lnTo>
                  <a:lnTo>
                    <a:pt x="8379" y="8120"/>
                  </a:lnTo>
                  <a:lnTo>
                    <a:pt x="8377" y="8109"/>
                  </a:lnTo>
                  <a:lnTo>
                    <a:pt x="8373" y="8099"/>
                  </a:lnTo>
                  <a:lnTo>
                    <a:pt x="8368" y="8089"/>
                  </a:lnTo>
                  <a:lnTo>
                    <a:pt x="8363" y="8079"/>
                  </a:lnTo>
                  <a:lnTo>
                    <a:pt x="8356" y="8071"/>
                  </a:lnTo>
                  <a:lnTo>
                    <a:pt x="8349" y="8062"/>
                  </a:lnTo>
                  <a:lnTo>
                    <a:pt x="8340" y="8055"/>
                  </a:lnTo>
                  <a:lnTo>
                    <a:pt x="8332" y="8048"/>
                  </a:lnTo>
                  <a:lnTo>
                    <a:pt x="8323" y="8044"/>
                  </a:lnTo>
                  <a:lnTo>
                    <a:pt x="8313" y="8039"/>
                  </a:lnTo>
                  <a:lnTo>
                    <a:pt x="8303" y="8035"/>
                  </a:lnTo>
                  <a:lnTo>
                    <a:pt x="8293" y="8033"/>
                  </a:lnTo>
                  <a:lnTo>
                    <a:pt x="8283" y="8031"/>
                  </a:lnTo>
                  <a:lnTo>
                    <a:pt x="8273" y="8030"/>
                  </a:lnTo>
                  <a:lnTo>
                    <a:pt x="8262" y="8030"/>
                  </a:lnTo>
                  <a:lnTo>
                    <a:pt x="8252" y="8033"/>
                  </a:lnTo>
                  <a:lnTo>
                    <a:pt x="8240" y="8035"/>
                  </a:lnTo>
                  <a:lnTo>
                    <a:pt x="8230" y="8038"/>
                  </a:lnTo>
                  <a:lnTo>
                    <a:pt x="8220" y="8044"/>
                  </a:lnTo>
                  <a:lnTo>
                    <a:pt x="8210" y="8049"/>
                  </a:lnTo>
                  <a:lnTo>
                    <a:pt x="8202" y="8055"/>
                  </a:lnTo>
                  <a:lnTo>
                    <a:pt x="8193" y="8063"/>
                  </a:lnTo>
                  <a:lnTo>
                    <a:pt x="8187" y="8071"/>
                  </a:lnTo>
                  <a:lnTo>
                    <a:pt x="8180" y="8080"/>
                  </a:lnTo>
                  <a:lnTo>
                    <a:pt x="8175" y="8089"/>
                  </a:lnTo>
                  <a:lnTo>
                    <a:pt x="8171" y="8098"/>
                  </a:lnTo>
                  <a:lnTo>
                    <a:pt x="8166" y="8108"/>
                  </a:lnTo>
                  <a:lnTo>
                    <a:pt x="8164" y="8118"/>
                  </a:lnTo>
                  <a:lnTo>
                    <a:pt x="8163" y="8129"/>
                  </a:lnTo>
                  <a:lnTo>
                    <a:pt x="8162" y="8139"/>
                  </a:lnTo>
                  <a:lnTo>
                    <a:pt x="8163" y="8149"/>
                  </a:lnTo>
                  <a:lnTo>
                    <a:pt x="8164" y="8161"/>
                  </a:lnTo>
                  <a:lnTo>
                    <a:pt x="8166" y="8171"/>
                  </a:lnTo>
                  <a:lnTo>
                    <a:pt x="8170" y="8181"/>
                  </a:lnTo>
                  <a:lnTo>
                    <a:pt x="8175" y="8192"/>
                  </a:lnTo>
                  <a:lnTo>
                    <a:pt x="8181" y="8201"/>
                  </a:lnTo>
                  <a:lnTo>
                    <a:pt x="8188" y="8210"/>
                  </a:lnTo>
                  <a:lnTo>
                    <a:pt x="8194" y="8218"/>
                  </a:lnTo>
                  <a:lnTo>
                    <a:pt x="8202" y="8226"/>
                  </a:lnTo>
                  <a:lnTo>
                    <a:pt x="8211" y="8231"/>
                  </a:lnTo>
                  <a:lnTo>
                    <a:pt x="8220" y="8237"/>
                  </a:lnTo>
                  <a:lnTo>
                    <a:pt x="8229" y="8241"/>
                  </a:lnTo>
                  <a:lnTo>
                    <a:pt x="8239" y="8245"/>
                  </a:lnTo>
                  <a:lnTo>
                    <a:pt x="8249" y="8247"/>
                  </a:lnTo>
                  <a:lnTo>
                    <a:pt x="8261" y="8249"/>
                  </a:lnTo>
                  <a:lnTo>
                    <a:pt x="8271" y="8249"/>
                  </a:lnTo>
                  <a:lnTo>
                    <a:pt x="8281" y="8249"/>
                  </a:lnTo>
                  <a:lnTo>
                    <a:pt x="8292" y="8248"/>
                  </a:lnTo>
                  <a:lnTo>
                    <a:pt x="8302" y="8245"/>
                  </a:lnTo>
                  <a:lnTo>
                    <a:pt x="8313" y="8241"/>
                  </a:lnTo>
                  <a:lnTo>
                    <a:pt x="8323" y="8237"/>
                  </a:lnTo>
                  <a:close/>
                  <a:moveTo>
                    <a:pt x="9550" y="7585"/>
                  </a:moveTo>
                  <a:lnTo>
                    <a:pt x="9560" y="7579"/>
                  </a:lnTo>
                  <a:lnTo>
                    <a:pt x="9567" y="7573"/>
                  </a:lnTo>
                  <a:lnTo>
                    <a:pt x="9576" y="7566"/>
                  </a:lnTo>
                  <a:lnTo>
                    <a:pt x="9583" y="7557"/>
                  </a:lnTo>
                  <a:lnTo>
                    <a:pt x="9590" y="7549"/>
                  </a:lnTo>
                  <a:lnTo>
                    <a:pt x="9594" y="7540"/>
                  </a:lnTo>
                  <a:lnTo>
                    <a:pt x="9599" y="7530"/>
                  </a:lnTo>
                  <a:lnTo>
                    <a:pt x="9603" y="7520"/>
                  </a:lnTo>
                  <a:lnTo>
                    <a:pt x="9606" y="7510"/>
                  </a:lnTo>
                  <a:lnTo>
                    <a:pt x="9607" y="7500"/>
                  </a:lnTo>
                  <a:lnTo>
                    <a:pt x="9608" y="7489"/>
                  </a:lnTo>
                  <a:lnTo>
                    <a:pt x="9607" y="7478"/>
                  </a:lnTo>
                  <a:lnTo>
                    <a:pt x="9606" y="7468"/>
                  </a:lnTo>
                  <a:lnTo>
                    <a:pt x="9603" y="7457"/>
                  </a:lnTo>
                  <a:lnTo>
                    <a:pt x="9600" y="7447"/>
                  </a:lnTo>
                  <a:lnTo>
                    <a:pt x="9594" y="7437"/>
                  </a:lnTo>
                  <a:lnTo>
                    <a:pt x="9589" y="7427"/>
                  </a:lnTo>
                  <a:lnTo>
                    <a:pt x="9582" y="7419"/>
                  </a:lnTo>
                  <a:lnTo>
                    <a:pt x="9575" y="7410"/>
                  </a:lnTo>
                  <a:lnTo>
                    <a:pt x="9567" y="7403"/>
                  </a:lnTo>
                  <a:lnTo>
                    <a:pt x="9558" y="7396"/>
                  </a:lnTo>
                  <a:lnTo>
                    <a:pt x="9550" y="7392"/>
                  </a:lnTo>
                  <a:lnTo>
                    <a:pt x="9541" y="7387"/>
                  </a:lnTo>
                  <a:lnTo>
                    <a:pt x="9530" y="7383"/>
                  </a:lnTo>
                  <a:lnTo>
                    <a:pt x="9520" y="7381"/>
                  </a:lnTo>
                  <a:lnTo>
                    <a:pt x="9509" y="7380"/>
                  </a:lnTo>
                  <a:lnTo>
                    <a:pt x="9499" y="7378"/>
                  </a:lnTo>
                  <a:lnTo>
                    <a:pt x="9489" y="7378"/>
                  </a:lnTo>
                  <a:lnTo>
                    <a:pt x="9478" y="7381"/>
                  </a:lnTo>
                  <a:lnTo>
                    <a:pt x="9468" y="7383"/>
                  </a:lnTo>
                  <a:lnTo>
                    <a:pt x="9456" y="7386"/>
                  </a:lnTo>
                  <a:lnTo>
                    <a:pt x="9446" y="7392"/>
                  </a:lnTo>
                  <a:lnTo>
                    <a:pt x="9437" y="7397"/>
                  </a:lnTo>
                  <a:lnTo>
                    <a:pt x="9428" y="7404"/>
                  </a:lnTo>
                  <a:lnTo>
                    <a:pt x="9421" y="7411"/>
                  </a:lnTo>
                  <a:lnTo>
                    <a:pt x="9413" y="7419"/>
                  </a:lnTo>
                  <a:lnTo>
                    <a:pt x="9407" y="7428"/>
                  </a:lnTo>
                  <a:lnTo>
                    <a:pt x="9402" y="7437"/>
                  </a:lnTo>
                  <a:lnTo>
                    <a:pt x="9397" y="7446"/>
                  </a:lnTo>
                  <a:lnTo>
                    <a:pt x="9394" y="7456"/>
                  </a:lnTo>
                  <a:lnTo>
                    <a:pt x="9391" y="7466"/>
                  </a:lnTo>
                  <a:lnTo>
                    <a:pt x="9389" y="7477"/>
                  </a:lnTo>
                  <a:lnTo>
                    <a:pt x="9389" y="7487"/>
                  </a:lnTo>
                  <a:lnTo>
                    <a:pt x="9389" y="7497"/>
                  </a:lnTo>
                  <a:lnTo>
                    <a:pt x="9390" y="7509"/>
                  </a:lnTo>
                  <a:lnTo>
                    <a:pt x="9393" y="7519"/>
                  </a:lnTo>
                  <a:lnTo>
                    <a:pt x="9397" y="7530"/>
                  </a:lnTo>
                  <a:lnTo>
                    <a:pt x="9402" y="7540"/>
                  </a:lnTo>
                  <a:lnTo>
                    <a:pt x="9407" y="7549"/>
                  </a:lnTo>
                  <a:lnTo>
                    <a:pt x="9414" y="7558"/>
                  </a:lnTo>
                  <a:lnTo>
                    <a:pt x="9421" y="7566"/>
                  </a:lnTo>
                  <a:lnTo>
                    <a:pt x="9430" y="7574"/>
                  </a:lnTo>
                  <a:lnTo>
                    <a:pt x="9437" y="7579"/>
                  </a:lnTo>
                  <a:lnTo>
                    <a:pt x="9446" y="7585"/>
                  </a:lnTo>
                  <a:lnTo>
                    <a:pt x="9456" y="7589"/>
                  </a:lnTo>
                  <a:lnTo>
                    <a:pt x="9467" y="7593"/>
                  </a:lnTo>
                  <a:lnTo>
                    <a:pt x="9477" y="7595"/>
                  </a:lnTo>
                  <a:lnTo>
                    <a:pt x="9487" y="7597"/>
                  </a:lnTo>
                  <a:lnTo>
                    <a:pt x="9497" y="7597"/>
                  </a:lnTo>
                  <a:lnTo>
                    <a:pt x="9508" y="7597"/>
                  </a:lnTo>
                  <a:lnTo>
                    <a:pt x="9518" y="7596"/>
                  </a:lnTo>
                  <a:lnTo>
                    <a:pt x="9529" y="7593"/>
                  </a:lnTo>
                  <a:lnTo>
                    <a:pt x="9539" y="7589"/>
                  </a:lnTo>
                  <a:lnTo>
                    <a:pt x="9550" y="7585"/>
                  </a:lnTo>
                  <a:close/>
                  <a:moveTo>
                    <a:pt x="10776" y="6933"/>
                  </a:moveTo>
                  <a:lnTo>
                    <a:pt x="10786" y="6927"/>
                  </a:lnTo>
                  <a:lnTo>
                    <a:pt x="10795" y="6921"/>
                  </a:lnTo>
                  <a:lnTo>
                    <a:pt x="10803" y="6914"/>
                  </a:lnTo>
                  <a:lnTo>
                    <a:pt x="10809" y="6905"/>
                  </a:lnTo>
                  <a:lnTo>
                    <a:pt x="10816" y="6897"/>
                  </a:lnTo>
                  <a:lnTo>
                    <a:pt x="10822" y="6888"/>
                  </a:lnTo>
                  <a:lnTo>
                    <a:pt x="10826" y="6878"/>
                  </a:lnTo>
                  <a:lnTo>
                    <a:pt x="10829" y="6868"/>
                  </a:lnTo>
                  <a:lnTo>
                    <a:pt x="10832" y="6858"/>
                  </a:lnTo>
                  <a:lnTo>
                    <a:pt x="10834" y="6848"/>
                  </a:lnTo>
                  <a:lnTo>
                    <a:pt x="10834" y="6837"/>
                  </a:lnTo>
                  <a:lnTo>
                    <a:pt x="10834" y="6826"/>
                  </a:lnTo>
                  <a:lnTo>
                    <a:pt x="10833" y="6816"/>
                  </a:lnTo>
                  <a:lnTo>
                    <a:pt x="10829" y="6805"/>
                  </a:lnTo>
                  <a:lnTo>
                    <a:pt x="10826" y="6795"/>
                  </a:lnTo>
                  <a:lnTo>
                    <a:pt x="10822" y="6785"/>
                  </a:lnTo>
                  <a:lnTo>
                    <a:pt x="10816" y="6775"/>
                  </a:lnTo>
                  <a:lnTo>
                    <a:pt x="10809" y="6767"/>
                  </a:lnTo>
                  <a:lnTo>
                    <a:pt x="10801" y="6758"/>
                  </a:lnTo>
                  <a:lnTo>
                    <a:pt x="10794" y="6751"/>
                  </a:lnTo>
                  <a:lnTo>
                    <a:pt x="10786" y="6744"/>
                  </a:lnTo>
                  <a:lnTo>
                    <a:pt x="10777" y="6740"/>
                  </a:lnTo>
                  <a:lnTo>
                    <a:pt x="10767" y="6735"/>
                  </a:lnTo>
                  <a:lnTo>
                    <a:pt x="10757" y="6731"/>
                  </a:lnTo>
                  <a:lnTo>
                    <a:pt x="10747" y="6729"/>
                  </a:lnTo>
                  <a:lnTo>
                    <a:pt x="10736" y="6728"/>
                  </a:lnTo>
                  <a:lnTo>
                    <a:pt x="10725" y="6726"/>
                  </a:lnTo>
                  <a:lnTo>
                    <a:pt x="10715" y="6726"/>
                  </a:lnTo>
                  <a:lnTo>
                    <a:pt x="10705" y="6729"/>
                  </a:lnTo>
                  <a:lnTo>
                    <a:pt x="10694" y="6731"/>
                  </a:lnTo>
                  <a:lnTo>
                    <a:pt x="10684" y="6734"/>
                  </a:lnTo>
                  <a:lnTo>
                    <a:pt x="10674" y="6740"/>
                  </a:lnTo>
                  <a:lnTo>
                    <a:pt x="10664" y="6745"/>
                  </a:lnTo>
                  <a:lnTo>
                    <a:pt x="10655" y="6752"/>
                  </a:lnTo>
                  <a:lnTo>
                    <a:pt x="10647" y="6759"/>
                  </a:lnTo>
                  <a:lnTo>
                    <a:pt x="10640" y="6767"/>
                  </a:lnTo>
                  <a:lnTo>
                    <a:pt x="10633" y="6776"/>
                  </a:lnTo>
                  <a:lnTo>
                    <a:pt x="10628" y="6785"/>
                  </a:lnTo>
                  <a:lnTo>
                    <a:pt x="10623" y="6794"/>
                  </a:lnTo>
                  <a:lnTo>
                    <a:pt x="10620" y="6804"/>
                  </a:lnTo>
                  <a:lnTo>
                    <a:pt x="10618" y="6814"/>
                  </a:lnTo>
                  <a:lnTo>
                    <a:pt x="10615" y="6825"/>
                  </a:lnTo>
                  <a:lnTo>
                    <a:pt x="10615" y="6835"/>
                  </a:lnTo>
                  <a:lnTo>
                    <a:pt x="10615" y="6845"/>
                  </a:lnTo>
                  <a:lnTo>
                    <a:pt x="10618" y="6857"/>
                  </a:lnTo>
                  <a:lnTo>
                    <a:pt x="10620" y="6867"/>
                  </a:lnTo>
                  <a:lnTo>
                    <a:pt x="10623" y="6878"/>
                  </a:lnTo>
                  <a:lnTo>
                    <a:pt x="10628" y="6888"/>
                  </a:lnTo>
                  <a:lnTo>
                    <a:pt x="10634" y="6897"/>
                  </a:lnTo>
                  <a:lnTo>
                    <a:pt x="10640" y="6906"/>
                  </a:lnTo>
                  <a:lnTo>
                    <a:pt x="10648" y="6914"/>
                  </a:lnTo>
                  <a:lnTo>
                    <a:pt x="10656" y="6922"/>
                  </a:lnTo>
                  <a:lnTo>
                    <a:pt x="10665" y="6927"/>
                  </a:lnTo>
                  <a:lnTo>
                    <a:pt x="10674" y="6933"/>
                  </a:lnTo>
                  <a:lnTo>
                    <a:pt x="10683" y="6937"/>
                  </a:lnTo>
                  <a:lnTo>
                    <a:pt x="10693" y="6941"/>
                  </a:lnTo>
                  <a:lnTo>
                    <a:pt x="10703" y="6943"/>
                  </a:lnTo>
                  <a:lnTo>
                    <a:pt x="10713" y="6945"/>
                  </a:lnTo>
                  <a:lnTo>
                    <a:pt x="10724" y="6945"/>
                  </a:lnTo>
                  <a:lnTo>
                    <a:pt x="10734" y="6945"/>
                  </a:lnTo>
                  <a:lnTo>
                    <a:pt x="10745" y="6944"/>
                  </a:lnTo>
                  <a:lnTo>
                    <a:pt x="10755" y="6941"/>
                  </a:lnTo>
                  <a:lnTo>
                    <a:pt x="10766" y="6937"/>
                  </a:lnTo>
                  <a:lnTo>
                    <a:pt x="10776" y="6933"/>
                  </a:lnTo>
                  <a:close/>
                  <a:moveTo>
                    <a:pt x="12003" y="6281"/>
                  </a:moveTo>
                  <a:lnTo>
                    <a:pt x="12012" y="6275"/>
                  </a:lnTo>
                  <a:lnTo>
                    <a:pt x="12021" y="6269"/>
                  </a:lnTo>
                  <a:lnTo>
                    <a:pt x="12029" y="6262"/>
                  </a:lnTo>
                  <a:lnTo>
                    <a:pt x="12037" y="6253"/>
                  </a:lnTo>
                  <a:lnTo>
                    <a:pt x="12042" y="6245"/>
                  </a:lnTo>
                  <a:lnTo>
                    <a:pt x="12048" y="6236"/>
                  </a:lnTo>
                  <a:lnTo>
                    <a:pt x="12052" y="6226"/>
                  </a:lnTo>
                  <a:lnTo>
                    <a:pt x="12056" y="6216"/>
                  </a:lnTo>
                  <a:lnTo>
                    <a:pt x="12059" y="6206"/>
                  </a:lnTo>
                  <a:lnTo>
                    <a:pt x="12060" y="6196"/>
                  </a:lnTo>
                  <a:lnTo>
                    <a:pt x="12061" y="6185"/>
                  </a:lnTo>
                  <a:lnTo>
                    <a:pt x="12060" y="6174"/>
                  </a:lnTo>
                  <a:lnTo>
                    <a:pt x="12059" y="6164"/>
                  </a:lnTo>
                  <a:lnTo>
                    <a:pt x="12057" y="6153"/>
                  </a:lnTo>
                  <a:lnTo>
                    <a:pt x="12052" y="6143"/>
                  </a:lnTo>
                  <a:lnTo>
                    <a:pt x="12048" y="6133"/>
                  </a:lnTo>
                  <a:lnTo>
                    <a:pt x="12042" y="6123"/>
                  </a:lnTo>
                  <a:lnTo>
                    <a:pt x="12035" y="6115"/>
                  </a:lnTo>
                  <a:lnTo>
                    <a:pt x="12029" y="6106"/>
                  </a:lnTo>
                  <a:lnTo>
                    <a:pt x="12021" y="6099"/>
                  </a:lnTo>
                  <a:lnTo>
                    <a:pt x="12012" y="6092"/>
                  </a:lnTo>
                  <a:lnTo>
                    <a:pt x="12003" y="6088"/>
                  </a:lnTo>
                  <a:lnTo>
                    <a:pt x="11993" y="6083"/>
                  </a:lnTo>
                  <a:lnTo>
                    <a:pt x="11984" y="6079"/>
                  </a:lnTo>
                  <a:lnTo>
                    <a:pt x="11974" y="6077"/>
                  </a:lnTo>
                  <a:lnTo>
                    <a:pt x="11963" y="6076"/>
                  </a:lnTo>
                  <a:lnTo>
                    <a:pt x="11952" y="6074"/>
                  </a:lnTo>
                  <a:lnTo>
                    <a:pt x="11941" y="6074"/>
                  </a:lnTo>
                  <a:lnTo>
                    <a:pt x="11931" y="6077"/>
                  </a:lnTo>
                  <a:lnTo>
                    <a:pt x="11921" y="6079"/>
                  </a:lnTo>
                  <a:lnTo>
                    <a:pt x="11910" y="6082"/>
                  </a:lnTo>
                  <a:lnTo>
                    <a:pt x="11900" y="6088"/>
                  </a:lnTo>
                  <a:lnTo>
                    <a:pt x="11891" y="6093"/>
                  </a:lnTo>
                  <a:lnTo>
                    <a:pt x="11882" y="6100"/>
                  </a:lnTo>
                  <a:lnTo>
                    <a:pt x="11874" y="6107"/>
                  </a:lnTo>
                  <a:lnTo>
                    <a:pt x="11866" y="6115"/>
                  </a:lnTo>
                  <a:lnTo>
                    <a:pt x="11861" y="6124"/>
                  </a:lnTo>
                  <a:lnTo>
                    <a:pt x="11855" y="6133"/>
                  </a:lnTo>
                  <a:lnTo>
                    <a:pt x="11850" y="6142"/>
                  </a:lnTo>
                  <a:lnTo>
                    <a:pt x="11847" y="6152"/>
                  </a:lnTo>
                  <a:lnTo>
                    <a:pt x="11844" y="6162"/>
                  </a:lnTo>
                  <a:lnTo>
                    <a:pt x="11843" y="6173"/>
                  </a:lnTo>
                  <a:lnTo>
                    <a:pt x="11842" y="6183"/>
                  </a:lnTo>
                  <a:lnTo>
                    <a:pt x="11843" y="6193"/>
                  </a:lnTo>
                  <a:lnTo>
                    <a:pt x="11844" y="6205"/>
                  </a:lnTo>
                  <a:lnTo>
                    <a:pt x="11846" y="6215"/>
                  </a:lnTo>
                  <a:lnTo>
                    <a:pt x="11850" y="6226"/>
                  </a:lnTo>
                  <a:lnTo>
                    <a:pt x="11855" y="6236"/>
                  </a:lnTo>
                  <a:lnTo>
                    <a:pt x="11861" y="6245"/>
                  </a:lnTo>
                  <a:lnTo>
                    <a:pt x="11867" y="6254"/>
                  </a:lnTo>
                  <a:lnTo>
                    <a:pt x="11874" y="6262"/>
                  </a:lnTo>
                  <a:lnTo>
                    <a:pt x="11882" y="6270"/>
                  </a:lnTo>
                  <a:lnTo>
                    <a:pt x="11891" y="6275"/>
                  </a:lnTo>
                  <a:lnTo>
                    <a:pt x="11900" y="6281"/>
                  </a:lnTo>
                  <a:lnTo>
                    <a:pt x="11910" y="6285"/>
                  </a:lnTo>
                  <a:lnTo>
                    <a:pt x="11919" y="6289"/>
                  </a:lnTo>
                  <a:lnTo>
                    <a:pt x="11929" y="6291"/>
                  </a:lnTo>
                  <a:lnTo>
                    <a:pt x="11940" y="6293"/>
                  </a:lnTo>
                  <a:lnTo>
                    <a:pt x="11950" y="6293"/>
                  </a:lnTo>
                  <a:lnTo>
                    <a:pt x="11961" y="6293"/>
                  </a:lnTo>
                  <a:lnTo>
                    <a:pt x="11972" y="6292"/>
                  </a:lnTo>
                  <a:lnTo>
                    <a:pt x="11982" y="6289"/>
                  </a:lnTo>
                  <a:lnTo>
                    <a:pt x="11993" y="6285"/>
                  </a:lnTo>
                  <a:lnTo>
                    <a:pt x="12003" y="6281"/>
                  </a:lnTo>
                  <a:close/>
                  <a:moveTo>
                    <a:pt x="6521" y="10769"/>
                  </a:moveTo>
                  <a:lnTo>
                    <a:pt x="6530" y="10763"/>
                  </a:lnTo>
                  <a:lnTo>
                    <a:pt x="6539" y="10756"/>
                  </a:lnTo>
                  <a:lnTo>
                    <a:pt x="6547" y="10749"/>
                  </a:lnTo>
                  <a:lnTo>
                    <a:pt x="6555" y="10742"/>
                  </a:lnTo>
                  <a:lnTo>
                    <a:pt x="6560" y="10733"/>
                  </a:lnTo>
                  <a:lnTo>
                    <a:pt x="6566" y="10724"/>
                  </a:lnTo>
                  <a:lnTo>
                    <a:pt x="6570" y="10715"/>
                  </a:lnTo>
                  <a:lnTo>
                    <a:pt x="6574" y="10705"/>
                  </a:lnTo>
                  <a:lnTo>
                    <a:pt x="6577" y="10694"/>
                  </a:lnTo>
                  <a:lnTo>
                    <a:pt x="6578" y="10683"/>
                  </a:lnTo>
                  <a:lnTo>
                    <a:pt x="6579" y="10673"/>
                  </a:lnTo>
                  <a:lnTo>
                    <a:pt x="6578" y="10663"/>
                  </a:lnTo>
                  <a:lnTo>
                    <a:pt x="6577" y="10652"/>
                  </a:lnTo>
                  <a:lnTo>
                    <a:pt x="6575" y="10642"/>
                  </a:lnTo>
                  <a:lnTo>
                    <a:pt x="6572" y="10630"/>
                  </a:lnTo>
                  <a:lnTo>
                    <a:pt x="6566" y="10620"/>
                  </a:lnTo>
                  <a:lnTo>
                    <a:pt x="6560" y="10611"/>
                  </a:lnTo>
                  <a:lnTo>
                    <a:pt x="6554" y="10602"/>
                  </a:lnTo>
                  <a:lnTo>
                    <a:pt x="6547" y="10595"/>
                  </a:lnTo>
                  <a:lnTo>
                    <a:pt x="6539" y="10587"/>
                  </a:lnTo>
                  <a:lnTo>
                    <a:pt x="6530" y="10581"/>
                  </a:lnTo>
                  <a:lnTo>
                    <a:pt x="6521" y="10575"/>
                  </a:lnTo>
                  <a:lnTo>
                    <a:pt x="6511" y="10571"/>
                  </a:lnTo>
                  <a:lnTo>
                    <a:pt x="6502" y="10568"/>
                  </a:lnTo>
                  <a:lnTo>
                    <a:pt x="6492" y="10564"/>
                  </a:lnTo>
                  <a:lnTo>
                    <a:pt x="6481" y="10563"/>
                  </a:lnTo>
                  <a:lnTo>
                    <a:pt x="6471" y="10562"/>
                  </a:lnTo>
                  <a:lnTo>
                    <a:pt x="6459" y="10563"/>
                  </a:lnTo>
                  <a:lnTo>
                    <a:pt x="6449" y="10564"/>
                  </a:lnTo>
                  <a:lnTo>
                    <a:pt x="6439" y="10567"/>
                  </a:lnTo>
                  <a:lnTo>
                    <a:pt x="6428" y="10571"/>
                  </a:lnTo>
                  <a:lnTo>
                    <a:pt x="6418" y="10575"/>
                  </a:lnTo>
                  <a:lnTo>
                    <a:pt x="6409" y="10581"/>
                  </a:lnTo>
                  <a:lnTo>
                    <a:pt x="6400" y="10588"/>
                  </a:lnTo>
                  <a:lnTo>
                    <a:pt x="6392" y="10595"/>
                  </a:lnTo>
                  <a:lnTo>
                    <a:pt x="6384" y="10602"/>
                  </a:lnTo>
                  <a:lnTo>
                    <a:pt x="6379" y="10611"/>
                  </a:lnTo>
                  <a:lnTo>
                    <a:pt x="6373" y="10620"/>
                  </a:lnTo>
                  <a:lnTo>
                    <a:pt x="6369" y="10630"/>
                  </a:lnTo>
                  <a:lnTo>
                    <a:pt x="6365" y="10641"/>
                  </a:lnTo>
                  <a:lnTo>
                    <a:pt x="6362" y="10651"/>
                  </a:lnTo>
                  <a:lnTo>
                    <a:pt x="6361" y="10661"/>
                  </a:lnTo>
                  <a:lnTo>
                    <a:pt x="6360" y="10671"/>
                  </a:lnTo>
                  <a:lnTo>
                    <a:pt x="6361" y="10682"/>
                  </a:lnTo>
                  <a:lnTo>
                    <a:pt x="6362" y="10692"/>
                  </a:lnTo>
                  <a:lnTo>
                    <a:pt x="6364" y="10703"/>
                  </a:lnTo>
                  <a:lnTo>
                    <a:pt x="6369" y="10714"/>
                  </a:lnTo>
                  <a:lnTo>
                    <a:pt x="6373" y="10724"/>
                  </a:lnTo>
                  <a:lnTo>
                    <a:pt x="6379" y="10733"/>
                  </a:lnTo>
                  <a:lnTo>
                    <a:pt x="6386" y="10742"/>
                  </a:lnTo>
                  <a:lnTo>
                    <a:pt x="6392" y="10751"/>
                  </a:lnTo>
                  <a:lnTo>
                    <a:pt x="6400" y="10757"/>
                  </a:lnTo>
                  <a:lnTo>
                    <a:pt x="6409" y="10763"/>
                  </a:lnTo>
                  <a:lnTo>
                    <a:pt x="6418" y="10769"/>
                  </a:lnTo>
                  <a:lnTo>
                    <a:pt x="6428" y="10773"/>
                  </a:lnTo>
                  <a:lnTo>
                    <a:pt x="6437" y="10776"/>
                  </a:lnTo>
                  <a:lnTo>
                    <a:pt x="6447" y="10780"/>
                  </a:lnTo>
                  <a:lnTo>
                    <a:pt x="6458" y="10781"/>
                  </a:lnTo>
                  <a:lnTo>
                    <a:pt x="6468" y="10782"/>
                  </a:lnTo>
                  <a:lnTo>
                    <a:pt x="6480" y="10781"/>
                  </a:lnTo>
                  <a:lnTo>
                    <a:pt x="6490" y="10780"/>
                  </a:lnTo>
                  <a:lnTo>
                    <a:pt x="6501" y="10777"/>
                  </a:lnTo>
                  <a:lnTo>
                    <a:pt x="6511" y="10774"/>
                  </a:lnTo>
                  <a:lnTo>
                    <a:pt x="6521" y="10769"/>
                  </a:lnTo>
                  <a:close/>
                  <a:moveTo>
                    <a:pt x="7747" y="10117"/>
                  </a:moveTo>
                  <a:lnTo>
                    <a:pt x="7757" y="10111"/>
                  </a:lnTo>
                  <a:lnTo>
                    <a:pt x="7766" y="10104"/>
                  </a:lnTo>
                  <a:lnTo>
                    <a:pt x="7774" y="10097"/>
                  </a:lnTo>
                  <a:lnTo>
                    <a:pt x="7781" y="10090"/>
                  </a:lnTo>
                  <a:lnTo>
                    <a:pt x="7788" y="10081"/>
                  </a:lnTo>
                  <a:lnTo>
                    <a:pt x="7793" y="10072"/>
                  </a:lnTo>
                  <a:lnTo>
                    <a:pt x="7798" y="10063"/>
                  </a:lnTo>
                  <a:lnTo>
                    <a:pt x="7801" y="10053"/>
                  </a:lnTo>
                  <a:lnTo>
                    <a:pt x="7803" y="10042"/>
                  </a:lnTo>
                  <a:lnTo>
                    <a:pt x="7806" y="10031"/>
                  </a:lnTo>
                  <a:lnTo>
                    <a:pt x="7806" y="10021"/>
                  </a:lnTo>
                  <a:lnTo>
                    <a:pt x="7806" y="10011"/>
                  </a:lnTo>
                  <a:lnTo>
                    <a:pt x="7803" y="10000"/>
                  </a:lnTo>
                  <a:lnTo>
                    <a:pt x="7801" y="9990"/>
                  </a:lnTo>
                  <a:lnTo>
                    <a:pt x="7798" y="9978"/>
                  </a:lnTo>
                  <a:lnTo>
                    <a:pt x="7793" y="9968"/>
                  </a:lnTo>
                  <a:lnTo>
                    <a:pt x="7788" y="9959"/>
                  </a:lnTo>
                  <a:lnTo>
                    <a:pt x="7781" y="9950"/>
                  </a:lnTo>
                  <a:lnTo>
                    <a:pt x="7773" y="9943"/>
                  </a:lnTo>
                  <a:lnTo>
                    <a:pt x="7765" y="9935"/>
                  </a:lnTo>
                  <a:lnTo>
                    <a:pt x="7756" y="9929"/>
                  </a:lnTo>
                  <a:lnTo>
                    <a:pt x="7747" y="9924"/>
                  </a:lnTo>
                  <a:lnTo>
                    <a:pt x="7738" y="9919"/>
                  </a:lnTo>
                  <a:lnTo>
                    <a:pt x="7728" y="9916"/>
                  </a:lnTo>
                  <a:lnTo>
                    <a:pt x="7718" y="9912"/>
                  </a:lnTo>
                  <a:lnTo>
                    <a:pt x="7708" y="9911"/>
                  </a:lnTo>
                  <a:lnTo>
                    <a:pt x="7697" y="9910"/>
                  </a:lnTo>
                  <a:lnTo>
                    <a:pt x="7687" y="9911"/>
                  </a:lnTo>
                  <a:lnTo>
                    <a:pt x="7676" y="9912"/>
                  </a:lnTo>
                  <a:lnTo>
                    <a:pt x="7665" y="9915"/>
                  </a:lnTo>
                  <a:lnTo>
                    <a:pt x="7655" y="9919"/>
                  </a:lnTo>
                  <a:lnTo>
                    <a:pt x="7645" y="9924"/>
                  </a:lnTo>
                  <a:lnTo>
                    <a:pt x="7635" y="9929"/>
                  </a:lnTo>
                  <a:lnTo>
                    <a:pt x="7626" y="9936"/>
                  </a:lnTo>
                  <a:lnTo>
                    <a:pt x="7618" y="9943"/>
                  </a:lnTo>
                  <a:lnTo>
                    <a:pt x="7612" y="9950"/>
                  </a:lnTo>
                  <a:lnTo>
                    <a:pt x="7605" y="9959"/>
                  </a:lnTo>
                  <a:lnTo>
                    <a:pt x="7599" y="9968"/>
                  </a:lnTo>
                  <a:lnTo>
                    <a:pt x="7595" y="9978"/>
                  </a:lnTo>
                  <a:lnTo>
                    <a:pt x="7591" y="9989"/>
                  </a:lnTo>
                  <a:lnTo>
                    <a:pt x="7589" y="9999"/>
                  </a:lnTo>
                  <a:lnTo>
                    <a:pt x="7587" y="10009"/>
                  </a:lnTo>
                  <a:lnTo>
                    <a:pt x="7587" y="10019"/>
                  </a:lnTo>
                  <a:lnTo>
                    <a:pt x="7587" y="10030"/>
                  </a:lnTo>
                  <a:lnTo>
                    <a:pt x="7588" y="10040"/>
                  </a:lnTo>
                  <a:lnTo>
                    <a:pt x="7591" y="10051"/>
                  </a:lnTo>
                  <a:lnTo>
                    <a:pt x="7595" y="10062"/>
                  </a:lnTo>
                  <a:lnTo>
                    <a:pt x="7599" y="10072"/>
                  </a:lnTo>
                  <a:lnTo>
                    <a:pt x="7605" y="10082"/>
                  </a:lnTo>
                  <a:lnTo>
                    <a:pt x="7612" y="10090"/>
                  </a:lnTo>
                  <a:lnTo>
                    <a:pt x="7620" y="10097"/>
                  </a:lnTo>
                  <a:lnTo>
                    <a:pt x="7627" y="10105"/>
                  </a:lnTo>
                  <a:lnTo>
                    <a:pt x="7635" y="10112"/>
                  </a:lnTo>
                  <a:lnTo>
                    <a:pt x="7645" y="10117"/>
                  </a:lnTo>
                  <a:lnTo>
                    <a:pt x="7654" y="10121"/>
                  </a:lnTo>
                  <a:lnTo>
                    <a:pt x="7664" y="10124"/>
                  </a:lnTo>
                  <a:lnTo>
                    <a:pt x="7674" y="10128"/>
                  </a:lnTo>
                  <a:lnTo>
                    <a:pt x="7685" y="10129"/>
                  </a:lnTo>
                  <a:lnTo>
                    <a:pt x="7696" y="10130"/>
                  </a:lnTo>
                  <a:lnTo>
                    <a:pt x="7706" y="10129"/>
                  </a:lnTo>
                  <a:lnTo>
                    <a:pt x="7717" y="10128"/>
                  </a:lnTo>
                  <a:lnTo>
                    <a:pt x="7727" y="10125"/>
                  </a:lnTo>
                  <a:lnTo>
                    <a:pt x="7737" y="10122"/>
                  </a:lnTo>
                  <a:lnTo>
                    <a:pt x="7747" y="10117"/>
                  </a:lnTo>
                  <a:close/>
                  <a:moveTo>
                    <a:pt x="8975" y="9465"/>
                  </a:moveTo>
                  <a:lnTo>
                    <a:pt x="8984" y="9459"/>
                  </a:lnTo>
                  <a:lnTo>
                    <a:pt x="8992" y="9452"/>
                  </a:lnTo>
                  <a:lnTo>
                    <a:pt x="9000" y="9445"/>
                  </a:lnTo>
                  <a:lnTo>
                    <a:pt x="9008" y="9438"/>
                  </a:lnTo>
                  <a:lnTo>
                    <a:pt x="9014" y="9429"/>
                  </a:lnTo>
                  <a:lnTo>
                    <a:pt x="9019" y="9420"/>
                  </a:lnTo>
                  <a:lnTo>
                    <a:pt x="9024" y="9411"/>
                  </a:lnTo>
                  <a:lnTo>
                    <a:pt x="9027" y="9401"/>
                  </a:lnTo>
                  <a:lnTo>
                    <a:pt x="9029" y="9390"/>
                  </a:lnTo>
                  <a:lnTo>
                    <a:pt x="9032" y="9379"/>
                  </a:lnTo>
                  <a:lnTo>
                    <a:pt x="9032" y="9369"/>
                  </a:lnTo>
                  <a:lnTo>
                    <a:pt x="9032" y="9359"/>
                  </a:lnTo>
                  <a:lnTo>
                    <a:pt x="9031" y="9348"/>
                  </a:lnTo>
                  <a:lnTo>
                    <a:pt x="9028" y="9338"/>
                  </a:lnTo>
                  <a:lnTo>
                    <a:pt x="9024" y="9327"/>
                  </a:lnTo>
                  <a:lnTo>
                    <a:pt x="9019" y="9316"/>
                  </a:lnTo>
                  <a:lnTo>
                    <a:pt x="9014" y="9307"/>
                  </a:lnTo>
                  <a:lnTo>
                    <a:pt x="9007" y="9298"/>
                  </a:lnTo>
                  <a:lnTo>
                    <a:pt x="9000" y="9291"/>
                  </a:lnTo>
                  <a:lnTo>
                    <a:pt x="8991" y="9283"/>
                  </a:lnTo>
                  <a:lnTo>
                    <a:pt x="8984" y="9277"/>
                  </a:lnTo>
                  <a:lnTo>
                    <a:pt x="8975" y="9272"/>
                  </a:lnTo>
                  <a:lnTo>
                    <a:pt x="8964" y="9267"/>
                  </a:lnTo>
                  <a:lnTo>
                    <a:pt x="8954" y="9264"/>
                  </a:lnTo>
                  <a:lnTo>
                    <a:pt x="8944" y="9260"/>
                  </a:lnTo>
                  <a:lnTo>
                    <a:pt x="8934" y="9259"/>
                  </a:lnTo>
                  <a:lnTo>
                    <a:pt x="8924" y="9258"/>
                  </a:lnTo>
                  <a:lnTo>
                    <a:pt x="8913" y="9259"/>
                  </a:lnTo>
                  <a:lnTo>
                    <a:pt x="8903" y="9260"/>
                  </a:lnTo>
                  <a:lnTo>
                    <a:pt x="8892" y="9263"/>
                  </a:lnTo>
                  <a:lnTo>
                    <a:pt x="8882" y="9267"/>
                  </a:lnTo>
                  <a:lnTo>
                    <a:pt x="8871" y="9272"/>
                  </a:lnTo>
                  <a:lnTo>
                    <a:pt x="8861" y="9277"/>
                  </a:lnTo>
                  <a:lnTo>
                    <a:pt x="8854" y="9284"/>
                  </a:lnTo>
                  <a:lnTo>
                    <a:pt x="8845" y="9291"/>
                  </a:lnTo>
                  <a:lnTo>
                    <a:pt x="8838" y="9298"/>
                  </a:lnTo>
                  <a:lnTo>
                    <a:pt x="8831" y="9307"/>
                  </a:lnTo>
                  <a:lnTo>
                    <a:pt x="8827" y="9316"/>
                  </a:lnTo>
                  <a:lnTo>
                    <a:pt x="8822" y="9327"/>
                  </a:lnTo>
                  <a:lnTo>
                    <a:pt x="8818" y="9337"/>
                  </a:lnTo>
                  <a:lnTo>
                    <a:pt x="8815" y="9347"/>
                  </a:lnTo>
                  <a:lnTo>
                    <a:pt x="8814" y="9357"/>
                  </a:lnTo>
                  <a:lnTo>
                    <a:pt x="8813" y="9367"/>
                  </a:lnTo>
                  <a:lnTo>
                    <a:pt x="8814" y="9378"/>
                  </a:lnTo>
                  <a:lnTo>
                    <a:pt x="8815" y="9388"/>
                  </a:lnTo>
                  <a:lnTo>
                    <a:pt x="8818" y="9399"/>
                  </a:lnTo>
                  <a:lnTo>
                    <a:pt x="8821" y="9410"/>
                  </a:lnTo>
                  <a:lnTo>
                    <a:pt x="8827" y="9420"/>
                  </a:lnTo>
                  <a:lnTo>
                    <a:pt x="8832" y="9429"/>
                  </a:lnTo>
                  <a:lnTo>
                    <a:pt x="8839" y="9438"/>
                  </a:lnTo>
                  <a:lnTo>
                    <a:pt x="8846" y="9447"/>
                  </a:lnTo>
                  <a:lnTo>
                    <a:pt x="8854" y="9453"/>
                  </a:lnTo>
                  <a:lnTo>
                    <a:pt x="8862" y="9459"/>
                  </a:lnTo>
                  <a:lnTo>
                    <a:pt x="8871" y="9465"/>
                  </a:lnTo>
                  <a:lnTo>
                    <a:pt x="8880" y="9469"/>
                  </a:lnTo>
                  <a:lnTo>
                    <a:pt x="8890" y="9472"/>
                  </a:lnTo>
                  <a:lnTo>
                    <a:pt x="8901" y="9476"/>
                  </a:lnTo>
                  <a:lnTo>
                    <a:pt x="8912" y="9477"/>
                  </a:lnTo>
                  <a:lnTo>
                    <a:pt x="8922" y="9478"/>
                  </a:lnTo>
                  <a:lnTo>
                    <a:pt x="8932" y="9477"/>
                  </a:lnTo>
                  <a:lnTo>
                    <a:pt x="8943" y="9476"/>
                  </a:lnTo>
                  <a:lnTo>
                    <a:pt x="8953" y="9474"/>
                  </a:lnTo>
                  <a:lnTo>
                    <a:pt x="8964" y="9470"/>
                  </a:lnTo>
                  <a:lnTo>
                    <a:pt x="8975" y="9465"/>
                  </a:lnTo>
                  <a:close/>
                  <a:moveTo>
                    <a:pt x="10201" y="8813"/>
                  </a:moveTo>
                  <a:lnTo>
                    <a:pt x="10211" y="8807"/>
                  </a:lnTo>
                  <a:lnTo>
                    <a:pt x="10219" y="8800"/>
                  </a:lnTo>
                  <a:lnTo>
                    <a:pt x="10228" y="8793"/>
                  </a:lnTo>
                  <a:lnTo>
                    <a:pt x="10234" y="8786"/>
                  </a:lnTo>
                  <a:lnTo>
                    <a:pt x="10241" y="8777"/>
                  </a:lnTo>
                  <a:lnTo>
                    <a:pt x="10246" y="8768"/>
                  </a:lnTo>
                  <a:lnTo>
                    <a:pt x="10250" y="8759"/>
                  </a:lnTo>
                  <a:lnTo>
                    <a:pt x="10254" y="8749"/>
                  </a:lnTo>
                  <a:lnTo>
                    <a:pt x="10257" y="8738"/>
                  </a:lnTo>
                  <a:lnTo>
                    <a:pt x="10258" y="8727"/>
                  </a:lnTo>
                  <a:lnTo>
                    <a:pt x="10259" y="8717"/>
                  </a:lnTo>
                  <a:lnTo>
                    <a:pt x="10259" y="8707"/>
                  </a:lnTo>
                  <a:lnTo>
                    <a:pt x="10257" y="8696"/>
                  </a:lnTo>
                  <a:lnTo>
                    <a:pt x="10254" y="8686"/>
                  </a:lnTo>
                  <a:lnTo>
                    <a:pt x="10251" y="8675"/>
                  </a:lnTo>
                  <a:lnTo>
                    <a:pt x="10246" y="8664"/>
                  </a:lnTo>
                  <a:lnTo>
                    <a:pt x="10240" y="8655"/>
                  </a:lnTo>
                  <a:lnTo>
                    <a:pt x="10233" y="8646"/>
                  </a:lnTo>
                  <a:lnTo>
                    <a:pt x="10226" y="8639"/>
                  </a:lnTo>
                  <a:lnTo>
                    <a:pt x="10219" y="8631"/>
                  </a:lnTo>
                  <a:lnTo>
                    <a:pt x="10210" y="8625"/>
                  </a:lnTo>
                  <a:lnTo>
                    <a:pt x="10201" y="8620"/>
                  </a:lnTo>
                  <a:lnTo>
                    <a:pt x="10192" y="8615"/>
                  </a:lnTo>
                  <a:lnTo>
                    <a:pt x="10182" y="8612"/>
                  </a:lnTo>
                  <a:lnTo>
                    <a:pt x="10172" y="8608"/>
                  </a:lnTo>
                  <a:lnTo>
                    <a:pt x="10160" y="8607"/>
                  </a:lnTo>
                  <a:lnTo>
                    <a:pt x="10150" y="8606"/>
                  </a:lnTo>
                  <a:lnTo>
                    <a:pt x="10140" y="8607"/>
                  </a:lnTo>
                  <a:lnTo>
                    <a:pt x="10129" y="8608"/>
                  </a:lnTo>
                  <a:lnTo>
                    <a:pt x="10119" y="8611"/>
                  </a:lnTo>
                  <a:lnTo>
                    <a:pt x="10108" y="8615"/>
                  </a:lnTo>
                  <a:lnTo>
                    <a:pt x="10098" y="8620"/>
                  </a:lnTo>
                  <a:lnTo>
                    <a:pt x="10089" y="8625"/>
                  </a:lnTo>
                  <a:lnTo>
                    <a:pt x="10080" y="8632"/>
                  </a:lnTo>
                  <a:lnTo>
                    <a:pt x="10072" y="8639"/>
                  </a:lnTo>
                  <a:lnTo>
                    <a:pt x="10064" y="8646"/>
                  </a:lnTo>
                  <a:lnTo>
                    <a:pt x="10058" y="8655"/>
                  </a:lnTo>
                  <a:lnTo>
                    <a:pt x="10053" y="8664"/>
                  </a:lnTo>
                  <a:lnTo>
                    <a:pt x="10048" y="8675"/>
                  </a:lnTo>
                  <a:lnTo>
                    <a:pt x="10045" y="8685"/>
                  </a:lnTo>
                  <a:lnTo>
                    <a:pt x="10043" y="8695"/>
                  </a:lnTo>
                  <a:lnTo>
                    <a:pt x="10040" y="8705"/>
                  </a:lnTo>
                  <a:lnTo>
                    <a:pt x="10040" y="8715"/>
                  </a:lnTo>
                  <a:lnTo>
                    <a:pt x="10040" y="8726"/>
                  </a:lnTo>
                  <a:lnTo>
                    <a:pt x="10042" y="8736"/>
                  </a:lnTo>
                  <a:lnTo>
                    <a:pt x="10044" y="8747"/>
                  </a:lnTo>
                  <a:lnTo>
                    <a:pt x="10048" y="8758"/>
                  </a:lnTo>
                  <a:lnTo>
                    <a:pt x="10053" y="8768"/>
                  </a:lnTo>
                  <a:lnTo>
                    <a:pt x="10058" y="8778"/>
                  </a:lnTo>
                  <a:lnTo>
                    <a:pt x="10065" y="8786"/>
                  </a:lnTo>
                  <a:lnTo>
                    <a:pt x="10072" y="8793"/>
                  </a:lnTo>
                  <a:lnTo>
                    <a:pt x="10081" y="8801"/>
                  </a:lnTo>
                  <a:lnTo>
                    <a:pt x="10089" y="8808"/>
                  </a:lnTo>
                  <a:lnTo>
                    <a:pt x="10098" y="8813"/>
                  </a:lnTo>
                  <a:lnTo>
                    <a:pt x="10108" y="8817"/>
                  </a:lnTo>
                  <a:lnTo>
                    <a:pt x="10118" y="8820"/>
                  </a:lnTo>
                  <a:lnTo>
                    <a:pt x="10128" y="8824"/>
                  </a:lnTo>
                  <a:lnTo>
                    <a:pt x="10138" y="8825"/>
                  </a:lnTo>
                  <a:lnTo>
                    <a:pt x="10148" y="8826"/>
                  </a:lnTo>
                  <a:lnTo>
                    <a:pt x="10159" y="8825"/>
                  </a:lnTo>
                  <a:lnTo>
                    <a:pt x="10169" y="8824"/>
                  </a:lnTo>
                  <a:lnTo>
                    <a:pt x="10181" y="8822"/>
                  </a:lnTo>
                  <a:lnTo>
                    <a:pt x="10191" y="8818"/>
                  </a:lnTo>
                  <a:lnTo>
                    <a:pt x="10201" y="8813"/>
                  </a:lnTo>
                  <a:close/>
                  <a:moveTo>
                    <a:pt x="11427" y="8161"/>
                  </a:moveTo>
                  <a:lnTo>
                    <a:pt x="11437" y="8155"/>
                  </a:lnTo>
                  <a:lnTo>
                    <a:pt x="11446" y="8148"/>
                  </a:lnTo>
                  <a:lnTo>
                    <a:pt x="11454" y="8141"/>
                  </a:lnTo>
                  <a:lnTo>
                    <a:pt x="11460" y="8134"/>
                  </a:lnTo>
                  <a:lnTo>
                    <a:pt x="11467" y="8125"/>
                  </a:lnTo>
                  <a:lnTo>
                    <a:pt x="11473" y="8116"/>
                  </a:lnTo>
                  <a:lnTo>
                    <a:pt x="11477" y="8107"/>
                  </a:lnTo>
                  <a:lnTo>
                    <a:pt x="11481" y="8097"/>
                  </a:lnTo>
                  <a:lnTo>
                    <a:pt x="11483" y="8086"/>
                  </a:lnTo>
                  <a:lnTo>
                    <a:pt x="11485" y="8075"/>
                  </a:lnTo>
                  <a:lnTo>
                    <a:pt x="11485" y="8065"/>
                  </a:lnTo>
                  <a:lnTo>
                    <a:pt x="11485" y="8055"/>
                  </a:lnTo>
                  <a:lnTo>
                    <a:pt x="11484" y="8044"/>
                  </a:lnTo>
                  <a:lnTo>
                    <a:pt x="11481" y="8034"/>
                  </a:lnTo>
                  <a:lnTo>
                    <a:pt x="11477" y="8023"/>
                  </a:lnTo>
                  <a:lnTo>
                    <a:pt x="11473" y="8012"/>
                  </a:lnTo>
                  <a:lnTo>
                    <a:pt x="11467" y="8003"/>
                  </a:lnTo>
                  <a:lnTo>
                    <a:pt x="11460" y="7994"/>
                  </a:lnTo>
                  <a:lnTo>
                    <a:pt x="11453" y="7987"/>
                  </a:lnTo>
                  <a:lnTo>
                    <a:pt x="11445" y="7979"/>
                  </a:lnTo>
                  <a:lnTo>
                    <a:pt x="11437" y="7973"/>
                  </a:lnTo>
                  <a:lnTo>
                    <a:pt x="11428" y="7968"/>
                  </a:lnTo>
                  <a:lnTo>
                    <a:pt x="11418" y="7963"/>
                  </a:lnTo>
                  <a:lnTo>
                    <a:pt x="11408" y="7960"/>
                  </a:lnTo>
                  <a:lnTo>
                    <a:pt x="11398" y="7956"/>
                  </a:lnTo>
                  <a:lnTo>
                    <a:pt x="11388" y="7955"/>
                  </a:lnTo>
                  <a:lnTo>
                    <a:pt x="11376" y="7954"/>
                  </a:lnTo>
                  <a:lnTo>
                    <a:pt x="11366" y="7955"/>
                  </a:lnTo>
                  <a:lnTo>
                    <a:pt x="11356" y="7956"/>
                  </a:lnTo>
                  <a:lnTo>
                    <a:pt x="11345" y="7959"/>
                  </a:lnTo>
                  <a:lnTo>
                    <a:pt x="11335" y="7963"/>
                  </a:lnTo>
                  <a:lnTo>
                    <a:pt x="11325" y="7968"/>
                  </a:lnTo>
                  <a:lnTo>
                    <a:pt x="11315" y="7973"/>
                  </a:lnTo>
                  <a:lnTo>
                    <a:pt x="11306" y="7980"/>
                  </a:lnTo>
                  <a:lnTo>
                    <a:pt x="11298" y="7987"/>
                  </a:lnTo>
                  <a:lnTo>
                    <a:pt x="11291" y="7994"/>
                  </a:lnTo>
                  <a:lnTo>
                    <a:pt x="11284" y="8003"/>
                  </a:lnTo>
                  <a:lnTo>
                    <a:pt x="11279" y="8012"/>
                  </a:lnTo>
                  <a:lnTo>
                    <a:pt x="11274" y="8023"/>
                  </a:lnTo>
                  <a:lnTo>
                    <a:pt x="11271" y="8033"/>
                  </a:lnTo>
                  <a:lnTo>
                    <a:pt x="11269" y="8043"/>
                  </a:lnTo>
                  <a:lnTo>
                    <a:pt x="11267" y="8053"/>
                  </a:lnTo>
                  <a:lnTo>
                    <a:pt x="11267" y="8063"/>
                  </a:lnTo>
                  <a:lnTo>
                    <a:pt x="11267" y="8074"/>
                  </a:lnTo>
                  <a:lnTo>
                    <a:pt x="11269" y="8084"/>
                  </a:lnTo>
                  <a:lnTo>
                    <a:pt x="11271" y="8095"/>
                  </a:lnTo>
                  <a:lnTo>
                    <a:pt x="11274" y="8106"/>
                  </a:lnTo>
                  <a:lnTo>
                    <a:pt x="11279" y="8116"/>
                  </a:lnTo>
                  <a:lnTo>
                    <a:pt x="11286" y="8126"/>
                  </a:lnTo>
                  <a:lnTo>
                    <a:pt x="11291" y="8134"/>
                  </a:lnTo>
                  <a:lnTo>
                    <a:pt x="11299" y="8143"/>
                  </a:lnTo>
                  <a:lnTo>
                    <a:pt x="11307" y="8149"/>
                  </a:lnTo>
                  <a:lnTo>
                    <a:pt x="11316" y="8156"/>
                  </a:lnTo>
                  <a:lnTo>
                    <a:pt x="11325" y="8161"/>
                  </a:lnTo>
                  <a:lnTo>
                    <a:pt x="11334" y="8165"/>
                  </a:lnTo>
                  <a:lnTo>
                    <a:pt x="11344" y="8170"/>
                  </a:lnTo>
                  <a:lnTo>
                    <a:pt x="11354" y="8172"/>
                  </a:lnTo>
                  <a:lnTo>
                    <a:pt x="11364" y="8173"/>
                  </a:lnTo>
                  <a:lnTo>
                    <a:pt x="11375" y="8174"/>
                  </a:lnTo>
                  <a:lnTo>
                    <a:pt x="11385" y="8173"/>
                  </a:lnTo>
                  <a:lnTo>
                    <a:pt x="11397" y="8172"/>
                  </a:lnTo>
                  <a:lnTo>
                    <a:pt x="11407" y="8170"/>
                  </a:lnTo>
                  <a:lnTo>
                    <a:pt x="11417" y="8166"/>
                  </a:lnTo>
                  <a:lnTo>
                    <a:pt x="11427" y="8161"/>
                  </a:lnTo>
                  <a:close/>
                  <a:moveTo>
                    <a:pt x="12654" y="7509"/>
                  </a:moveTo>
                  <a:lnTo>
                    <a:pt x="12663" y="7503"/>
                  </a:lnTo>
                  <a:lnTo>
                    <a:pt x="12672" y="7496"/>
                  </a:lnTo>
                  <a:lnTo>
                    <a:pt x="12680" y="7489"/>
                  </a:lnTo>
                  <a:lnTo>
                    <a:pt x="12688" y="7482"/>
                  </a:lnTo>
                  <a:lnTo>
                    <a:pt x="12693" y="7473"/>
                  </a:lnTo>
                  <a:lnTo>
                    <a:pt x="12699" y="7464"/>
                  </a:lnTo>
                  <a:lnTo>
                    <a:pt x="12703" y="7455"/>
                  </a:lnTo>
                  <a:lnTo>
                    <a:pt x="12707" y="7445"/>
                  </a:lnTo>
                  <a:lnTo>
                    <a:pt x="12710" y="7434"/>
                  </a:lnTo>
                  <a:lnTo>
                    <a:pt x="12711" y="7423"/>
                  </a:lnTo>
                  <a:lnTo>
                    <a:pt x="12712" y="7413"/>
                  </a:lnTo>
                  <a:lnTo>
                    <a:pt x="12711" y="7403"/>
                  </a:lnTo>
                  <a:lnTo>
                    <a:pt x="12710" y="7392"/>
                  </a:lnTo>
                  <a:lnTo>
                    <a:pt x="12708" y="7382"/>
                  </a:lnTo>
                  <a:lnTo>
                    <a:pt x="12703" y="7371"/>
                  </a:lnTo>
                  <a:lnTo>
                    <a:pt x="12699" y="7360"/>
                  </a:lnTo>
                  <a:lnTo>
                    <a:pt x="12693" y="7351"/>
                  </a:lnTo>
                  <a:lnTo>
                    <a:pt x="12687" y="7342"/>
                  </a:lnTo>
                  <a:lnTo>
                    <a:pt x="12680" y="7335"/>
                  </a:lnTo>
                  <a:lnTo>
                    <a:pt x="12672" y="7327"/>
                  </a:lnTo>
                  <a:lnTo>
                    <a:pt x="12663" y="7321"/>
                  </a:lnTo>
                  <a:lnTo>
                    <a:pt x="12654" y="7316"/>
                  </a:lnTo>
                  <a:lnTo>
                    <a:pt x="12644" y="7311"/>
                  </a:lnTo>
                  <a:lnTo>
                    <a:pt x="12635" y="7308"/>
                  </a:lnTo>
                  <a:lnTo>
                    <a:pt x="12625" y="7304"/>
                  </a:lnTo>
                  <a:lnTo>
                    <a:pt x="12614" y="7303"/>
                  </a:lnTo>
                  <a:lnTo>
                    <a:pt x="12604" y="7302"/>
                  </a:lnTo>
                  <a:lnTo>
                    <a:pt x="12592" y="7303"/>
                  </a:lnTo>
                  <a:lnTo>
                    <a:pt x="12582" y="7304"/>
                  </a:lnTo>
                  <a:lnTo>
                    <a:pt x="12572" y="7307"/>
                  </a:lnTo>
                  <a:lnTo>
                    <a:pt x="12561" y="7311"/>
                  </a:lnTo>
                  <a:lnTo>
                    <a:pt x="12551" y="7316"/>
                  </a:lnTo>
                  <a:lnTo>
                    <a:pt x="12542" y="7321"/>
                  </a:lnTo>
                  <a:lnTo>
                    <a:pt x="12533" y="7328"/>
                  </a:lnTo>
                  <a:lnTo>
                    <a:pt x="12525" y="7335"/>
                  </a:lnTo>
                  <a:lnTo>
                    <a:pt x="12517" y="7342"/>
                  </a:lnTo>
                  <a:lnTo>
                    <a:pt x="12512" y="7351"/>
                  </a:lnTo>
                  <a:lnTo>
                    <a:pt x="12506" y="7360"/>
                  </a:lnTo>
                  <a:lnTo>
                    <a:pt x="12502" y="7371"/>
                  </a:lnTo>
                  <a:lnTo>
                    <a:pt x="12498" y="7381"/>
                  </a:lnTo>
                  <a:lnTo>
                    <a:pt x="12495" y="7391"/>
                  </a:lnTo>
                  <a:lnTo>
                    <a:pt x="12494" y="7401"/>
                  </a:lnTo>
                  <a:lnTo>
                    <a:pt x="12493" y="7411"/>
                  </a:lnTo>
                  <a:lnTo>
                    <a:pt x="12494" y="7422"/>
                  </a:lnTo>
                  <a:lnTo>
                    <a:pt x="12495" y="7432"/>
                  </a:lnTo>
                  <a:lnTo>
                    <a:pt x="12497" y="7443"/>
                  </a:lnTo>
                  <a:lnTo>
                    <a:pt x="12502" y="7454"/>
                  </a:lnTo>
                  <a:lnTo>
                    <a:pt x="12506" y="7464"/>
                  </a:lnTo>
                  <a:lnTo>
                    <a:pt x="12512" y="7474"/>
                  </a:lnTo>
                  <a:lnTo>
                    <a:pt x="12518" y="7482"/>
                  </a:lnTo>
                  <a:lnTo>
                    <a:pt x="12525" y="7491"/>
                  </a:lnTo>
                  <a:lnTo>
                    <a:pt x="12533" y="7497"/>
                  </a:lnTo>
                  <a:lnTo>
                    <a:pt x="12542" y="7504"/>
                  </a:lnTo>
                  <a:lnTo>
                    <a:pt x="12551" y="7509"/>
                  </a:lnTo>
                  <a:lnTo>
                    <a:pt x="12561" y="7513"/>
                  </a:lnTo>
                  <a:lnTo>
                    <a:pt x="12570" y="7516"/>
                  </a:lnTo>
                  <a:lnTo>
                    <a:pt x="12580" y="7520"/>
                  </a:lnTo>
                  <a:lnTo>
                    <a:pt x="12591" y="7521"/>
                  </a:lnTo>
                  <a:lnTo>
                    <a:pt x="12601" y="7522"/>
                  </a:lnTo>
                  <a:lnTo>
                    <a:pt x="12613" y="7521"/>
                  </a:lnTo>
                  <a:lnTo>
                    <a:pt x="12623" y="7520"/>
                  </a:lnTo>
                  <a:lnTo>
                    <a:pt x="12633" y="7518"/>
                  </a:lnTo>
                  <a:lnTo>
                    <a:pt x="12644" y="7514"/>
                  </a:lnTo>
                  <a:lnTo>
                    <a:pt x="12654" y="7509"/>
                  </a:lnTo>
                  <a:close/>
                  <a:moveTo>
                    <a:pt x="12078" y="9389"/>
                  </a:moveTo>
                  <a:lnTo>
                    <a:pt x="12088" y="9384"/>
                  </a:lnTo>
                  <a:lnTo>
                    <a:pt x="12097" y="9377"/>
                  </a:lnTo>
                  <a:lnTo>
                    <a:pt x="12105" y="9369"/>
                  </a:lnTo>
                  <a:lnTo>
                    <a:pt x="12112" y="9361"/>
                  </a:lnTo>
                  <a:lnTo>
                    <a:pt x="12118" y="9353"/>
                  </a:lnTo>
                  <a:lnTo>
                    <a:pt x="12124" y="9343"/>
                  </a:lnTo>
                  <a:lnTo>
                    <a:pt x="12128" y="9334"/>
                  </a:lnTo>
                  <a:lnTo>
                    <a:pt x="12132" y="9324"/>
                  </a:lnTo>
                  <a:lnTo>
                    <a:pt x="12134" y="9314"/>
                  </a:lnTo>
                  <a:lnTo>
                    <a:pt x="12136" y="9304"/>
                  </a:lnTo>
                  <a:lnTo>
                    <a:pt x="12136" y="9293"/>
                  </a:lnTo>
                  <a:lnTo>
                    <a:pt x="12136" y="9283"/>
                  </a:lnTo>
                  <a:lnTo>
                    <a:pt x="12135" y="9272"/>
                  </a:lnTo>
                  <a:lnTo>
                    <a:pt x="12132" y="9261"/>
                  </a:lnTo>
                  <a:lnTo>
                    <a:pt x="12128" y="9251"/>
                  </a:lnTo>
                  <a:lnTo>
                    <a:pt x="12124" y="9241"/>
                  </a:lnTo>
                  <a:lnTo>
                    <a:pt x="12118" y="9231"/>
                  </a:lnTo>
                  <a:lnTo>
                    <a:pt x="12112" y="9222"/>
                  </a:lnTo>
                  <a:lnTo>
                    <a:pt x="12104" y="9214"/>
                  </a:lnTo>
                  <a:lnTo>
                    <a:pt x="12096" y="9208"/>
                  </a:lnTo>
                  <a:lnTo>
                    <a:pt x="12088" y="9201"/>
                  </a:lnTo>
                  <a:lnTo>
                    <a:pt x="12079" y="9195"/>
                  </a:lnTo>
                  <a:lnTo>
                    <a:pt x="12069" y="9191"/>
                  </a:lnTo>
                  <a:lnTo>
                    <a:pt x="12059" y="9187"/>
                  </a:lnTo>
                  <a:lnTo>
                    <a:pt x="12049" y="9185"/>
                  </a:lnTo>
                  <a:lnTo>
                    <a:pt x="12039" y="9183"/>
                  </a:lnTo>
                  <a:lnTo>
                    <a:pt x="12028" y="9183"/>
                  </a:lnTo>
                  <a:lnTo>
                    <a:pt x="12017" y="9183"/>
                  </a:lnTo>
                  <a:lnTo>
                    <a:pt x="12007" y="9185"/>
                  </a:lnTo>
                  <a:lnTo>
                    <a:pt x="11996" y="9187"/>
                  </a:lnTo>
                  <a:lnTo>
                    <a:pt x="11986" y="9191"/>
                  </a:lnTo>
                  <a:lnTo>
                    <a:pt x="11976" y="9195"/>
                  </a:lnTo>
                  <a:lnTo>
                    <a:pt x="11966" y="9201"/>
                  </a:lnTo>
                  <a:lnTo>
                    <a:pt x="11957" y="9208"/>
                  </a:lnTo>
                  <a:lnTo>
                    <a:pt x="11949" y="9215"/>
                  </a:lnTo>
                  <a:lnTo>
                    <a:pt x="11942" y="9223"/>
                  </a:lnTo>
                  <a:lnTo>
                    <a:pt x="11936" y="9231"/>
                  </a:lnTo>
                  <a:lnTo>
                    <a:pt x="11930" y="9241"/>
                  </a:lnTo>
                  <a:lnTo>
                    <a:pt x="11926" y="9250"/>
                  </a:lnTo>
                  <a:lnTo>
                    <a:pt x="11922" y="9260"/>
                  </a:lnTo>
                  <a:lnTo>
                    <a:pt x="11920" y="9270"/>
                  </a:lnTo>
                  <a:lnTo>
                    <a:pt x="11919" y="9280"/>
                  </a:lnTo>
                  <a:lnTo>
                    <a:pt x="11918" y="9292"/>
                  </a:lnTo>
                  <a:lnTo>
                    <a:pt x="11918" y="9302"/>
                  </a:lnTo>
                  <a:lnTo>
                    <a:pt x="11920" y="9313"/>
                  </a:lnTo>
                  <a:lnTo>
                    <a:pt x="11922" y="9323"/>
                  </a:lnTo>
                  <a:lnTo>
                    <a:pt x="11926" y="9333"/>
                  </a:lnTo>
                  <a:lnTo>
                    <a:pt x="11930" y="9343"/>
                  </a:lnTo>
                  <a:lnTo>
                    <a:pt x="11937" y="9353"/>
                  </a:lnTo>
                  <a:lnTo>
                    <a:pt x="11942" y="9362"/>
                  </a:lnTo>
                  <a:lnTo>
                    <a:pt x="11950" y="9370"/>
                  </a:lnTo>
                  <a:lnTo>
                    <a:pt x="11958" y="9377"/>
                  </a:lnTo>
                  <a:lnTo>
                    <a:pt x="11967" y="9384"/>
                  </a:lnTo>
                  <a:lnTo>
                    <a:pt x="11976" y="9389"/>
                  </a:lnTo>
                  <a:lnTo>
                    <a:pt x="11985" y="9394"/>
                  </a:lnTo>
                  <a:lnTo>
                    <a:pt x="11995" y="9397"/>
                  </a:lnTo>
                  <a:lnTo>
                    <a:pt x="12005" y="9399"/>
                  </a:lnTo>
                  <a:lnTo>
                    <a:pt x="12015" y="9402"/>
                  </a:lnTo>
                  <a:lnTo>
                    <a:pt x="12026" y="9402"/>
                  </a:lnTo>
                  <a:lnTo>
                    <a:pt x="12037" y="9402"/>
                  </a:lnTo>
                  <a:lnTo>
                    <a:pt x="12048" y="9399"/>
                  </a:lnTo>
                  <a:lnTo>
                    <a:pt x="12058" y="9397"/>
                  </a:lnTo>
                  <a:lnTo>
                    <a:pt x="12068" y="9394"/>
                  </a:lnTo>
                  <a:lnTo>
                    <a:pt x="12078" y="9389"/>
                  </a:lnTo>
                  <a:close/>
                  <a:moveTo>
                    <a:pt x="13305" y="8737"/>
                  </a:moveTo>
                  <a:lnTo>
                    <a:pt x="13314" y="8732"/>
                  </a:lnTo>
                  <a:lnTo>
                    <a:pt x="13323" y="8725"/>
                  </a:lnTo>
                  <a:lnTo>
                    <a:pt x="13331" y="8717"/>
                  </a:lnTo>
                  <a:lnTo>
                    <a:pt x="13339" y="8709"/>
                  </a:lnTo>
                  <a:lnTo>
                    <a:pt x="13345" y="8701"/>
                  </a:lnTo>
                  <a:lnTo>
                    <a:pt x="13350" y="8691"/>
                  </a:lnTo>
                  <a:lnTo>
                    <a:pt x="13355" y="8682"/>
                  </a:lnTo>
                  <a:lnTo>
                    <a:pt x="13358" y="8672"/>
                  </a:lnTo>
                  <a:lnTo>
                    <a:pt x="13361" y="8662"/>
                  </a:lnTo>
                  <a:lnTo>
                    <a:pt x="13362" y="8652"/>
                  </a:lnTo>
                  <a:lnTo>
                    <a:pt x="13364" y="8641"/>
                  </a:lnTo>
                  <a:lnTo>
                    <a:pt x="13362" y="8631"/>
                  </a:lnTo>
                  <a:lnTo>
                    <a:pt x="13361" y="8620"/>
                  </a:lnTo>
                  <a:lnTo>
                    <a:pt x="13359" y="8609"/>
                  </a:lnTo>
                  <a:lnTo>
                    <a:pt x="13356" y="8599"/>
                  </a:lnTo>
                  <a:lnTo>
                    <a:pt x="13350" y="8589"/>
                  </a:lnTo>
                  <a:lnTo>
                    <a:pt x="13345" y="8579"/>
                  </a:lnTo>
                  <a:lnTo>
                    <a:pt x="13338" y="8570"/>
                  </a:lnTo>
                  <a:lnTo>
                    <a:pt x="13331" y="8562"/>
                  </a:lnTo>
                  <a:lnTo>
                    <a:pt x="13323" y="8556"/>
                  </a:lnTo>
                  <a:lnTo>
                    <a:pt x="13314" y="8549"/>
                  </a:lnTo>
                  <a:lnTo>
                    <a:pt x="13305" y="8543"/>
                  </a:lnTo>
                  <a:lnTo>
                    <a:pt x="13295" y="8539"/>
                  </a:lnTo>
                  <a:lnTo>
                    <a:pt x="13286" y="8535"/>
                  </a:lnTo>
                  <a:lnTo>
                    <a:pt x="13276" y="8533"/>
                  </a:lnTo>
                  <a:lnTo>
                    <a:pt x="13265" y="8531"/>
                  </a:lnTo>
                  <a:lnTo>
                    <a:pt x="13255" y="8531"/>
                  </a:lnTo>
                  <a:lnTo>
                    <a:pt x="13244" y="8531"/>
                  </a:lnTo>
                  <a:lnTo>
                    <a:pt x="13234" y="8533"/>
                  </a:lnTo>
                  <a:lnTo>
                    <a:pt x="13223" y="8535"/>
                  </a:lnTo>
                  <a:lnTo>
                    <a:pt x="13212" y="8539"/>
                  </a:lnTo>
                  <a:lnTo>
                    <a:pt x="13202" y="8543"/>
                  </a:lnTo>
                  <a:lnTo>
                    <a:pt x="13193" y="8549"/>
                  </a:lnTo>
                  <a:lnTo>
                    <a:pt x="13184" y="8556"/>
                  </a:lnTo>
                  <a:lnTo>
                    <a:pt x="13176" y="8563"/>
                  </a:lnTo>
                  <a:lnTo>
                    <a:pt x="13169" y="8571"/>
                  </a:lnTo>
                  <a:lnTo>
                    <a:pt x="13163" y="8579"/>
                  </a:lnTo>
                  <a:lnTo>
                    <a:pt x="13157" y="8589"/>
                  </a:lnTo>
                  <a:lnTo>
                    <a:pt x="13153" y="8598"/>
                  </a:lnTo>
                  <a:lnTo>
                    <a:pt x="13149" y="8608"/>
                  </a:lnTo>
                  <a:lnTo>
                    <a:pt x="13146" y="8618"/>
                  </a:lnTo>
                  <a:lnTo>
                    <a:pt x="13145" y="8628"/>
                  </a:lnTo>
                  <a:lnTo>
                    <a:pt x="13144" y="8640"/>
                  </a:lnTo>
                  <a:lnTo>
                    <a:pt x="13145" y="8650"/>
                  </a:lnTo>
                  <a:lnTo>
                    <a:pt x="13146" y="8661"/>
                  </a:lnTo>
                  <a:lnTo>
                    <a:pt x="13148" y="8671"/>
                  </a:lnTo>
                  <a:lnTo>
                    <a:pt x="13153" y="8681"/>
                  </a:lnTo>
                  <a:lnTo>
                    <a:pt x="13157" y="8691"/>
                  </a:lnTo>
                  <a:lnTo>
                    <a:pt x="13163" y="8701"/>
                  </a:lnTo>
                  <a:lnTo>
                    <a:pt x="13170" y="8710"/>
                  </a:lnTo>
                  <a:lnTo>
                    <a:pt x="13176" y="8718"/>
                  </a:lnTo>
                  <a:lnTo>
                    <a:pt x="13184" y="8725"/>
                  </a:lnTo>
                  <a:lnTo>
                    <a:pt x="13193" y="8732"/>
                  </a:lnTo>
                  <a:lnTo>
                    <a:pt x="13202" y="8737"/>
                  </a:lnTo>
                  <a:lnTo>
                    <a:pt x="13212" y="8742"/>
                  </a:lnTo>
                  <a:lnTo>
                    <a:pt x="13221" y="8745"/>
                  </a:lnTo>
                  <a:lnTo>
                    <a:pt x="13231" y="8747"/>
                  </a:lnTo>
                  <a:lnTo>
                    <a:pt x="13243" y="8750"/>
                  </a:lnTo>
                  <a:lnTo>
                    <a:pt x="13253" y="8750"/>
                  </a:lnTo>
                  <a:lnTo>
                    <a:pt x="13264" y="8750"/>
                  </a:lnTo>
                  <a:lnTo>
                    <a:pt x="13274" y="8747"/>
                  </a:lnTo>
                  <a:lnTo>
                    <a:pt x="13285" y="8745"/>
                  </a:lnTo>
                  <a:lnTo>
                    <a:pt x="13295" y="8742"/>
                  </a:lnTo>
                  <a:lnTo>
                    <a:pt x="13305" y="8737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rgbClr val="3566FC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" name="Obrázek 1" descr="https://westeurope1-mediap.svc.ms/transform/thumbnail?provider=spo&amp;inputFormat=jpg&amp;cs=fFNQTw&amp;docid=https%3A%2F%2Fnidv.sharepoint.com%3A443%2F_api%2Fv2.0%2Fdrives%2Fb!VQFiurvjM0a7xsmuV7wSkwkgvJGlTBRLsnCbNvNcx7Nn6SpwwyWjRI8Fnk2ECup4%2Fitems%2F01J6MJ4IXQ57EUX5KENRF27EAZMYABWI6T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951&amp;height=612&amp;action=Access">
            <a:extLst>
              <a:ext uri="{FF2B5EF4-FFF2-40B4-BE49-F238E27FC236}">
                <a16:creationId xmlns:a16="http://schemas.microsoft.com/office/drawing/2014/main" id="{CBDC9591-F43F-EBCE-B0E7-24CEE945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93" y="571618"/>
            <a:ext cx="9770415" cy="62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38801-4437-4E8E-C54A-4E5BF0F78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834FC419-9CE1-C108-C41A-EFFD1A006114}"/>
              </a:ext>
            </a:extLst>
          </p:cNvPr>
          <p:cNvSpPr txBox="1"/>
          <p:nvPr/>
        </p:nvSpPr>
        <p:spPr>
          <a:xfrm>
            <a:off x="555769" y="863950"/>
            <a:ext cx="6848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3566FC"/>
                </a:solidFill>
                <a:latin typeface="Georgia" panose="02040502050405020303" pitchFamily="18" charset="0"/>
              </a:rPr>
              <a:t>Europass</a:t>
            </a:r>
            <a:r>
              <a:rPr lang="en-US" sz="4000" b="1" dirty="0">
                <a:solidFill>
                  <a:srgbClr val="3566FC"/>
                </a:solidFill>
                <a:latin typeface="Georgia" panose="02040502050405020303" pitchFamily="18" charset="0"/>
              </a:rPr>
              <a:t> </a:t>
            </a:r>
            <a:r>
              <a:rPr lang="cs-CZ" sz="4000" b="1" dirty="0">
                <a:solidFill>
                  <a:srgbClr val="3566FC"/>
                </a:solidFill>
                <a:latin typeface="Georgia" panose="02040502050405020303" pitchFamily="18" charset="0"/>
              </a:rPr>
              <a:t>portfolio</a:t>
            </a:r>
            <a:endParaRPr lang="en-US" sz="4000" b="1" dirty="0">
              <a:solidFill>
                <a:srgbClr val="3566FC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C904792-32C5-2382-7498-1D69EB8C5F74}"/>
              </a:ext>
            </a:extLst>
          </p:cNvPr>
          <p:cNvSpPr txBox="1"/>
          <p:nvPr/>
        </p:nvSpPr>
        <p:spPr>
          <a:xfrm>
            <a:off x="528626" y="2509886"/>
            <a:ext cx="4070267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Open Sans"/>
                <a:ea typeface="Open Sans"/>
                <a:cs typeface="Open Sans"/>
              </a:rPr>
              <a:t>Žák má své portfolio - učí se samostatnosti</a:t>
            </a: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Open Sans"/>
                <a:ea typeface="Open Sans"/>
                <a:cs typeface="Open Sans"/>
              </a:rPr>
              <a:t>Může sdílet a komunikovat - naučí se sebeprezentaci</a:t>
            </a: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cs-CZ" sz="2000" dirty="0">
                <a:latin typeface="Open Sans"/>
                <a:ea typeface="Open Sans"/>
                <a:cs typeface="Open Sans"/>
              </a:rPr>
              <a:t>Vhodné pro všechny předměty typy vzdělávání</a:t>
            </a:r>
          </a:p>
          <a:p>
            <a:pPr marL="285750" indent="-285750">
              <a:buFont typeface="Arial,Sans-Serif"/>
              <a:buChar char="•"/>
            </a:pPr>
            <a:r>
              <a:rPr lang="cs-CZ" sz="2000" dirty="0">
                <a:latin typeface="Open Sans"/>
                <a:ea typeface="Open Sans"/>
                <a:cs typeface="Open Sans"/>
              </a:rPr>
              <a:t>1x za pololetí kontrola a aktualizace</a:t>
            </a:r>
          </a:p>
          <a:p>
            <a:pPr marL="285750" indent="-285750">
              <a:buFont typeface="Arial,Sans-Serif"/>
              <a:buChar char="•"/>
            </a:pPr>
            <a:r>
              <a:rPr lang="cs-CZ" sz="2000" dirty="0">
                <a:latin typeface="Open Sans"/>
                <a:ea typeface="Open Sans"/>
                <a:cs typeface="Open Sans"/>
              </a:rPr>
              <a:t>Portfolio nezakládá škole ani učiteli další úkoly, povinnosti, odpovědnost</a:t>
            </a:r>
          </a:p>
        </p:txBody>
      </p:sp>
      <p:pic>
        <p:nvPicPr>
          <p:cNvPr id="39" name="Obrázek 38" descr="Obsah obrázku Písmo, snímek obrazovky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F5F373D7-1DE4-8956-D4DE-BE27AD860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89" y="6062358"/>
            <a:ext cx="2115820" cy="593852"/>
          </a:xfrm>
          <a:prstGeom prst="rect">
            <a:avLst/>
          </a:prstGeom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id="{837DF3BA-1E7E-BB15-8031-90BA9E0044F0}"/>
              </a:ext>
            </a:extLst>
          </p:cNvPr>
          <p:cNvSpPr txBox="1"/>
          <p:nvPr/>
        </p:nvSpPr>
        <p:spPr>
          <a:xfrm>
            <a:off x="581023" y="2000331"/>
            <a:ext cx="374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/>
              <a:t>Přínosy pro učitele</a:t>
            </a:r>
            <a:r>
              <a:rPr lang="cs-CZ" sz="2400"/>
              <a:t>:</a:t>
            </a:r>
            <a:endParaRPr lang="cs-CZ" sz="2400">
              <a:ea typeface="Calibri"/>
              <a:cs typeface="Calibri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2E349C0F-F41A-4942-838D-9BD362FF20B6}"/>
              </a:ext>
            </a:extLst>
          </p:cNvPr>
          <p:cNvSpPr txBox="1"/>
          <p:nvPr/>
        </p:nvSpPr>
        <p:spPr>
          <a:xfrm>
            <a:off x="4656138" y="2028906"/>
            <a:ext cx="295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rgbClr val="6C3088"/>
                </a:solidFill>
              </a:rPr>
              <a:t>Přínosy pro žáka</a:t>
            </a:r>
            <a:r>
              <a:rPr lang="cs-CZ" sz="2400">
                <a:solidFill>
                  <a:srgbClr val="6C3088"/>
                </a:solidFill>
              </a:rPr>
              <a:t>:</a:t>
            </a:r>
            <a:endParaRPr lang="cs-CZ" sz="2400">
              <a:solidFill>
                <a:srgbClr val="6C3088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23C47B0-39CF-9359-3924-4B7CA964C9E7}"/>
              </a:ext>
            </a:extLst>
          </p:cNvPr>
          <p:cNvSpPr txBox="1"/>
          <p:nvPr/>
        </p:nvSpPr>
        <p:spPr>
          <a:xfrm>
            <a:off x="4651857" y="2487661"/>
            <a:ext cx="399914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C3088"/>
                </a:solidFill>
              </a:rPr>
              <a:t>Certifikát digitálních dovedností</a:t>
            </a:r>
            <a:endParaRPr lang="cs-CZ" sz="2000" dirty="0">
              <a:solidFill>
                <a:srgbClr val="6C3088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C3088"/>
                </a:solidFill>
                <a:cs typeface="Arial"/>
              </a:rPr>
              <a:t>CV a motivační dopisy</a:t>
            </a:r>
            <a:endParaRPr lang="cs-CZ" sz="2000" dirty="0">
              <a:solidFill>
                <a:srgbClr val="6C308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C3088"/>
                </a:solidFill>
              </a:rPr>
              <a:t>Přehled dokladů a úspěchů</a:t>
            </a:r>
            <a:endParaRPr lang="cs-CZ" sz="2000" dirty="0">
              <a:solidFill>
                <a:srgbClr val="6C3088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C3088"/>
                </a:solidFill>
              </a:rPr>
              <a:t>Popisy dovedností a zájmů</a:t>
            </a:r>
            <a:endParaRPr lang="cs-CZ" sz="2000" dirty="0">
              <a:solidFill>
                <a:srgbClr val="6C3088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C3088"/>
                </a:solidFill>
              </a:rPr>
              <a:t>Komunikace online</a:t>
            </a:r>
            <a:endParaRPr lang="cs-CZ" sz="2000" dirty="0">
              <a:solidFill>
                <a:srgbClr val="6C3088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C3088"/>
                </a:solidFill>
              </a:rPr>
              <a:t>Individualizace</a:t>
            </a:r>
            <a:endParaRPr lang="cs-CZ" sz="2000" dirty="0">
              <a:solidFill>
                <a:srgbClr val="6C3088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C3088"/>
                </a:solidFill>
              </a:rPr>
              <a:t>Komplexnost</a:t>
            </a:r>
            <a:endParaRPr lang="cs-CZ" sz="2000" dirty="0">
              <a:solidFill>
                <a:srgbClr val="6C3088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6C3088"/>
                </a:solidFill>
              </a:rPr>
              <a:t>Vícejazyčnost</a:t>
            </a:r>
            <a:endParaRPr lang="cs-CZ" sz="2000" dirty="0">
              <a:solidFill>
                <a:srgbClr val="6C3088"/>
              </a:solidFill>
              <a:ea typeface="Calibri"/>
              <a:cs typeface="Calibri"/>
            </a:endParaRPr>
          </a:p>
        </p:txBody>
      </p:sp>
      <p:pic>
        <p:nvPicPr>
          <p:cNvPr id="19" name="Obrázek 18" descr="Obsah obrázku oblečení, Lidská tvář, snímek obrazovky, kreslené&#10;&#10;Obsah vygenerovaný umělou inteligencí může být nesprávný.">
            <a:extLst>
              <a:ext uri="{FF2B5EF4-FFF2-40B4-BE49-F238E27FC236}">
                <a16:creationId xmlns:a16="http://schemas.microsoft.com/office/drawing/2014/main" id="{5D97E7F3-6EE9-61FA-912C-A946B5036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00" y="720626"/>
            <a:ext cx="4346539" cy="51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913AD-F073-4971-D994-5634F6CB7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C9CA1003-FD43-19C7-59B8-EE1D99628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4418" y="2469308"/>
            <a:ext cx="3771900" cy="3696541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85A3468C-5889-18EA-94F3-3F218C5C0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2469309"/>
            <a:ext cx="3866884" cy="3696541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D5B5A6-F2A5-DBF4-97D5-1FA22E48E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10A5937-4396-0D4D-D3C5-C132C9AB7CA4}"/>
              </a:ext>
            </a:extLst>
          </p:cNvPr>
          <p:cNvSpPr txBox="1"/>
          <p:nvPr/>
        </p:nvSpPr>
        <p:spPr>
          <a:xfrm>
            <a:off x="695325" y="893866"/>
            <a:ext cx="68485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 err="1">
                <a:solidFill>
                  <a:srgbClr val="3566FC"/>
                </a:solidFill>
                <a:latin typeface="Georgia" panose="02040502050405020303" pitchFamily="18" charset="0"/>
              </a:rPr>
              <a:t>Europass</a:t>
            </a:r>
            <a:r>
              <a:rPr lang="en-US" sz="4200" b="1" dirty="0">
                <a:solidFill>
                  <a:srgbClr val="3566FC"/>
                </a:solidFill>
                <a:latin typeface="Georgia" panose="02040502050405020303" pitchFamily="18" charset="0"/>
              </a:rPr>
              <a:t> </a:t>
            </a:r>
            <a:r>
              <a:rPr lang="cs-CZ" sz="4200" b="1" dirty="0">
                <a:solidFill>
                  <a:srgbClr val="3566FC"/>
                </a:solidFill>
                <a:latin typeface="Georgia" panose="02040502050405020303" pitchFamily="18" charset="0"/>
              </a:rPr>
              <a:t>portfolio</a:t>
            </a:r>
            <a:endParaRPr lang="en-US" sz="4200" b="1" dirty="0">
              <a:solidFill>
                <a:srgbClr val="3566FC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Obrázek 4" descr="Obsah obrázku Grafika, snímek obrazovky, grafický design, Písmo&#10;&#10;Obsah vygenerovaný umělou inteligencí může být nesprávný.">
            <a:extLst>
              <a:ext uri="{FF2B5EF4-FFF2-40B4-BE49-F238E27FC236}">
                <a16:creationId xmlns:a16="http://schemas.microsoft.com/office/drawing/2014/main" id="{4D779D26-9D2A-B28C-8D96-9A219CE94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60" y="618138"/>
            <a:ext cx="2540000" cy="2540000"/>
          </a:xfrm>
          <a:prstGeom prst="rect">
            <a:avLst/>
          </a:prstGeom>
        </p:spPr>
      </p:pic>
      <p:pic>
        <p:nvPicPr>
          <p:cNvPr id="6" name="Obrázek 5" descr="Obsah obrázku Písmo, snímek obrazovky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A28B435F-7603-3006-FAD6-D078CD38A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89" y="6062358"/>
            <a:ext cx="2115820" cy="5938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C882ED7-4D87-5E88-7434-7F393940753E}"/>
              </a:ext>
            </a:extLst>
          </p:cNvPr>
          <p:cNvSpPr txBox="1"/>
          <p:nvPr/>
        </p:nvSpPr>
        <p:spPr>
          <a:xfrm>
            <a:off x="800100" y="1872782"/>
            <a:ext cx="295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pohledu učitele</a:t>
            </a: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B703968-3D11-37EE-5924-1F6D64A8B2A8}"/>
              </a:ext>
            </a:extLst>
          </p:cNvPr>
          <p:cNvSpPr txBox="1"/>
          <p:nvPr/>
        </p:nvSpPr>
        <p:spPr>
          <a:xfrm>
            <a:off x="5152887" y="1872783"/>
            <a:ext cx="295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6C3088"/>
                </a:solidFill>
              </a:rPr>
              <a:t>Z pohledu žáka</a:t>
            </a:r>
            <a:r>
              <a:rPr lang="cs-CZ" sz="2400" dirty="0">
                <a:solidFill>
                  <a:srgbClr val="6C3088"/>
                </a:solidFill>
              </a:rPr>
              <a:t>: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B0D268F1-C8AF-AE49-9ADE-4356371B9C76}"/>
              </a:ext>
            </a:extLst>
          </p:cNvPr>
          <p:cNvGrpSpPr/>
          <p:nvPr/>
        </p:nvGrpSpPr>
        <p:grpSpPr>
          <a:xfrm>
            <a:off x="9738524" y="3065388"/>
            <a:ext cx="2398058" cy="2218747"/>
            <a:chOff x="9073029" y="3697316"/>
            <a:chExt cx="2398058" cy="2218747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F21F95E9-2899-BF72-57AE-08B93C2F1DF9}"/>
                </a:ext>
              </a:extLst>
            </p:cNvPr>
            <p:cNvGrpSpPr/>
            <p:nvPr/>
          </p:nvGrpSpPr>
          <p:grpSpPr>
            <a:xfrm>
              <a:off x="9073029" y="3697316"/>
              <a:ext cx="2398058" cy="2218747"/>
              <a:chOff x="2468786" y="4448953"/>
              <a:chExt cx="2058174" cy="1904277"/>
            </a:xfrm>
          </p:grpSpPr>
          <p:sp>
            <p:nvSpPr>
              <p:cNvPr id="14" name="Line 5">
                <a:extLst>
                  <a:ext uri="{FF2B5EF4-FFF2-40B4-BE49-F238E27FC236}">
                    <a16:creationId xmlns:a16="http://schemas.microsoft.com/office/drawing/2014/main" id="{C6F0F5A3-A241-CD5B-042D-7E60D029B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1964856" y="5239528"/>
                <a:ext cx="158115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" name="Line 6">
                <a:extLst>
                  <a:ext uri="{FF2B5EF4-FFF2-40B4-BE49-F238E27FC236}">
                    <a16:creationId xmlns:a16="http://schemas.microsoft.com/office/drawing/2014/main" id="{AD967FC7-D774-4AD4-2E6E-4CFA41CEB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191245" y="5332390"/>
                <a:ext cx="1616075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" name="Line 7">
                <a:extLst>
                  <a:ext uri="{FF2B5EF4-FFF2-40B4-BE49-F238E27FC236}">
                    <a16:creationId xmlns:a16="http://schemas.microsoft.com/office/drawing/2014/main" id="{0D5248B7-52C2-9D99-ABE7-3CCF78521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441724" y="5409018"/>
                <a:ext cx="1616075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" name="Line 8">
                <a:extLst>
                  <a:ext uri="{FF2B5EF4-FFF2-40B4-BE49-F238E27FC236}">
                    <a16:creationId xmlns:a16="http://schemas.microsoft.com/office/drawing/2014/main" id="{27C0E802-B96B-277F-9151-CA62FD2CD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697332" y="5481850"/>
                <a:ext cx="1608138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" name="Line 9">
                <a:extLst>
                  <a:ext uri="{FF2B5EF4-FFF2-40B4-BE49-F238E27FC236}">
                    <a16:creationId xmlns:a16="http://schemas.microsoft.com/office/drawing/2014/main" id="{C5BB2410-B009-B2E4-E04C-B29DB3E28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953966" y="5553924"/>
                <a:ext cx="1598613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id="{A020E861-DBA9-C77C-2340-DA2D1849E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3512164" y="5620889"/>
                <a:ext cx="989081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" name="Line 11">
                <a:extLst>
                  <a:ext uri="{FF2B5EF4-FFF2-40B4-BE49-F238E27FC236}">
                    <a16:creationId xmlns:a16="http://schemas.microsoft.com/office/drawing/2014/main" id="{6EACC0B3-CF4C-713D-7C34-DC53968DD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4102715" y="5563345"/>
                <a:ext cx="387714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" name="Line 12">
                <a:extLst>
                  <a:ext uri="{FF2B5EF4-FFF2-40B4-BE49-F238E27FC236}">
                    <a16:creationId xmlns:a16="http://schemas.microsoft.com/office/drawing/2014/main" id="{0D410749-7C1D-E8C1-ED5A-63B4C04DB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102191" y="5404479"/>
                <a:ext cx="0" cy="1266809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" name="Line 13">
                <a:extLst>
                  <a:ext uri="{FF2B5EF4-FFF2-40B4-BE49-F238E27FC236}">
                    <a16:creationId xmlns:a16="http://schemas.microsoft.com/office/drawing/2014/main" id="{1781E748-1E27-1E6F-EE13-6B6789C7F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203986" y="5143319"/>
                <a:ext cx="0" cy="1303572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" name="Line 14">
                <a:extLst>
                  <a:ext uri="{FF2B5EF4-FFF2-40B4-BE49-F238E27FC236}">
                    <a16:creationId xmlns:a16="http://schemas.microsoft.com/office/drawing/2014/main" id="{B5177F6A-97BB-853B-D462-75275D585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397055" y="4809455"/>
                <a:ext cx="0" cy="1544906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:a16="http://schemas.microsoft.com/office/drawing/2014/main" id="{38942D7A-6266-521D-F52D-61D169E43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610179" y="4456406"/>
                <a:ext cx="0" cy="1833563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:a16="http://schemas.microsoft.com/office/drawing/2014/main" id="{7451DD2D-E156-4D70-DF74-9566D99C4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553599" y="4315593"/>
                <a:ext cx="0" cy="153273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" name="Line 17">
                <a:extLst>
                  <a:ext uri="{FF2B5EF4-FFF2-40B4-BE49-F238E27FC236}">
                    <a16:creationId xmlns:a16="http://schemas.microsoft.com/office/drawing/2014/main" id="{C999CAB8-27BF-45FD-3562-E30B45192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525641" y="4137312"/>
                <a:ext cx="0" cy="1327663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1D89D00B-D0C5-D6A3-874F-85CEDB245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579821">
              <a:off x="10353766" y="4126910"/>
              <a:ext cx="474225" cy="430225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2A77A645-B232-1BE5-DB4A-FAC855E01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64662" y="5065836"/>
              <a:ext cx="393700" cy="357171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E6604FB4-DB77-D638-827A-A7510219F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8377" y="4099449"/>
              <a:ext cx="311150" cy="288313"/>
            </a:xfrm>
            <a:prstGeom prst="rect">
              <a:avLst/>
            </a:prstGeom>
          </p:spPr>
        </p:pic>
      </p:grp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DB9B234-2ED2-93C6-DAE7-DAF683AB745C}"/>
              </a:ext>
            </a:extLst>
          </p:cNvPr>
          <p:cNvSpPr txBox="1"/>
          <p:nvPr/>
        </p:nvSpPr>
        <p:spPr>
          <a:xfrm>
            <a:off x="800100" y="3008867"/>
            <a:ext cx="349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Škola ani učitel </a:t>
            </a:r>
            <a:r>
              <a:rPr lang="cs-CZ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neručí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GDPR, data a obsah portfolií, zabezpečení garantuje 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učitelé mohou mít své </a:t>
            </a:r>
            <a:r>
              <a:rPr lang="cs-CZ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Europass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portfolio </a:t>
            </a: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</a:t>
            </a:r>
            <a:endParaRPr lang="cs-CZ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8036935-5278-9FA3-5B46-7FE6FC4D80FD}"/>
              </a:ext>
            </a:extLst>
          </p:cNvPr>
          <p:cNvSpPr txBox="1"/>
          <p:nvPr/>
        </p:nvSpPr>
        <p:spPr>
          <a:xfrm>
            <a:off x="5159871" y="2935718"/>
            <a:ext cx="3226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Zaznamenává své školní projekty </a:t>
            </a:r>
            <a:b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aktivity.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Přihlásí se na stáž, brigádu.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Spolupracuje na vyplnění a potvrzení dokladu o stáži.</a:t>
            </a:r>
          </a:p>
        </p:txBody>
      </p:sp>
    </p:spTree>
    <p:extLst>
      <p:ext uri="{BB962C8B-B14F-4D97-AF65-F5344CB8AC3E}">
        <p14:creationId xmlns:p14="http://schemas.microsoft.com/office/powerpoint/2010/main" val="296793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23B05-0462-276D-FF39-9B86854CA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8B02895-CF28-F5A5-2304-A33231E0B54B}"/>
              </a:ext>
            </a:extLst>
          </p:cNvPr>
          <p:cNvGrpSpPr/>
          <p:nvPr/>
        </p:nvGrpSpPr>
        <p:grpSpPr>
          <a:xfrm>
            <a:off x="1460" y="3830181"/>
            <a:ext cx="2663556" cy="2849518"/>
            <a:chOff x="9528444" y="2018180"/>
            <a:chExt cx="2663556" cy="2849518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B1550894-531B-0602-29C7-A4916760E7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5863" y="3514463"/>
              <a:ext cx="2142861" cy="493515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DC4F97D9-0E80-A9B7-CA21-08A176540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8444" y="3667524"/>
              <a:ext cx="2663556" cy="615107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15FFB424-9BC6-51FF-D59D-04353C7D6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1305" y="3894971"/>
              <a:ext cx="2660695" cy="613676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4CC9E394-34AF-24EB-06F1-E754C80B26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1452" y="4122417"/>
              <a:ext cx="2550548" cy="587927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BD32C891-137E-9664-8B6D-A1271B7023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1960" y="4348433"/>
              <a:ext cx="2170040" cy="500669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A5E0E30D-4812-E781-3A2E-85EB9A033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3163" y="4587323"/>
              <a:ext cx="1220201" cy="280375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DED506F-CB61-DF24-A843-0E1642BCE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8711" y="2018180"/>
              <a:ext cx="2313088" cy="1725160"/>
            </a:xfrm>
            <a:custGeom>
              <a:avLst/>
              <a:gdLst>
                <a:gd name="T0" fmla="*/ 13812 w 14561"/>
                <a:gd name="T1" fmla="*/ 6652 h 10857"/>
                <a:gd name="T2" fmla="*/ 8618 w 14561"/>
                <a:gd name="T3" fmla="*/ 121 h 10857"/>
                <a:gd name="T4" fmla="*/ 7520 w 14561"/>
                <a:gd name="T5" fmla="*/ 792 h 10857"/>
                <a:gd name="T6" fmla="*/ 2667 w 14561"/>
                <a:gd name="T7" fmla="*/ 3336 h 10857"/>
                <a:gd name="T8" fmla="*/ 1437 w 14561"/>
                <a:gd name="T9" fmla="*/ 3914 h 10857"/>
                <a:gd name="T10" fmla="*/ 205 w 14561"/>
                <a:gd name="T11" fmla="*/ 4556 h 10857"/>
                <a:gd name="T12" fmla="*/ 3728 w 14561"/>
                <a:gd name="T13" fmla="*/ 2743 h 10857"/>
                <a:gd name="T14" fmla="*/ 4911 w 14561"/>
                <a:gd name="T15" fmla="*/ 2030 h 10857"/>
                <a:gd name="T16" fmla="*/ 6141 w 14561"/>
                <a:gd name="T17" fmla="*/ 1306 h 10857"/>
                <a:gd name="T18" fmla="*/ 709 w 14561"/>
                <a:gd name="T19" fmla="*/ 5739 h 10857"/>
                <a:gd name="T20" fmla="*/ 2009 w 14561"/>
                <a:gd name="T21" fmla="*/ 5077 h 10857"/>
                <a:gd name="T22" fmla="*/ 3298 w 14561"/>
                <a:gd name="T23" fmla="*/ 4462 h 10857"/>
                <a:gd name="T24" fmla="*/ 4550 w 14561"/>
                <a:gd name="T25" fmla="*/ 3881 h 10857"/>
                <a:gd name="T26" fmla="*/ 5752 w 14561"/>
                <a:gd name="T27" fmla="*/ 3297 h 10857"/>
                <a:gd name="T28" fmla="*/ 5697 w 14561"/>
                <a:gd name="T29" fmla="*/ 3333 h 10857"/>
                <a:gd name="T30" fmla="*/ 6852 w 14561"/>
                <a:gd name="T31" fmla="*/ 2676 h 10857"/>
                <a:gd name="T32" fmla="*/ 8023 w 14561"/>
                <a:gd name="T33" fmla="*/ 1975 h 10857"/>
                <a:gd name="T34" fmla="*/ 9239 w 14561"/>
                <a:gd name="T35" fmla="*/ 1250 h 10857"/>
                <a:gd name="T36" fmla="*/ 1342 w 14561"/>
                <a:gd name="T37" fmla="*/ 6979 h 10857"/>
                <a:gd name="T38" fmla="*/ 2639 w 14561"/>
                <a:gd name="T39" fmla="*/ 6302 h 10857"/>
                <a:gd name="T40" fmla="*/ 3934 w 14561"/>
                <a:gd name="T41" fmla="*/ 5675 h 10857"/>
                <a:gd name="T42" fmla="*/ 5199 w 14561"/>
                <a:gd name="T43" fmla="*/ 5088 h 10857"/>
                <a:gd name="T44" fmla="*/ 6415 w 14561"/>
                <a:gd name="T45" fmla="*/ 4508 h 10857"/>
                <a:gd name="T46" fmla="*/ 6370 w 14561"/>
                <a:gd name="T47" fmla="*/ 4553 h 10857"/>
                <a:gd name="T48" fmla="*/ 7523 w 14561"/>
                <a:gd name="T49" fmla="*/ 3911 h 10857"/>
                <a:gd name="T50" fmla="*/ 8687 w 14561"/>
                <a:gd name="T51" fmla="*/ 3222 h 10857"/>
                <a:gd name="T52" fmla="*/ 9888 w 14561"/>
                <a:gd name="T53" fmla="*/ 2499 h 10857"/>
                <a:gd name="T54" fmla="*/ 1977 w 14561"/>
                <a:gd name="T55" fmla="*/ 8222 h 10857"/>
                <a:gd name="T56" fmla="*/ 3270 w 14561"/>
                <a:gd name="T57" fmla="*/ 7532 h 10857"/>
                <a:gd name="T58" fmla="*/ 4568 w 14561"/>
                <a:gd name="T59" fmla="*/ 6891 h 10857"/>
                <a:gd name="T60" fmla="*/ 5844 w 14561"/>
                <a:gd name="T61" fmla="*/ 6294 h 10857"/>
                <a:gd name="T62" fmla="*/ 7074 w 14561"/>
                <a:gd name="T63" fmla="*/ 5716 h 10857"/>
                <a:gd name="T64" fmla="*/ 8257 w 14561"/>
                <a:gd name="T65" fmla="*/ 5123 h 10857"/>
                <a:gd name="T66" fmla="*/ 8194 w 14561"/>
                <a:gd name="T67" fmla="*/ 5142 h 10857"/>
                <a:gd name="T68" fmla="*/ 9353 w 14561"/>
                <a:gd name="T69" fmla="*/ 4465 h 10857"/>
                <a:gd name="T70" fmla="*/ 10541 w 14561"/>
                <a:gd name="T71" fmla="*/ 3748 h 10857"/>
                <a:gd name="T72" fmla="*/ 2617 w 14561"/>
                <a:gd name="T73" fmla="*/ 9468 h 10857"/>
                <a:gd name="T74" fmla="*/ 3900 w 14561"/>
                <a:gd name="T75" fmla="*/ 8767 h 10857"/>
                <a:gd name="T76" fmla="*/ 5200 w 14561"/>
                <a:gd name="T77" fmla="*/ 8111 h 10857"/>
                <a:gd name="T78" fmla="*/ 6485 w 14561"/>
                <a:gd name="T79" fmla="*/ 7503 h 10857"/>
                <a:gd name="T80" fmla="*/ 7729 w 14561"/>
                <a:gd name="T81" fmla="*/ 6924 h 10857"/>
                <a:gd name="T82" fmla="*/ 8925 w 14561"/>
                <a:gd name="T83" fmla="*/ 6337 h 10857"/>
                <a:gd name="T84" fmla="*/ 8867 w 14561"/>
                <a:gd name="T85" fmla="*/ 6367 h 10857"/>
                <a:gd name="T86" fmla="*/ 10022 w 14561"/>
                <a:gd name="T87" fmla="*/ 5705 h 10857"/>
                <a:gd name="T88" fmla="*/ 11199 w 14561"/>
                <a:gd name="T89" fmla="*/ 4997 h 10857"/>
                <a:gd name="T90" fmla="*/ 3261 w 14561"/>
                <a:gd name="T91" fmla="*/ 10716 h 10857"/>
                <a:gd name="T92" fmla="*/ 4531 w 14561"/>
                <a:gd name="T93" fmla="*/ 10005 h 10857"/>
                <a:gd name="T94" fmla="*/ 5830 w 14561"/>
                <a:gd name="T95" fmla="*/ 9335 h 10857"/>
                <a:gd name="T96" fmla="*/ 7122 w 14561"/>
                <a:gd name="T97" fmla="*/ 8714 h 10857"/>
                <a:gd name="T98" fmla="*/ 8381 w 14561"/>
                <a:gd name="T99" fmla="*/ 8130 h 10857"/>
                <a:gd name="T100" fmla="*/ 9590 w 14561"/>
                <a:gd name="T101" fmla="*/ 7549 h 10857"/>
                <a:gd name="T102" fmla="*/ 9539 w 14561"/>
                <a:gd name="T103" fmla="*/ 7589 h 10857"/>
                <a:gd name="T104" fmla="*/ 10693 w 14561"/>
                <a:gd name="T105" fmla="*/ 6941 h 10857"/>
                <a:gd name="T106" fmla="*/ 11861 w 14561"/>
                <a:gd name="T107" fmla="*/ 6245 h 10857"/>
                <a:gd name="T108" fmla="*/ 6361 w 14561"/>
                <a:gd name="T109" fmla="*/ 10661 h 10857"/>
                <a:gd name="T110" fmla="*/ 7618 w 14561"/>
                <a:gd name="T111" fmla="*/ 9943 h 10857"/>
                <a:gd name="T112" fmla="*/ 8913 w 14561"/>
                <a:gd name="T113" fmla="*/ 9259 h 10857"/>
                <a:gd name="T114" fmla="*/ 10210 w 14561"/>
                <a:gd name="T115" fmla="*/ 8625 h 10857"/>
                <a:gd name="T116" fmla="*/ 11481 w 14561"/>
                <a:gd name="T117" fmla="*/ 8034 h 10857"/>
                <a:gd name="T118" fmla="*/ 12703 w 14561"/>
                <a:gd name="T119" fmla="*/ 7455 h 10857"/>
                <a:gd name="T120" fmla="*/ 12078 w 14561"/>
                <a:gd name="T121" fmla="*/ 9389 h 10857"/>
                <a:gd name="T122" fmla="*/ 12015 w 14561"/>
                <a:gd name="T123" fmla="*/ 9402 h 10857"/>
                <a:gd name="T124" fmla="*/ 13176 w 14561"/>
                <a:gd name="T125" fmla="*/ 8718 h 1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1" h="10857">
                  <a:moveTo>
                    <a:pt x="14561" y="8063"/>
                  </a:moveTo>
                  <a:lnTo>
                    <a:pt x="14550" y="8039"/>
                  </a:lnTo>
                  <a:lnTo>
                    <a:pt x="14540" y="8016"/>
                  </a:lnTo>
                  <a:lnTo>
                    <a:pt x="14530" y="7993"/>
                  </a:lnTo>
                  <a:lnTo>
                    <a:pt x="14520" y="7970"/>
                  </a:lnTo>
                  <a:lnTo>
                    <a:pt x="14510" y="7947"/>
                  </a:lnTo>
                  <a:lnTo>
                    <a:pt x="14500" y="7924"/>
                  </a:lnTo>
                  <a:lnTo>
                    <a:pt x="14491" y="7901"/>
                  </a:lnTo>
                  <a:lnTo>
                    <a:pt x="14481" y="7879"/>
                  </a:lnTo>
                  <a:lnTo>
                    <a:pt x="14468" y="7880"/>
                  </a:lnTo>
                  <a:lnTo>
                    <a:pt x="14454" y="7882"/>
                  </a:lnTo>
                  <a:lnTo>
                    <a:pt x="14442" y="7886"/>
                  </a:lnTo>
                  <a:lnTo>
                    <a:pt x="14429" y="7891"/>
                  </a:lnTo>
                  <a:lnTo>
                    <a:pt x="14419" y="7897"/>
                  </a:lnTo>
                  <a:lnTo>
                    <a:pt x="14410" y="7904"/>
                  </a:lnTo>
                  <a:lnTo>
                    <a:pt x="14403" y="7911"/>
                  </a:lnTo>
                  <a:lnTo>
                    <a:pt x="14396" y="7919"/>
                  </a:lnTo>
                  <a:lnTo>
                    <a:pt x="14389" y="7927"/>
                  </a:lnTo>
                  <a:lnTo>
                    <a:pt x="14383" y="7937"/>
                  </a:lnTo>
                  <a:lnTo>
                    <a:pt x="14379" y="7946"/>
                  </a:lnTo>
                  <a:lnTo>
                    <a:pt x="14376" y="7956"/>
                  </a:lnTo>
                  <a:lnTo>
                    <a:pt x="14373" y="7966"/>
                  </a:lnTo>
                  <a:lnTo>
                    <a:pt x="14371" y="7977"/>
                  </a:lnTo>
                  <a:lnTo>
                    <a:pt x="14371" y="7988"/>
                  </a:lnTo>
                  <a:lnTo>
                    <a:pt x="14371" y="7998"/>
                  </a:lnTo>
                  <a:lnTo>
                    <a:pt x="14372" y="8009"/>
                  </a:lnTo>
                  <a:lnTo>
                    <a:pt x="14376" y="8019"/>
                  </a:lnTo>
                  <a:lnTo>
                    <a:pt x="14379" y="8029"/>
                  </a:lnTo>
                  <a:lnTo>
                    <a:pt x="14383" y="8039"/>
                  </a:lnTo>
                  <a:lnTo>
                    <a:pt x="14389" y="8049"/>
                  </a:lnTo>
                  <a:lnTo>
                    <a:pt x="14396" y="8058"/>
                  </a:lnTo>
                  <a:lnTo>
                    <a:pt x="14404" y="8066"/>
                  </a:lnTo>
                  <a:lnTo>
                    <a:pt x="14412" y="8073"/>
                  </a:lnTo>
                  <a:lnTo>
                    <a:pt x="14419" y="8080"/>
                  </a:lnTo>
                  <a:lnTo>
                    <a:pt x="14429" y="8085"/>
                  </a:lnTo>
                  <a:lnTo>
                    <a:pt x="14438" y="8090"/>
                  </a:lnTo>
                  <a:lnTo>
                    <a:pt x="14448" y="8093"/>
                  </a:lnTo>
                  <a:lnTo>
                    <a:pt x="14459" y="8095"/>
                  </a:lnTo>
                  <a:lnTo>
                    <a:pt x="14469" y="8098"/>
                  </a:lnTo>
                  <a:lnTo>
                    <a:pt x="14480" y="8098"/>
                  </a:lnTo>
                  <a:lnTo>
                    <a:pt x="14490" y="8098"/>
                  </a:lnTo>
                  <a:lnTo>
                    <a:pt x="14501" y="8095"/>
                  </a:lnTo>
                  <a:lnTo>
                    <a:pt x="14511" y="8093"/>
                  </a:lnTo>
                  <a:lnTo>
                    <a:pt x="14521" y="8090"/>
                  </a:lnTo>
                  <a:lnTo>
                    <a:pt x="14531" y="8085"/>
                  </a:lnTo>
                  <a:lnTo>
                    <a:pt x="14539" y="8081"/>
                  </a:lnTo>
                  <a:lnTo>
                    <a:pt x="14547" y="8075"/>
                  </a:lnTo>
                  <a:lnTo>
                    <a:pt x="14554" y="8070"/>
                  </a:lnTo>
                  <a:lnTo>
                    <a:pt x="14561" y="8063"/>
                  </a:lnTo>
                  <a:close/>
                  <a:moveTo>
                    <a:pt x="13930" y="6803"/>
                  </a:moveTo>
                  <a:lnTo>
                    <a:pt x="13909" y="6767"/>
                  </a:lnTo>
                  <a:lnTo>
                    <a:pt x="13888" y="6729"/>
                  </a:lnTo>
                  <a:lnTo>
                    <a:pt x="13867" y="6690"/>
                  </a:lnTo>
                  <a:lnTo>
                    <a:pt x="13846" y="6652"/>
                  </a:lnTo>
                  <a:lnTo>
                    <a:pt x="13837" y="6651"/>
                  </a:lnTo>
                  <a:lnTo>
                    <a:pt x="13829" y="6650"/>
                  </a:lnTo>
                  <a:lnTo>
                    <a:pt x="13820" y="6651"/>
                  </a:lnTo>
                  <a:lnTo>
                    <a:pt x="13812" y="6652"/>
                  </a:lnTo>
                  <a:lnTo>
                    <a:pt x="13803" y="6653"/>
                  </a:lnTo>
                  <a:lnTo>
                    <a:pt x="13794" y="6657"/>
                  </a:lnTo>
                  <a:lnTo>
                    <a:pt x="13786" y="6659"/>
                  </a:lnTo>
                  <a:lnTo>
                    <a:pt x="13778" y="6664"/>
                  </a:lnTo>
                  <a:lnTo>
                    <a:pt x="13768" y="6669"/>
                  </a:lnTo>
                  <a:lnTo>
                    <a:pt x="13759" y="6676"/>
                  </a:lnTo>
                  <a:lnTo>
                    <a:pt x="13751" y="6683"/>
                  </a:lnTo>
                  <a:lnTo>
                    <a:pt x="13745" y="6692"/>
                  </a:lnTo>
                  <a:lnTo>
                    <a:pt x="13738" y="6699"/>
                  </a:lnTo>
                  <a:lnTo>
                    <a:pt x="13732" y="6708"/>
                  </a:lnTo>
                  <a:lnTo>
                    <a:pt x="13728" y="6719"/>
                  </a:lnTo>
                  <a:lnTo>
                    <a:pt x="13724" y="6729"/>
                  </a:lnTo>
                  <a:lnTo>
                    <a:pt x="13722" y="6739"/>
                  </a:lnTo>
                  <a:lnTo>
                    <a:pt x="13720" y="6749"/>
                  </a:lnTo>
                  <a:lnTo>
                    <a:pt x="13720" y="6759"/>
                  </a:lnTo>
                  <a:lnTo>
                    <a:pt x="13720" y="6770"/>
                  </a:lnTo>
                  <a:lnTo>
                    <a:pt x="13721" y="6780"/>
                  </a:lnTo>
                  <a:lnTo>
                    <a:pt x="13724" y="6791"/>
                  </a:lnTo>
                  <a:lnTo>
                    <a:pt x="13728" y="6802"/>
                  </a:lnTo>
                  <a:lnTo>
                    <a:pt x="13732" y="6812"/>
                  </a:lnTo>
                  <a:lnTo>
                    <a:pt x="13738" y="6822"/>
                  </a:lnTo>
                  <a:lnTo>
                    <a:pt x="13745" y="6830"/>
                  </a:lnTo>
                  <a:lnTo>
                    <a:pt x="13752" y="6839"/>
                  </a:lnTo>
                  <a:lnTo>
                    <a:pt x="13760" y="6845"/>
                  </a:lnTo>
                  <a:lnTo>
                    <a:pt x="13768" y="6852"/>
                  </a:lnTo>
                  <a:lnTo>
                    <a:pt x="13777" y="6857"/>
                  </a:lnTo>
                  <a:lnTo>
                    <a:pt x="13787" y="6861"/>
                  </a:lnTo>
                  <a:lnTo>
                    <a:pt x="13797" y="6866"/>
                  </a:lnTo>
                  <a:lnTo>
                    <a:pt x="13807" y="6868"/>
                  </a:lnTo>
                  <a:lnTo>
                    <a:pt x="13817" y="6869"/>
                  </a:lnTo>
                  <a:lnTo>
                    <a:pt x="13829" y="6870"/>
                  </a:lnTo>
                  <a:lnTo>
                    <a:pt x="13839" y="6869"/>
                  </a:lnTo>
                  <a:lnTo>
                    <a:pt x="13849" y="6868"/>
                  </a:lnTo>
                  <a:lnTo>
                    <a:pt x="13860" y="6866"/>
                  </a:lnTo>
                  <a:lnTo>
                    <a:pt x="13870" y="6862"/>
                  </a:lnTo>
                  <a:lnTo>
                    <a:pt x="13880" y="6857"/>
                  </a:lnTo>
                  <a:lnTo>
                    <a:pt x="13889" y="6852"/>
                  </a:lnTo>
                  <a:lnTo>
                    <a:pt x="13897" y="6846"/>
                  </a:lnTo>
                  <a:lnTo>
                    <a:pt x="13904" y="6841"/>
                  </a:lnTo>
                  <a:lnTo>
                    <a:pt x="13911" y="6834"/>
                  </a:lnTo>
                  <a:lnTo>
                    <a:pt x="13916" y="6826"/>
                  </a:lnTo>
                  <a:lnTo>
                    <a:pt x="13922" y="6820"/>
                  </a:lnTo>
                  <a:lnTo>
                    <a:pt x="13926" y="6812"/>
                  </a:lnTo>
                  <a:lnTo>
                    <a:pt x="13930" y="6803"/>
                  </a:lnTo>
                  <a:close/>
                  <a:moveTo>
                    <a:pt x="8795" y="0"/>
                  </a:moveTo>
                  <a:lnTo>
                    <a:pt x="8772" y="10"/>
                  </a:lnTo>
                  <a:lnTo>
                    <a:pt x="8747" y="20"/>
                  </a:lnTo>
                  <a:lnTo>
                    <a:pt x="8722" y="30"/>
                  </a:lnTo>
                  <a:lnTo>
                    <a:pt x="8697" y="40"/>
                  </a:lnTo>
                  <a:lnTo>
                    <a:pt x="8671" y="52"/>
                  </a:lnTo>
                  <a:lnTo>
                    <a:pt x="8646" y="63"/>
                  </a:lnTo>
                  <a:lnTo>
                    <a:pt x="8620" y="73"/>
                  </a:lnTo>
                  <a:lnTo>
                    <a:pt x="8593" y="84"/>
                  </a:lnTo>
                  <a:lnTo>
                    <a:pt x="8596" y="90"/>
                  </a:lnTo>
                  <a:lnTo>
                    <a:pt x="8599" y="95"/>
                  </a:lnTo>
                  <a:lnTo>
                    <a:pt x="8605" y="104"/>
                  </a:lnTo>
                  <a:lnTo>
                    <a:pt x="8611" y="113"/>
                  </a:lnTo>
                  <a:lnTo>
                    <a:pt x="8618" y="121"/>
                  </a:lnTo>
                  <a:lnTo>
                    <a:pt x="8626" y="129"/>
                  </a:lnTo>
                  <a:lnTo>
                    <a:pt x="8635" y="135"/>
                  </a:lnTo>
                  <a:lnTo>
                    <a:pt x="8644" y="140"/>
                  </a:lnTo>
                  <a:lnTo>
                    <a:pt x="8654" y="145"/>
                  </a:lnTo>
                  <a:lnTo>
                    <a:pt x="8663" y="148"/>
                  </a:lnTo>
                  <a:lnTo>
                    <a:pt x="8673" y="151"/>
                  </a:lnTo>
                  <a:lnTo>
                    <a:pt x="8684" y="153"/>
                  </a:lnTo>
                  <a:lnTo>
                    <a:pt x="8694" y="154"/>
                  </a:lnTo>
                  <a:lnTo>
                    <a:pt x="8706" y="153"/>
                  </a:lnTo>
                  <a:lnTo>
                    <a:pt x="8716" y="151"/>
                  </a:lnTo>
                  <a:lnTo>
                    <a:pt x="8726" y="149"/>
                  </a:lnTo>
                  <a:lnTo>
                    <a:pt x="8737" y="145"/>
                  </a:lnTo>
                  <a:lnTo>
                    <a:pt x="8747" y="140"/>
                  </a:lnTo>
                  <a:lnTo>
                    <a:pt x="8756" y="135"/>
                  </a:lnTo>
                  <a:lnTo>
                    <a:pt x="8764" y="129"/>
                  </a:lnTo>
                  <a:lnTo>
                    <a:pt x="8772" y="122"/>
                  </a:lnTo>
                  <a:lnTo>
                    <a:pt x="8780" y="114"/>
                  </a:lnTo>
                  <a:lnTo>
                    <a:pt x="8785" y="107"/>
                  </a:lnTo>
                  <a:lnTo>
                    <a:pt x="8791" y="98"/>
                  </a:lnTo>
                  <a:lnTo>
                    <a:pt x="8795" y="89"/>
                  </a:lnTo>
                  <a:lnTo>
                    <a:pt x="8799" y="80"/>
                  </a:lnTo>
                  <a:lnTo>
                    <a:pt x="8802" y="70"/>
                  </a:lnTo>
                  <a:lnTo>
                    <a:pt x="8803" y="61"/>
                  </a:lnTo>
                  <a:lnTo>
                    <a:pt x="8804" y="50"/>
                  </a:lnTo>
                  <a:lnTo>
                    <a:pt x="8805" y="40"/>
                  </a:lnTo>
                  <a:lnTo>
                    <a:pt x="8804" y="30"/>
                  </a:lnTo>
                  <a:lnTo>
                    <a:pt x="8802" y="20"/>
                  </a:lnTo>
                  <a:lnTo>
                    <a:pt x="8800" y="10"/>
                  </a:lnTo>
                  <a:lnTo>
                    <a:pt x="8795" y="0"/>
                  </a:lnTo>
                  <a:close/>
                  <a:moveTo>
                    <a:pt x="7496" y="590"/>
                  </a:moveTo>
                  <a:lnTo>
                    <a:pt x="7465" y="605"/>
                  </a:lnTo>
                  <a:lnTo>
                    <a:pt x="7432" y="621"/>
                  </a:lnTo>
                  <a:lnTo>
                    <a:pt x="7401" y="636"/>
                  </a:lnTo>
                  <a:lnTo>
                    <a:pt x="7368" y="652"/>
                  </a:lnTo>
                  <a:lnTo>
                    <a:pt x="7364" y="663"/>
                  </a:lnTo>
                  <a:lnTo>
                    <a:pt x="7362" y="676"/>
                  </a:lnTo>
                  <a:lnTo>
                    <a:pt x="7359" y="687"/>
                  </a:lnTo>
                  <a:lnTo>
                    <a:pt x="7359" y="699"/>
                  </a:lnTo>
                  <a:lnTo>
                    <a:pt x="7361" y="711"/>
                  </a:lnTo>
                  <a:lnTo>
                    <a:pt x="7363" y="724"/>
                  </a:lnTo>
                  <a:lnTo>
                    <a:pt x="7367" y="735"/>
                  </a:lnTo>
                  <a:lnTo>
                    <a:pt x="7372" y="747"/>
                  </a:lnTo>
                  <a:lnTo>
                    <a:pt x="7377" y="756"/>
                  </a:lnTo>
                  <a:lnTo>
                    <a:pt x="7384" y="765"/>
                  </a:lnTo>
                  <a:lnTo>
                    <a:pt x="7392" y="773"/>
                  </a:lnTo>
                  <a:lnTo>
                    <a:pt x="7400" y="781"/>
                  </a:lnTo>
                  <a:lnTo>
                    <a:pt x="7409" y="787"/>
                  </a:lnTo>
                  <a:lnTo>
                    <a:pt x="7418" y="792"/>
                  </a:lnTo>
                  <a:lnTo>
                    <a:pt x="7427" y="797"/>
                  </a:lnTo>
                  <a:lnTo>
                    <a:pt x="7437" y="800"/>
                  </a:lnTo>
                  <a:lnTo>
                    <a:pt x="7447" y="803"/>
                  </a:lnTo>
                  <a:lnTo>
                    <a:pt x="7457" y="805"/>
                  </a:lnTo>
                  <a:lnTo>
                    <a:pt x="7468" y="806"/>
                  </a:lnTo>
                  <a:lnTo>
                    <a:pt x="7478" y="805"/>
                  </a:lnTo>
                  <a:lnTo>
                    <a:pt x="7489" y="803"/>
                  </a:lnTo>
                  <a:lnTo>
                    <a:pt x="7500" y="801"/>
                  </a:lnTo>
                  <a:lnTo>
                    <a:pt x="7510" y="797"/>
                  </a:lnTo>
                  <a:lnTo>
                    <a:pt x="7520" y="792"/>
                  </a:lnTo>
                  <a:lnTo>
                    <a:pt x="7530" y="787"/>
                  </a:lnTo>
                  <a:lnTo>
                    <a:pt x="7539" y="780"/>
                  </a:lnTo>
                  <a:lnTo>
                    <a:pt x="7547" y="773"/>
                  </a:lnTo>
                  <a:lnTo>
                    <a:pt x="7553" y="765"/>
                  </a:lnTo>
                  <a:lnTo>
                    <a:pt x="7560" y="756"/>
                  </a:lnTo>
                  <a:lnTo>
                    <a:pt x="7566" y="747"/>
                  </a:lnTo>
                  <a:lnTo>
                    <a:pt x="7570" y="737"/>
                  </a:lnTo>
                  <a:lnTo>
                    <a:pt x="7574" y="728"/>
                  </a:lnTo>
                  <a:lnTo>
                    <a:pt x="7576" y="717"/>
                  </a:lnTo>
                  <a:lnTo>
                    <a:pt x="7578" y="707"/>
                  </a:lnTo>
                  <a:lnTo>
                    <a:pt x="7578" y="697"/>
                  </a:lnTo>
                  <a:lnTo>
                    <a:pt x="7578" y="686"/>
                  </a:lnTo>
                  <a:lnTo>
                    <a:pt x="7577" y="676"/>
                  </a:lnTo>
                  <a:lnTo>
                    <a:pt x="7574" y="664"/>
                  </a:lnTo>
                  <a:lnTo>
                    <a:pt x="7570" y="654"/>
                  </a:lnTo>
                  <a:lnTo>
                    <a:pt x="7566" y="644"/>
                  </a:lnTo>
                  <a:lnTo>
                    <a:pt x="7559" y="634"/>
                  </a:lnTo>
                  <a:lnTo>
                    <a:pt x="7552" y="625"/>
                  </a:lnTo>
                  <a:lnTo>
                    <a:pt x="7544" y="617"/>
                  </a:lnTo>
                  <a:lnTo>
                    <a:pt x="7537" y="609"/>
                  </a:lnTo>
                  <a:lnTo>
                    <a:pt x="7526" y="603"/>
                  </a:lnTo>
                  <a:lnTo>
                    <a:pt x="7518" y="597"/>
                  </a:lnTo>
                  <a:lnTo>
                    <a:pt x="7507" y="594"/>
                  </a:lnTo>
                  <a:lnTo>
                    <a:pt x="7496" y="590"/>
                  </a:lnTo>
                  <a:close/>
                  <a:moveTo>
                    <a:pt x="2558" y="3194"/>
                  </a:moveTo>
                  <a:lnTo>
                    <a:pt x="2472" y="3242"/>
                  </a:lnTo>
                  <a:lnTo>
                    <a:pt x="2465" y="3254"/>
                  </a:lnTo>
                  <a:lnTo>
                    <a:pt x="2459" y="3268"/>
                  </a:lnTo>
                  <a:lnTo>
                    <a:pt x="2455" y="3282"/>
                  </a:lnTo>
                  <a:lnTo>
                    <a:pt x="2454" y="3297"/>
                  </a:lnTo>
                  <a:lnTo>
                    <a:pt x="2454" y="3312"/>
                  </a:lnTo>
                  <a:lnTo>
                    <a:pt x="2455" y="3326"/>
                  </a:lnTo>
                  <a:lnTo>
                    <a:pt x="2459" y="3341"/>
                  </a:lnTo>
                  <a:lnTo>
                    <a:pt x="2466" y="3355"/>
                  </a:lnTo>
                  <a:lnTo>
                    <a:pt x="2472" y="3364"/>
                  </a:lnTo>
                  <a:lnTo>
                    <a:pt x="2478" y="3373"/>
                  </a:lnTo>
                  <a:lnTo>
                    <a:pt x="2485" y="3381"/>
                  </a:lnTo>
                  <a:lnTo>
                    <a:pt x="2493" y="3389"/>
                  </a:lnTo>
                  <a:lnTo>
                    <a:pt x="2502" y="3395"/>
                  </a:lnTo>
                  <a:lnTo>
                    <a:pt x="2511" y="3400"/>
                  </a:lnTo>
                  <a:lnTo>
                    <a:pt x="2521" y="3405"/>
                  </a:lnTo>
                  <a:lnTo>
                    <a:pt x="2530" y="3408"/>
                  </a:lnTo>
                  <a:lnTo>
                    <a:pt x="2540" y="3411"/>
                  </a:lnTo>
                  <a:lnTo>
                    <a:pt x="2551" y="3413"/>
                  </a:lnTo>
                  <a:lnTo>
                    <a:pt x="2561" y="3414"/>
                  </a:lnTo>
                  <a:lnTo>
                    <a:pt x="2573" y="3413"/>
                  </a:lnTo>
                  <a:lnTo>
                    <a:pt x="2583" y="3411"/>
                  </a:lnTo>
                  <a:lnTo>
                    <a:pt x="2593" y="3409"/>
                  </a:lnTo>
                  <a:lnTo>
                    <a:pt x="2604" y="3405"/>
                  </a:lnTo>
                  <a:lnTo>
                    <a:pt x="2614" y="3400"/>
                  </a:lnTo>
                  <a:lnTo>
                    <a:pt x="2623" y="3395"/>
                  </a:lnTo>
                  <a:lnTo>
                    <a:pt x="2632" y="3388"/>
                  </a:lnTo>
                  <a:lnTo>
                    <a:pt x="2640" y="3381"/>
                  </a:lnTo>
                  <a:lnTo>
                    <a:pt x="2648" y="3373"/>
                  </a:lnTo>
                  <a:lnTo>
                    <a:pt x="2653" y="3364"/>
                  </a:lnTo>
                  <a:lnTo>
                    <a:pt x="2659" y="3355"/>
                  </a:lnTo>
                  <a:lnTo>
                    <a:pt x="2663" y="3345"/>
                  </a:lnTo>
                  <a:lnTo>
                    <a:pt x="2667" y="3336"/>
                  </a:lnTo>
                  <a:lnTo>
                    <a:pt x="2670" y="3325"/>
                  </a:lnTo>
                  <a:lnTo>
                    <a:pt x="2671" y="3315"/>
                  </a:lnTo>
                  <a:lnTo>
                    <a:pt x="2672" y="3305"/>
                  </a:lnTo>
                  <a:lnTo>
                    <a:pt x="2671" y="3294"/>
                  </a:lnTo>
                  <a:lnTo>
                    <a:pt x="2670" y="3284"/>
                  </a:lnTo>
                  <a:lnTo>
                    <a:pt x="2668" y="3272"/>
                  </a:lnTo>
                  <a:lnTo>
                    <a:pt x="2663" y="3262"/>
                  </a:lnTo>
                  <a:lnTo>
                    <a:pt x="2659" y="3252"/>
                  </a:lnTo>
                  <a:lnTo>
                    <a:pt x="2656" y="3245"/>
                  </a:lnTo>
                  <a:lnTo>
                    <a:pt x="2651" y="3239"/>
                  </a:lnTo>
                  <a:lnTo>
                    <a:pt x="2645" y="3232"/>
                  </a:lnTo>
                  <a:lnTo>
                    <a:pt x="2640" y="3226"/>
                  </a:lnTo>
                  <a:lnTo>
                    <a:pt x="2629" y="3216"/>
                  </a:lnTo>
                  <a:lnTo>
                    <a:pt x="2616" y="3208"/>
                  </a:lnTo>
                  <a:lnTo>
                    <a:pt x="2603" y="3202"/>
                  </a:lnTo>
                  <a:lnTo>
                    <a:pt x="2588" y="3197"/>
                  </a:lnTo>
                  <a:lnTo>
                    <a:pt x="2573" y="3195"/>
                  </a:lnTo>
                  <a:lnTo>
                    <a:pt x="2558" y="3194"/>
                  </a:lnTo>
                  <a:close/>
                  <a:moveTo>
                    <a:pt x="1382" y="3856"/>
                  </a:moveTo>
                  <a:lnTo>
                    <a:pt x="1332" y="3886"/>
                  </a:lnTo>
                  <a:lnTo>
                    <a:pt x="1288" y="3911"/>
                  </a:lnTo>
                  <a:lnTo>
                    <a:pt x="1253" y="3932"/>
                  </a:lnTo>
                  <a:lnTo>
                    <a:pt x="1227" y="3948"/>
                  </a:lnTo>
                  <a:lnTo>
                    <a:pt x="1227" y="3962"/>
                  </a:lnTo>
                  <a:lnTo>
                    <a:pt x="1229" y="3978"/>
                  </a:lnTo>
                  <a:lnTo>
                    <a:pt x="1233" y="3993"/>
                  </a:lnTo>
                  <a:lnTo>
                    <a:pt x="1239" y="4007"/>
                  </a:lnTo>
                  <a:lnTo>
                    <a:pt x="1244" y="4016"/>
                  </a:lnTo>
                  <a:lnTo>
                    <a:pt x="1251" y="4025"/>
                  </a:lnTo>
                  <a:lnTo>
                    <a:pt x="1259" y="4033"/>
                  </a:lnTo>
                  <a:lnTo>
                    <a:pt x="1267" y="4041"/>
                  </a:lnTo>
                  <a:lnTo>
                    <a:pt x="1276" y="4047"/>
                  </a:lnTo>
                  <a:lnTo>
                    <a:pt x="1285" y="4052"/>
                  </a:lnTo>
                  <a:lnTo>
                    <a:pt x="1294" y="4057"/>
                  </a:lnTo>
                  <a:lnTo>
                    <a:pt x="1304" y="4060"/>
                  </a:lnTo>
                  <a:lnTo>
                    <a:pt x="1314" y="4063"/>
                  </a:lnTo>
                  <a:lnTo>
                    <a:pt x="1324" y="4065"/>
                  </a:lnTo>
                  <a:lnTo>
                    <a:pt x="1335" y="4066"/>
                  </a:lnTo>
                  <a:lnTo>
                    <a:pt x="1345" y="4065"/>
                  </a:lnTo>
                  <a:lnTo>
                    <a:pt x="1357" y="4063"/>
                  </a:lnTo>
                  <a:lnTo>
                    <a:pt x="1367" y="4061"/>
                  </a:lnTo>
                  <a:lnTo>
                    <a:pt x="1377" y="4057"/>
                  </a:lnTo>
                  <a:lnTo>
                    <a:pt x="1387" y="4052"/>
                  </a:lnTo>
                  <a:lnTo>
                    <a:pt x="1397" y="4047"/>
                  </a:lnTo>
                  <a:lnTo>
                    <a:pt x="1406" y="4040"/>
                  </a:lnTo>
                  <a:lnTo>
                    <a:pt x="1414" y="4033"/>
                  </a:lnTo>
                  <a:lnTo>
                    <a:pt x="1420" y="4025"/>
                  </a:lnTo>
                  <a:lnTo>
                    <a:pt x="1427" y="4016"/>
                  </a:lnTo>
                  <a:lnTo>
                    <a:pt x="1433" y="4007"/>
                  </a:lnTo>
                  <a:lnTo>
                    <a:pt x="1437" y="3997"/>
                  </a:lnTo>
                  <a:lnTo>
                    <a:pt x="1441" y="3988"/>
                  </a:lnTo>
                  <a:lnTo>
                    <a:pt x="1443" y="3977"/>
                  </a:lnTo>
                  <a:lnTo>
                    <a:pt x="1445" y="3967"/>
                  </a:lnTo>
                  <a:lnTo>
                    <a:pt x="1445" y="3957"/>
                  </a:lnTo>
                  <a:lnTo>
                    <a:pt x="1445" y="3946"/>
                  </a:lnTo>
                  <a:lnTo>
                    <a:pt x="1444" y="3936"/>
                  </a:lnTo>
                  <a:lnTo>
                    <a:pt x="1441" y="3924"/>
                  </a:lnTo>
                  <a:lnTo>
                    <a:pt x="1437" y="3914"/>
                  </a:lnTo>
                  <a:lnTo>
                    <a:pt x="1433" y="3904"/>
                  </a:lnTo>
                  <a:lnTo>
                    <a:pt x="1428" y="3896"/>
                  </a:lnTo>
                  <a:lnTo>
                    <a:pt x="1423" y="3888"/>
                  </a:lnTo>
                  <a:lnTo>
                    <a:pt x="1417" y="3882"/>
                  </a:lnTo>
                  <a:lnTo>
                    <a:pt x="1410" y="3876"/>
                  </a:lnTo>
                  <a:lnTo>
                    <a:pt x="1405" y="3870"/>
                  </a:lnTo>
                  <a:lnTo>
                    <a:pt x="1397" y="3865"/>
                  </a:lnTo>
                  <a:lnTo>
                    <a:pt x="1390" y="3860"/>
                  </a:lnTo>
                  <a:lnTo>
                    <a:pt x="1382" y="3856"/>
                  </a:lnTo>
                  <a:close/>
                  <a:moveTo>
                    <a:pt x="168" y="4516"/>
                  </a:moveTo>
                  <a:lnTo>
                    <a:pt x="147" y="4525"/>
                  </a:lnTo>
                  <a:lnTo>
                    <a:pt x="126" y="4534"/>
                  </a:lnTo>
                  <a:lnTo>
                    <a:pt x="106" y="4544"/>
                  </a:lnTo>
                  <a:lnTo>
                    <a:pt x="84" y="4553"/>
                  </a:lnTo>
                  <a:lnTo>
                    <a:pt x="63" y="4563"/>
                  </a:lnTo>
                  <a:lnTo>
                    <a:pt x="43" y="4572"/>
                  </a:lnTo>
                  <a:lnTo>
                    <a:pt x="22" y="4582"/>
                  </a:lnTo>
                  <a:lnTo>
                    <a:pt x="1" y="4591"/>
                  </a:lnTo>
                  <a:lnTo>
                    <a:pt x="0" y="4600"/>
                  </a:lnTo>
                  <a:lnTo>
                    <a:pt x="0" y="4609"/>
                  </a:lnTo>
                  <a:lnTo>
                    <a:pt x="0" y="4617"/>
                  </a:lnTo>
                  <a:lnTo>
                    <a:pt x="1" y="4626"/>
                  </a:lnTo>
                  <a:lnTo>
                    <a:pt x="3" y="4634"/>
                  </a:lnTo>
                  <a:lnTo>
                    <a:pt x="6" y="4642"/>
                  </a:lnTo>
                  <a:lnTo>
                    <a:pt x="8" y="4650"/>
                  </a:lnTo>
                  <a:lnTo>
                    <a:pt x="13" y="4659"/>
                  </a:lnTo>
                  <a:lnTo>
                    <a:pt x="18" y="4668"/>
                  </a:lnTo>
                  <a:lnTo>
                    <a:pt x="25" y="4677"/>
                  </a:lnTo>
                  <a:lnTo>
                    <a:pt x="32" y="4685"/>
                  </a:lnTo>
                  <a:lnTo>
                    <a:pt x="41" y="4693"/>
                  </a:lnTo>
                  <a:lnTo>
                    <a:pt x="49" y="4699"/>
                  </a:lnTo>
                  <a:lnTo>
                    <a:pt x="58" y="4704"/>
                  </a:lnTo>
                  <a:lnTo>
                    <a:pt x="68" y="4709"/>
                  </a:lnTo>
                  <a:lnTo>
                    <a:pt x="78" y="4712"/>
                  </a:lnTo>
                  <a:lnTo>
                    <a:pt x="88" y="4715"/>
                  </a:lnTo>
                  <a:lnTo>
                    <a:pt x="98" y="4717"/>
                  </a:lnTo>
                  <a:lnTo>
                    <a:pt x="108" y="4718"/>
                  </a:lnTo>
                  <a:lnTo>
                    <a:pt x="119" y="4717"/>
                  </a:lnTo>
                  <a:lnTo>
                    <a:pt x="129" y="4715"/>
                  </a:lnTo>
                  <a:lnTo>
                    <a:pt x="140" y="4713"/>
                  </a:lnTo>
                  <a:lnTo>
                    <a:pt x="151" y="4709"/>
                  </a:lnTo>
                  <a:lnTo>
                    <a:pt x="161" y="4704"/>
                  </a:lnTo>
                  <a:lnTo>
                    <a:pt x="171" y="4699"/>
                  </a:lnTo>
                  <a:lnTo>
                    <a:pt x="179" y="4692"/>
                  </a:lnTo>
                  <a:lnTo>
                    <a:pt x="188" y="4685"/>
                  </a:lnTo>
                  <a:lnTo>
                    <a:pt x="194" y="4677"/>
                  </a:lnTo>
                  <a:lnTo>
                    <a:pt x="201" y="4668"/>
                  </a:lnTo>
                  <a:lnTo>
                    <a:pt x="205" y="4659"/>
                  </a:lnTo>
                  <a:lnTo>
                    <a:pt x="210" y="4649"/>
                  </a:lnTo>
                  <a:lnTo>
                    <a:pt x="214" y="4640"/>
                  </a:lnTo>
                  <a:lnTo>
                    <a:pt x="217" y="4629"/>
                  </a:lnTo>
                  <a:lnTo>
                    <a:pt x="218" y="4619"/>
                  </a:lnTo>
                  <a:lnTo>
                    <a:pt x="219" y="4609"/>
                  </a:lnTo>
                  <a:lnTo>
                    <a:pt x="218" y="4598"/>
                  </a:lnTo>
                  <a:lnTo>
                    <a:pt x="217" y="4588"/>
                  </a:lnTo>
                  <a:lnTo>
                    <a:pt x="214" y="4576"/>
                  </a:lnTo>
                  <a:lnTo>
                    <a:pt x="211" y="4566"/>
                  </a:lnTo>
                  <a:lnTo>
                    <a:pt x="205" y="4556"/>
                  </a:lnTo>
                  <a:lnTo>
                    <a:pt x="199" y="4544"/>
                  </a:lnTo>
                  <a:lnTo>
                    <a:pt x="190" y="4533"/>
                  </a:lnTo>
                  <a:lnTo>
                    <a:pt x="180" y="4524"/>
                  </a:lnTo>
                  <a:lnTo>
                    <a:pt x="168" y="4516"/>
                  </a:lnTo>
                  <a:close/>
                  <a:moveTo>
                    <a:pt x="3840" y="2748"/>
                  </a:moveTo>
                  <a:lnTo>
                    <a:pt x="3850" y="2743"/>
                  </a:lnTo>
                  <a:lnTo>
                    <a:pt x="3859" y="2736"/>
                  </a:lnTo>
                  <a:lnTo>
                    <a:pt x="3867" y="2729"/>
                  </a:lnTo>
                  <a:lnTo>
                    <a:pt x="3874" y="2721"/>
                  </a:lnTo>
                  <a:lnTo>
                    <a:pt x="3881" y="2712"/>
                  </a:lnTo>
                  <a:lnTo>
                    <a:pt x="3886" y="2703"/>
                  </a:lnTo>
                  <a:lnTo>
                    <a:pt x="3891" y="2693"/>
                  </a:lnTo>
                  <a:lnTo>
                    <a:pt x="3894" y="2684"/>
                  </a:lnTo>
                  <a:lnTo>
                    <a:pt x="3896" y="2673"/>
                  </a:lnTo>
                  <a:lnTo>
                    <a:pt x="3897" y="2663"/>
                  </a:lnTo>
                  <a:lnTo>
                    <a:pt x="3898" y="2653"/>
                  </a:lnTo>
                  <a:lnTo>
                    <a:pt x="3898" y="2642"/>
                  </a:lnTo>
                  <a:lnTo>
                    <a:pt x="3896" y="2632"/>
                  </a:lnTo>
                  <a:lnTo>
                    <a:pt x="3894" y="2620"/>
                  </a:lnTo>
                  <a:lnTo>
                    <a:pt x="3891" y="2610"/>
                  </a:lnTo>
                  <a:lnTo>
                    <a:pt x="3886" y="2600"/>
                  </a:lnTo>
                  <a:lnTo>
                    <a:pt x="3879" y="2591"/>
                  </a:lnTo>
                  <a:lnTo>
                    <a:pt x="3874" y="2582"/>
                  </a:lnTo>
                  <a:lnTo>
                    <a:pt x="3866" y="2574"/>
                  </a:lnTo>
                  <a:lnTo>
                    <a:pt x="3858" y="2566"/>
                  </a:lnTo>
                  <a:lnTo>
                    <a:pt x="3849" y="2561"/>
                  </a:lnTo>
                  <a:lnTo>
                    <a:pt x="3840" y="2555"/>
                  </a:lnTo>
                  <a:lnTo>
                    <a:pt x="3831" y="2551"/>
                  </a:lnTo>
                  <a:lnTo>
                    <a:pt x="3821" y="2547"/>
                  </a:lnTo>
                  <a:lnTo>
                    <a:pt x="3811" y="2544"/>
                  </a:lnTo>
                  <a:lnTo>
                    <a:pt x="3801" y="2543"/>
                  </a:lnTo>
                  <a:lnTo>
                    <a:pt x="3790" y="2542"/>
                  </a:lnTo>
                  <a:lnTo>
                    <a:pt x="3780" y="2543"/>
                  </a:lnTo>
                  <a:lnTo>
                    <a:pt x="3768" y="2544"/>
                  </a:lnTo>
                  <a:lnTo>
                    <a:pt x="3758" y="2546"/>
                  </a:lnTo>
                  <a:lnTo>
                    <a:pt x="3748" y="2550"/>
                  </a:lnTo>
                  <a:lnTo>
                    <a:pt x="3738" y="2555"/>
                  </a:lnTo>
                  <a:lnTo>
                    <a:pt x="3728" y="2561"/>
                  </a:lnTo>
                  <a:lnTo>
                    <a:pt x="3719" y="2568"/>
                  </a:lnTo>
                  <a:lnTo>
                    <a:pt x="3711" y="2574"/>
                  </a:lnTo>
                  <a:lnTo>
                    <a:pt x="3705" y="2582"/>
                  </a:lnTo>
                  <a:lnTo>
                    <a:pt x="3698" y="2591"/>
                  </a:lnTo>
                  <a:lnTo>
                    <a:pt x="3692" y="2600"/>
                  </a:lnTo>
                  <a:lnTo>
                    <a:pt x="3688" y="2610"/>
                  </a:lnTo>
                  <a:lnTo>
                    <a:pt x="3684" y="2619"/>
                  </a:lnTo>
                  <a:lnTo>
                    <a:pt x="3682" y="2629"/>
                  </a:lnTo>
                  <a:lnTo>
                    <a:pt x="3680" y="2641"/>
                  </a:lnTo>
                  <a:lnTo>
                    <a:pt x="3680" y="2651"/>
                  </a:lnTo>
                  <a:lnTo>
                    <a:pt x="3680" y="2662"/>
                  </a:lnTo>
                  <a:lnTo>
                    <a:pt x="3681" y="2672"/>
                  </a:lnTo>
                  <a:lnTo>
                    <a:pt x="3684" y="2682"/>
                  </a:lnTo>
                  <a:lnTo>
                    <a:pt x="3688" y="2693"/>
                  </a:lnTo>
                  <a:lnTo>
                    <a:pt x="3692" y="2703"/>
                  </a:lnTo>
                  <a:lnTo>
                    <a:pt x="3698" y="2712"/>
                  </a:lnTo>
                  <a:lnTo>
                    <a:pt x="3705" y="2721"/>
                  </a:lnTo>
                  <a:lnTo>
                    <a:pt x="3712" y="2729"/>
                  </a:lnTo>
                  <a:lnTo>
                    <a:pt x="3720" y="2737"/>
                  </a:lnTo>
                  <a:lnTo>
                    <a:pt x="3728" y="2743"/>
                  </a:lnTo>
                  <a:lnTo>
                    <a:pt x="3737" y="2748"/>
                  </a:lnTo>
                  <a:lnTo>
                    <a:pt x="3747" y="2753"/>
                  </a:lnTo>
                  <a:lnTo>
                    <a:pt x="3757" y="2756"/>
                  </a:lnTo>
                  <a:lnTo>
                    <a:pt x="3767" y="2759"/>
                  </a:lnTo>
                  <a:lnTo>
                    <a:pt x="3777" y="2761"/>
                  </a:lnTo>
                  <a:lnTo>
                    <a:pt x="3789" y="2762"/>
                  </a:lnTo>
                  <a:lnTo>
                    <a:pt x="3799" y="2761"/>
                  </a:lnTo>
                  <a:lnTo>
                    <a:pt x="3809" y="2759"/>
                  </a:lnTo>
                  <a:lnTo>
                    <a:pt x="3820" y="2757"/>
                  </a:lnTo>
                  <a:lnTo>
                    <a:pt x="3830" y="2753"/>
                  </a:lnTo>
                  <a:lnTo>
                    <a:pt x="3840" y="2748"/>
                  </a:lnTo>
                  <a:close/>
                  <a:moveTo>
                    <a:pt x="5067" y="2096"/>
                  </a:moveTo>
                  <a:lnTo>
                    <a:pt x="5076" y="2091"/>
                  </a:lnTo>
                  <a:lnTo>
                    <a:pt x="5085" y="2084"/>
                  </a:lnTo>
                  <a:lnTo>
                    <a:pt x="5093" y="2077"/>
                  </a:lnTo>
                  <a:lnTo>
                    <a:pt x="5101" y="2069"/>
                  </a:lnTo>
                  <a:lnTo>
                    <a:pt x="5107" y="2060"/>
                  </a:lnTo>
                  <a:lnTo>
                    <a:pt x="5112" y="2051"/>
                  </a:lnTo>
                  <a:lnTo>
                    <a:pt x="5117" y="2041"/>
                  </a:lnTo>
                  <a:lnTo>
                    <a:pt x="5120" y="2032"/>
                  </a:lnTo>
                  <a:lnTo>
                    <a:pt x="5122" y="2021"/>
                  </a:lnTo>
                  <a:lnTo>
                    <a:pt x="5125" y="2011"/>
                  </a:lnTo>
                  <a:lnTo>
                    <a:pt x="5125" y="2001"/>
                  </a:lnTo>
                  <a:lnTo>
                    <a:pt x="5125" y="1990"/>
                  </a:lnTo>
                  <a:lnTo>
                    <a:pt x="5124" y="1980"/>
                  </a:lnTo>
                  <a:lnTo>
                    <a:pt x="5120" y="1968"/>
                  </a:lnTo>
                  <a:lnTo>
                    <a:pt x="5117" y="1958"/>
                  </a:lnTo>
                  <a:lnTo>
                    <a:pt x="5112" y="1948"/>
                  </a:lnTo>
                  <a:lnTo>
                    <a:pt x="5107" y="1939"/>
                  </a:lnTo>
                  <a:lnTo>
                    <a:pt x="5100" y="1930"/>
                  </a:lnTo>
                  <a:lnTo>
                    <a:pt x="5093" y="1922"/>
                  </a:lnTo>
                  <a:lnTo>
                    <a:pt x="5084" y="1914"/>
                  </a:lnTo>
                  <a:lnTo>
                    <a:pt x="5076" y="1909"/>
                  </a:lnTo>
                  <a:lnTo>
                    <a:pt x="5067" y="1903"/>
                  </a:lnTo>
                  <a:lnTo>
                    <a:pt x="5057" y="1899"/>
                  </a:lnTo>
                  <a:lnTo>
                    <a:pt x="5047" y="1895"/>
                  </a:lnTo>
                  <a:lnTo>
                    <a:pt x="5037" y="1892"/>
                  </a:lnTo>
                  <a:lnTo>
                    <a:pt x="5027" y="1891"/>
                  </a:lnTo>
                  <a:lnTo>
                    <a:pt x="5017" y="1890"/>
                  </a:lnTo>
                  <a:lnTo>
                    <a:pt x="5006" y="1891"/>
                  </a:lnTo>
                  <a:lnTo>
                    <a:pt x="4996" y="1892"/>
                  </a:lnTo>
                  <a:lnTo>
                    <a:pt x="4985" y="1894"/>
                  </a:lnTo>
                  <a:lnTo>
                    <a:pt x="4974" y="1898"/>
                  </a:lnTo>
                  <a:lnTo>
                    <a:pt x="4964" y="1903"/>
                  </a:lnTo>
                  <a:lnTo>
                    <a:pt x="4954" y="1909"/>
                  </a:lnTo>
                  <a:lnTo>
                    <a:pt x="4946" y="1916"/>
                  </a:lnTo>
                  <a:lnTo>
                    <a:pt x="4937" y="1922"/>
                  </a:lnTo>
                  <a:lnTo>
                    <a:pt x="4931" y="1930"/>
                  </a:lnTo>
                  <a:lnTo>
                    <a:pt x="4924" y="1939"/>
                  </a:lnTo>
                  <a:lnTo>
                    <a:pt x="4920" y="1948"/>
                  </a:lnTo>
                  <a:lnTo>
                    <a:pt x="4915" y="1957"/>
                  </a:lnTo>
                  <a:lnTo>
                    <a:pt x="4911" y="1967"/>
                  </a:lnTo>
                  <a:lnTo>
                    <a:pt x="4908" y="1977"/>
                  </a:lnTo>
                  <a:lnTo>
                    <a:pt x="4907" y="1989"/>
                  </a:lnTo>
                  <a:lnTo>
                    <a:pt x="4906" y="1999"/>
                  </a:lnTo>
                  <a:lnTo>
                    <a:pt x="4906" y="2010"/>
                  </a:lnTo>
                  <a:lnTo>
                    <a:pt x="4908" y="2020"/>
                  </a:lnTo>
                  <a:lnTo>
                    <a:pt x="4911" y="2030"/>
                  </a:lnTo>
                  <a:lnTo>
                    <a:pt x="4914" y="2041"/>
                  </a:lnTo>
                  <a:lnTo>
                    <a:pt x="4918" y="2051"/>
                  </a:lnTo>
                  <a:lnTo>
                    <a:pt x="4925" y="2060"/>
                  </a:lnTo>
                  <a:lnTo>
                    <a:pt x="4931" y="2069"/>
                  </a:lnTo>
                  <a:lnTo>
                    <a:pt x="4939" y="2077"/>
                  </a:lnTo>
                  <a:lnTo>
                    <a:pt x="4946" y="2085"/>
                  </a:lnTo>
                  <a:lnTo>
                    <a:pt x="4955" y="2091"/>
                  </a:lnTo>
                  <a:lnTo>
                    <a:pt x="4964" y="2096"/>
                  </a:lnTo>
                  <a:lnTo>
                    <a:pt x="4973" y="2101"/>
                  </a:lnTo>
                  <a:lnTo>
                    <a:pt x="4983" y="2104"/>
                  </a:lnTo>
                  <a:lnTo>
                    <a:pt x="4993" y="2107"/>
                  </a:lnTo>
                  <a:lnTo>
                    <a:pt x="5005" y="2109"/>
                  </a:lnTo>
                  <a:lnTo>
                    <a:pt x="5015" y="2110"/>
                  </a:lnTo>
                  <a:lnTo>
                    <a:pt x="5025" y="2109"/>
                  </a:lnTo>
                  <a:lnTo>
                    <a:pt x="5036" y="2107"/>
                  </a:lnTo>
                  <a:lnTo>
                    <a:pt x="5046" y="2105"/>
                  </a:lnTo>
                  <a:lnTo>
                    <a:pt x="5056" y="2101"/>
                  </a:lnTo>
                  <a:lnTo>
                    <a:pt x="5067" y="2096"/>
                  </a:lnTo>
                  <a:close/>
                  <a:moveTo>
                    <a:pt x="6294" y="1444"/>
                  </a:moveTo>
                  <a:lnTo>
                    <a:pt x="6304" y="1439"/>
                  </a:lnTo>
                  <a:lnTo>
                    <a:pt x="6312" y="1432"/>
                  </a:lnTo>
                  <a:lnTo>
                    <a:pt x="6321" y="1425"/>
                  </a:lnTo>
                  <a:lnTo>
                    <a:pt x="6327" y="1417"/>
                  </a:lnTo>
                  <a:lnTo>
                    <a:pt x="6334" y="1408"/>
                  </a:lnTo>
                  <a:lnTo>
                    <a:pt x="6338" y="1399"/>
                  </a:lnTo>
                  <a:lnTo>
                    <a:pt x="6343" y="1389"/>
                  </a:lnTo>
                  <a:lnTo>
                    <a:pt x="6346" y="1380"/>
                  </a:lnTo>
                  <a:lnTo>
                    <a:pt x="6350" y="1369"/>
                  </a:lnTo>
                  <a:lnTo>
                    <a:pt x="6351" y="1359"/>
                  </a:lnTo>
                  <a:lnTo>
                    <a:pt x="6352" y="1349"/>
                  </a:lnTo>
                  <a:lnTo>
                    <a:pt x="6351" y="1338"/>
                  </a:lnTo>
                  <a:lnTo>
                    <a:pt x="6350" y="1328"/>
                  </a:lnTo>
                  <a:lnTo>
                    <a:pt x="6347" y="1316"/>
                  </a:lnTo>
                  <a:lnTo>
                    <a:pt x="6344" y="1306"/>
                  </a:lnTo>
                  <a:lnTo>
                    <a:pt x="6338" y="1296"/>
                  </a:lnTo>
                  <a:lnTo>
                    <a:pt x="6333" y="1287"/>
                  </a:lnTo>
                  <a:lnTo>
                    <a:pt x="6326" y="1278"/>
                  </a:lnTo>
                  <a:lnTo>
                    <a:pt x="6319" y="1270"/>
                  </a:lnTo>
                  <a:lnTo>
                    <a:pt x="6312" y="1262"/>
                  </a:lnTo>
                  <a:lnTo>
                    <a:pt x="6303" y="1257"/>
                  </a:lnTo>
                  <a:lnTo>
                    <a:pt x="6294" y="1251"/>
                  </a:lnTo>
                  <a:lnTo>
                    <a:pt x="6285" y="1247"/>
                  </a:lnTo>
                  <a:lnTo>
                    <a:pt x="6275" y="1243"/>
                  </a:lnTo>
                  <a:lnTo>
                    <a:pt x="6264" y="1240"/>
                  </a:lnTo>
                  <a:lnTo>
                    <a:pt x="6253" y="1239"/>
                  </a:lnTo>
                  <a:lnTo>
                    <a:pt x="6243" y="1238"/>
                  </a:lnTo>
                  <a:lnTo>
                    <a:pt x="6233" y="1239"/>
                  </a:lnTo>
                  <a:lnTo>
                    <a:pt x="6222" y="1240"/>
                  </a:lnTo>
                  <a:lnTo>
                    <a:pt x="6212" y="1242"/>
                  </a:lnTo>
                  <a:lnTo>
                    <a:pt x="6201" y="1246"/>
                  </a:lnTo>
                  <a:lnTo>
                    <a:pt x="6191" y="1251"/>
                  </a:lnTo>
                  <a:lnTo>
                    <a:pt x="6182" y="1257"/>
                  </a:lnTo>
                  <a:lnTo>
                    <a:pt x="6173" y="1264"/>
                  </a:lnTo>
                  <a:lnTo>
                    <a:pt x="6165" y="1270"/>
                  </a:lnTo>
                  <a:lnTo>
                    <a:pt x="6157" y="1278"/>
                  </a:lnTo>
                  <a:lnTo>
                    <a:pt x="6151" y="1287"/>
                  </a:lnTo>
                  <a:lnTo>
                    <a:pt x="6146" y="1296"/>
                  </a:lnTo>
                  <a:lnTo>
                    <a:pt x="6141" y="1306"/>
                  </a:lnTo>
                  <a:lnTo>
                    <a:pt x="6138" y="1315"/>
                  </a:lnTo>
                  <a:lnTo>
                    <a:pt x="6134" y="1325"/>
                  </a:lnTo>
                  <a:lnTo>
                    <a:pt x="6133" y="1337"/>
                  </a:lnTo>
                  <a:lnTo>
                    <a:pt x="6132" y="1347"/>
                  </a:lnTo>
                  <a:lnTo>
                    <a:pt x="6133" y="1358"/>
                  </a:lnTo>
                  <a:lnTo>
                    <a:pt x="6134" y="1368"/>
                  </a:lnTo>
                  <a:lnTo>
                    <a:pt x="6137" y="1378"/>
                  </a:lnTo>
                  <a:lnTo>
                    <a:pt x="6141" y="1389"/>
                  </a:lnTo>
                  <a:lnTo>
                    <a:pt x="6146" y="1399"/>
                  </a:lnTo>
                  <a:lnTo>
                    <a:pt x="6151" y="1408"/>
                  </a:lnTo>
                  <a:lnTo>
                    <a:pt x="6158" y="1417"/>
                  </a:lnTo>
                  <a:lnTo>
                    <a:pt x="6165" y="1425"/>
                  </a:lnTo>
                  <a:lnTo>
                    <a:pt x="6173" y="1433"/>
                  </a:lnTo>
                  <a:lnTo>
                    <a:pt x="6182" y="1439"/>
                  </a:lnTo>
                  <a:lnTo>
                    <a:pt x="6191" y="1444"/>
                  </a:lnTo>
                  <a:lnTo>
                    <a:pt x="6201" y="1449"/>
                  </a:lnTo>
                  <a:lnTo>
                    <a:pt x="6211" y="1452"/>
                  </a:lnTo>
                  <a:lnTo>
                    <a:pt x="6221" y="1455"/>
                  </a:lnTo>
                  <a:lnTo>
                    <a:pt x="6231" y="1457"/>
                  </a:lnTo>
                  <a:lnTo>
                    <a:pt x="6241" y="1458"/>
                  </a:lnTo>
                  <a:lnTo>
                    <a:pt x="6252" y="1457"/>
                  </a:lnTo>
                  <a:lnTo>
                    <a:pt x="6262" y="1455"/>
                  </a:lnTo>
                  <a:lnTo>
                    <a:pt x="6273" y="1453"/>
                  </a:lnTo>
                  <a:lnTo>
                    <a:pt x="6284" y="1449"/>
                  </a:lnTo>
                  <a:lnTo>
                    <a:pt x="6294" y="1444"/>
                  </a:lnTo>
                  <a:close/>
                  <a:moveTo>
                    <a:pt x="812" y="5933"/>
                  </a:moveTo>
                  <a:lnTo>
                    <a:pt x="822" y="5926"/>
                  </a:lnTo>
                  <a:lnTo>
                    <a:pt x="830" y="5921"/>
                  </a:lnTo>
                  <a:lnTo>
                    <a:pt x="839" y="5913"/>
                  </a:lnTo>
                  <a:lnTo>
                    <a:pt x="845" y="5905"/>
                  </a:lnTo>
                  <a:lnTo>
                    <a:pt x="852" y="5896"/>
                  </a:lnTo>
                  <a:lnTo>
                    <a:pt x="857" y="5887"/>
                  </a:lnTo>
                  <a:lnTo>
                    <a:pt x="861" y="5878"/>
                  </a:lnTo>
                  <a:lnTo>
                    <a:pt x="866" y="5868"/>
                  </a:lnTo>
                  <a:lnTo>
                    <a:pt x="868" y="5858"/>
                  </a:lnTo>
                  <a:lnTo>
                    <a:pt x="869" y="5848"/>
                  </a:lnTo>
                  <a:lnTo>
                    <a:pt x="870" y="5836"/>
                  </a:lnTo>
                  <a:lnTo>
                    <a:pt x="869" y="5826"/>
                  </a:lnTo>
                  <a:lnTo>
                    <a:pt x="868" y="5815"/>
                  </a:lnTo>
                  <a:lnTo>
                    <a:pt x="866" y="5805"/>
                  </a:lnTo>
                  <a:lnTo>
                    <a:pt x="862" y="5795"/>
                  </a:lnTo>
                  <a:lnTo>
                    <a:pt x="857" y="5784"/>
                  </a:lnTo>
                  <a:lnTo>
                    <a:pt x="851" y="5775"/>
                  </a:lnTo>
                  <a:lnTo>
                    <a:pt x="844" y="5766"/>
                  </a:lnTo>
                  <a:lnTo>
                    <a:pt x="838" y="5758"/>
                  </a:lnTo>
                  <a:lnTo>
                    <a:pt x="830" y="5751"/>
                  </a:lnTo>
                  <a:lnTo>
                    <a:pt x="821" y="5744"/>
                  </a:lnTo>
                  <a:lnTo>
                    <a:pt x="812" y="5739"/>
                  </a:lnTo>
                  <a:lnTo>
                    <a:pt x="803" y="5734"/>
                  </a:lnTo>
                  <a:lnTo>
                    <a:pt x="793" y="5731"/>
                  </a:lnTo>
                  <a:lnTo>
                    <a:pt x="783" y="5729"/>
                  </a:lnTo>
                  <a:lnTo>
                    <a:pt x="771" y="5727"/>
                  </a:lnTo>
                  <a:lnTo>
                    <a:pt x="761" y="5727"/>
                  </a:lnTo>
                  <a:lnTo>
                    <a:pt x="751" y="5727"/>
                  </a:lnTo>
                  <a:lnTo>
                    <a:pt x="740" y="5728"/>
                  </a:lnTo>
                  <a:lnTo>
                    <a:pt x="730" y="5731"/>
                  </a:lnTo>
                  <a:lnTo>
                    <a:pt x="719" y="5734"/>
                  </a:lnTo>
                  <a:lnTo>
                    <a:pt x="709" y="5739"/>
                  </a:lnTo>
                  <a:lnTo>
                    <a:pt x="700" y="5744"/>
                  </a:lnTo>
                  <a:lnTo>
                    <a:pt x="691" y="5751"/>
                  </a:lnTo>
                  <a:lnTo>
                    <a:pt x="683" y="5759"/>
                  </a:lnTo>
                  <a:lnTo>
                    <a:pt x="675" y="5767"/>
                  </a:lnTo>
                  <a:lnTo>
                    <a:pt x="669" y="5775"/>
                  </a:lnTo>
                  <a:lnTo>
                    <a:pt x="664" y="5784"/>
                  </a:lnTo>
                  <a:lnTo>
                    <a:pt x="659" y="5794"/>
                  </a:lnTo>
                  <a:lnTo>
                    <a:pt x="656" y="5804"/>
                  </a:lnTo>
                  <a:lnTo>
                    <a:pt x="654" y="5814"/>
                  </a:lnTo>
                  <a:lnTo>
                    <a:pt x="652" y="5824"/>
                  </a:lnTo>
                  <a:lnTo>
                    <a:pt x="652" y="5834"/>
                  </a:lnTo>
                  <a:lnTo>
                    <a:pt x="652" y="5845"/>
                  </a:lnTo>
                  <a:lnTo>
                    <a:pt x="653" y="5856"/>
                  </a:lnTo>
                  <a:lnTo>
                    <a:pt x="655" y="5867"/>
                  </a:lnTo>
                  <a:lnTo>
                    <a:pt x="659" y="5877"/>
                  </a:lnTo>
                  <a:lnTo>
                    <a:pt x="664" y="5887"/>
                  </a:lnTo>
                  <a:lnTo>
                    <a:pt x="669" y="5897"/>
                  </a:lnTo>
                  <a:lnTo>
                    <a:pt x="676" y="5906"/>
                  </a:lnTo>
                  <a:lnTo>
                    <a:pt x="683" y="5914"/>
                  </a:lnTo>
                  <a:lnTo>
                    <a:pt x="692" y="5921"/>
                  </a:lnTo>
                  <a:lnTo>
                    <a:pt x="700" y="5927"/>
                  </a:lnTo>
                  <a:lnTo>
                    <a:pt x="709" y="5932"/>
                  </a:lnTo>
                  <a:lnTo>
                    <a:pt x="719" y="5936"/>
                  </a:lnTo>
                  <a:lnTo>
                    <a:pt x="729" y="5941"/>
                  </a:lnTo>
                  <a:lnTo>
                    <a:pt x="739" y="5943"/>
                  </a:lnTo>
                  <a:lnTo>
                    <a:pt x="749" y="5944"/>
                  </a:lnTo>
                  <a:lnTo>
                    <a:pt x="759" y="5945"/>
                  </a:lnTo>
                  <a:lnTo>
                    <a:pt x="770" y="5945"/>
                  </a:lnTo>
                  <a:lnTo>
                    <a:pt x="780" y="5943"/>
                  </a:lnTo>
                  <a:lnTo>
                    <a:pt x="792" y="5941"/>
                  </a:lnTo>
                  <a:lnTo>
                    <a:pt x="802" y="5937"/>
                  </a:lnTo>
                  <a:lnTo>
                    <a:pt x="812" y="5933"/>
                  </a:lnTo>
                  <a:close/>
                  <a:moveTo>
                    <a:pt x="2038" y="5281"/>
                  </a:moveTo>
                  <a:lnTo>
                    <a:pt x="2048" y="5274"/>
                  </a:lnTo>
                  <a:lnTo>
                    <a:pt x="2057" y="5269"/>
                  </a:lnTo>
                  <a:lnTo>
                    <a:pt x="2065" y="5261"/>
                  </a:lnTo>
                  <a:lnTo>
                    <a:pt x="2072" y="5253"/>
                  </a:lnTo>
                  <a:lnTo>
                    <a:pt x="2078" y="5244"/>
                  </a:lnTo>
                  <a:lnTo>
                    <a:pt x="2084" y="5235"/>
                  </a:lnTo>
                  <a:lnTo>
                    <a:pt x="2088" y="5226"/>
                  </a:lnTo>
                  <a:lnTo>
                    <a:pt x="2092" y="5216"/>
                  </a:lnTo>
                  <a:lnTo>
                    <a:pt x="2094" y="5206"/>
                  </a:lnTo>
                  <a:lnTo>
                    <a:pt x="2096" y="5196"/>
                  </a:lnTo>
                  <a:lnTo>
                    <a:pt x="2096" y="5185"/>
                  </a:lnTo>
                  <a:lnTo>
                    <a:pt x="2096" y="5174"/>
                  </a:lnTo>
                  <a:lnTo>
                    <a:pt x="2095" y="5163"/>
                  </a:lnTo>
                  <a:lnTo>
                    <a:pt x="2092" y="5153"/>
                  </a:lnTo>
                  <a:lnTo>
                    <a:pt x="2088" y="5143"/>
                  </a:lnTo>
                  <a:lnTo>
                    <a:pt x="2084" y="5133"/>
                  </a:lnTo>
                  <a:lnTo>
                    <a:pt x="2078" y="5123"/>
                  </a:lnTo>
                  <a:lnTo>
                    <a:pt x="2072" y="5114"/>
                  </a:lnTo>
                  <a:lnTo>
                    <a:pt x="2064" y="5106"/>
                  </a:lnTo>
                  <a:lnTo>
                    <a:pt x="2056" y="5099"/>
                  </a:lnTo>
                  <a:lnTo>
                    <a:pt x="2048" y="5092"/>
                  </a:lnTo>
                  <a:lnTo>
                    <a:pt x="2038" y="5087"/>
                  </a:lnTo>
                  <a:lnTo>
                    <a:pt x="2029" y="5082"/>
                  </a:lnTo>
                  <a:lnTo>
                    <a:pt x="2019" y="5079"/>
                  </a:lnTo>
                  <a:lnTo>
                    <a:pt x="2009" y="5077"/>
                  </a:lnTo>
                  <a:lnTo>
                    <a:pt x="1999" y="5075"/>
                  </a:lnTo>
                  <a:lnTo>
                    <a:pt x="1988" y="5075"/>
                  </a:lnTo>
                  <a:lnTo>
                    <a:pt x="1977" y="5075"/>
                  </a:lnTo>
                  <a:lnTo>
                    <a:pt x="1966" y="5076"/>
                  </a:lnTo>
                  <a:lnTo>
                    <a:pt x="1956" y="5079"/>
                  </a:lnTo>
                  <a:lnTo>
                    <a:pt x="1946" y="5082"/>
                  </a:lnTo>
                  <a:lnTo>
                    <a:pt x="1936" y="5087"/>
                  </a:lnTo>
                  <a:lnTo>
                    <a:pt x="1926" y="5092"/>
                  </a:lnTo>
                  <a:lnTo>
                    <a:pt x="1917" y="5099"/>
                  </a:lnTo>
                  <a:lnTo>
                    <a:pt x="1909" y="5107"/>
                  </a:lnTo>
                  <a:lnTo>
                    <a:pt x="1902" y="5115"/>
                  </a:lnTo>
                  <a:lnTo>
                    <a:pt x="1896" y="5123"/>
                  </a:lnTo>
                  <a:lnTo>
                    <a:pt x="1890" y="5132"/>
                  </a:lnTo>
                  <a:lnTo>
                    <a:pt x="1886" y="5142"/>
                  </a:lnTo>
                  <a:lnTo>
                    <a:pt x="1882" y="5152"/>
                  </a:lnTo>
                  <a:lnTo>
                    <a:pt x="1880" y="5162"/>
                  </a:lnTo>
                  <a:lnTo>
                    <a:pt x="1878" y="5172"/>
                  </a:lnTo>
                  <a:lnTo>
                    <a:pt x="1878" y="5182"/>
                  </a:lnTo>
                  <a:lnTo>
                    <a:pt x="1878" y="5193"/>
                  </a:lnTo>
                  <a:lnTo>
                    <a:pt x="1880" y="5204"/>
                  </a:lnTo>
                  <a:lnTo>
                    <a:pt x="1882" y="5215"/>
                  </a:lnTo>
                  <a:lnTo>
                    <a:pt x="1886" y="5225"/>
                  </a:lnTo>
                  <a:lnTo>
                    <a:pt x="1890" y="5235"/>
                  </a:lnTo>
                  <a:lnTo>
                    <a:pt x="1896" y="5245"/>
                  </a:lnTo>
                  <a:lnTo>
                    <a:pt x="1902" y="5254"/>
                  </a:lnTo>
                  <a:lnTo>
                    <a:pt x="1910" y="5262"/>
                  </a:lnTo>
                  <a:lnTo>
                    <a:pt x="1918" y="5269"/>
                  </a:lnTo>
                  <a:lnTo>
                    <a:pt x="1927" y="5275"/>
                  </a:lnTo>
                  <a:lnTo>
                    <a:pt x="1936" y="5280"/>
                  </a:lnTo>
                  <a:lnTo>
                    <a:pt x="1945" y="5284"/>
                  </a:lnTo>
                  <a:lnTo>
                    <a:pt x="1955" y="5289"/>
                  </a:lnTo>
                  <a:lnTo>
                    <a:pt x="1965" y="5291"/>
                  </a:lnTo>
                  <a:lnTo>
                    <a:pt x="1975" y="5292"/>
                  </a:lnTo>
                  <a:lnTo>
                    <a:pt x="1986" y="5293"/>
                  </a:lnTo>
                  <a:lnTo>
                    <a:pt x="1997" y="5293"/>
                  </a:lnTo>
                  <a:lnTo>
                    <a:pt x="2008" y="5291"/>
                  </a:lnTo>
                  <a:lnTo>
                    <a:pt x="2018" y="5289"/>
                  </a:lnTo>
                  <a:lnTo>
                    <a:pt x="2028" y="5286"/>
                  </a:lnTo>
                  <a:lnTo>
                    <a:pt x="2038" y="5281"/>
                  </a:lnTo>
                  <a:close/>
                  <a:moveTo>
                    <a:pt x="3265" y="4629"/>
                  </a:moveTo>
                  <a:lnTo>
                    <a:pt x="3274" y="4622"/>
                  </a:lnTo>
                  <a:lnTo>
                    <a:pt x="3283" y="4617"/>
                  </a:lnTo>
                  <a:lnTo>
                    <a:pt x="3291" y="4609"/>
                  </a:lnTo>
                  <a:lnTo>
                    <a:pt x="3299" y="4601"/>
                  </a:lnTo>
                  <a:lnTo>
                    <a:pt x="3304" y="4592"/>
                  </a:lnTo>
                  <a:lnTo>
                    <a:pt x="3310" y="4583"/>
                  </a:lnTo>
                  <a:lnTo>
                    <a:pt x="3315" y="4574"/>
                  </a:lnTo>
                  <a:lnTo>
                    <a:pt x="3318" y="4564"/>
                  </a:lnTo>
                  <a:lnTo>
                    <a:pt x="3321" y="4554"/>
                  </a:lnTo>
                  <a:lnTo>
                    <a:pt x="3322" y="4544"/>
                  </a:lnTo>
                  <a:lnTo>
                    <a:pt x="3324" y="4533"/>
                  </a:lnTo>
                  <a:lnTo>
                    <a:pt x="3322" y="4522"/>
                  </a:lnTo>
                  <a:lnTo>
                    <a:pt x="3321" y="4511"/>
                  </a:lnTo>
                  <a:lnTo>
                    <a:pt x="3319" y="4501"/>
                  </a:lnTo>
                  <a:lnTo>
                    <a:pt x="3315" y="4491"/>
                  </a:lnTo>
                  <a:lnTo>
                    <a:pt x="3310" y="4481"/>
                  </a:lnTo>
                  <a:lnTo>
                    <a:pt x="3304" y="4471"/>
                  </a:lnTo>
                  <a:lnTo>
                    <a:pt x="3298" y="4462"/>
                  </a:lnTo>
                  <a:lnTo>
                    <a:pt x="3291" y="4454"/>
                  </a:lnTo>
                  <a:lnTo>
                    <a:pt x="3283" y="4447"/>
                  </a:lnTo>
                  <a:lnTo>
                    <a:pt x="3274" y="4440"/>
                  </a:lnTo>
                  <a:lnTo>
                    <a:pt x="3265" y="4435"/>
                  </a:lnTo>
                  <a:lnTo>
                    <a:pt x="3255" y="4430"/>
                  </a:lnTo>
                  <a:lnTo>
                    <a:pt x="3246" y="4427"/>
                  </a:lnTo>
                  <a:lnTo>
                    <a:pt x="3235" y="4425"/>
                  </a:lnTo>
                  <a:lnTo>
                    <a:pt x="3225" y="4423"/>
                  </a:lnTo>
                  <a:lnTo>
                    <a:pt x="3215" y="4423"/>
                  </a:lnTo>
                  <a:lnTo>
                    <a:pt x="3204" y="4423"/>
                  </a:lnTo>
                  <a:lnTo>
                    <a:pt x="3194" y="4424"/>
                  </a:lnTo>
                  <a:lnTo>
                    <a:pt x="3182" y="4427"/>
                  </a:lnTo>
                  <a:lnTo>
                    <a:pt x="3172" y="4430"/>
                  </a:lnTo>
                  <a:lnTo>
                    <a:pt x="3162" y="4435"/>
                  </a:lnTo>
                  <a:lnTo>
                    <a:pt x="3153" y="4440"/>
                  </a:lnTo>
                  <a:lnTo>
                    <a:pt x="3144" y="4447"/>
                  </a:lnTo>
                  <a:lnTo>
                    <a:pt x="3136" y="4455"/>
                  </a:lnTo>
                  <a:lnTo>
                    <a:pt x="3129" y="4463"/>
                  </a:lnTo>
                  <a:lnTo>
                    <a:pt x="3123" y="4471"/>
                  </a:lnTo>
                  <a:lnTo>
                    <a:pt x="3117" y="4480"/>
                  </a:lnTo>
                  <a:lnTo>
                    <a:pt x="3113" y="4490"/>
                  </a:lnTo>
                  <a:lnTo>
                    <a:pt x="3109" y="4500"/>
                  </a:lnTo>
                  <a:lnTo>
                    <a:pt x="3106" y="4510"/>
                  </a:lnTo>
                  <a:lnTo>
                    <a:pt x="3105" y="4520"/>
                  </a:lnTo>
                  <a:lnTo>
                    <a:pt x="3104" y="4530"/>
                  </a:lnTo>
                  <a:lnTo>
                    <a:pt x="3105" y="4541"/>
                  </a:lnTo>
                  <a:lnTo>
                    <a:pt x="3106" y="4552"/>
                  </a:lnTo>
                  <a:lnTo>
                    <a:pt x="3108" y="4563"/>
                  </a:lnTo>
                  <a:lnTo>
                    <a:pt x="3112" y="4573"/>
                  </a:lnTo>
                  <a:lnTo>
                    <a:pt x="3117" y="4583"/>
                  </a:lnTo>
                  <a:lnTo>
                    <a:pt x="3123" y="4593"/>
                  </a:lnTo>
                  <a:lnTo>
                    <a:pt x="3130" y="4602"/>
                  </a:lnTo>
                  <a:lnTo>
                    <a:pt x="3136" y="4610"/>
                  </a:lnTo>
                  <a:lnTo>
                    <a:pt x="3144" y="4617"/>
                  </a:lnTo>
                  <a:lnTo>
                    <a:pt x="3153" y="4623"/>
                  </a:lnTo>
                  <a:lnTo>
                    <a:pt x="3162" y="4628"/>
                  </a:lnTo>
                  <a:lnTo>
                    <a:pt x="3172" y="4632"/>
                  </a:lnTo>
                  <a:lnTo>
                    <a:pt x="3181" y="4637"/>
                  </a:lnTo>
                  <a:lnTo>
                    <a:pt x="3191" y="4639"/>
                  </a:lnTo>
                  <a:lnTo>
                    <a:pt x="3202" y="4640"/>
                  </a:lnTo>
                  <a:lnTo>
                    <a:pt x="3213" y="4641"/>
                  </a:lnTo>
                  <a:lnTo>
                    <a:pt x="3224" y="4641"/>
                  </a:lnTo>
                  <a:lnTo>
                    <a:pt x="3234" y="4639"/>
                  </a:lnTo>
                  <a:lnTo>
                    <a:pt x="3244" y="4637"/>
                  </a:lnTo>
                  <a:lnTo>
                    <a:pt x="3255" y="4634"/>
                  </a:lnTo>
                  <a:lnTo>
                    <a:pt x="3265" y="4629"/>
                  </a:lnTo>
                  <a:close/>
                  <a:moveTo>
                    <a:pt x="4491" y="3977"/>
                  </a:moveTo>
                  <a:lnTo>
                    <a:pt x="4501" y="3970"/>
                  </a:lnTo>
                  <a:lnTo>
                    <a:pt x="4510" y="3965"/>
                  </a:lnTo>
                  <a:lnTo>
                    <a:pt x="4518" y="3957"/>
                  </a:lnTo>
                  <a:lnTo>
                    <a:pt x="4525" y="3949"/>
                  </a:lnTo>
                  <a:lnTo>
                    <a:pt x="4532" y="3940"/>
                  </a:lnTo>
                  <a:lnTo>
                    <a:pt x="4537" y="3931"/>
                  </a:lnTo>
                  <a:lnTo>
                    <a:pt x="4542" y="3922"/>
                  </a:lnTo>
                  <a:lnTo>
                    <a:pt x="4545" y="3912"/>
                  </a:lnTo>
                  <a:lnTo>
                    <a:pt x="4547" y="3902"/>
                  </a:lnTo>
                  <a:lnTo>
                    <a:pt x="4549" y="3892"/>
                  </a:lnTo>
                  <a:lnTo>
                    <a:pt x="4550" y="3881"/>
                  </a:lnTo>
                  <a:lnTo>
                    <a:pt x="4550" y="3870"/>
                  </a:lnTo>
                  <a:lnTo>
                    <a:pt x="4547" y="3859"/>
                  </a:lnTo>
                  <a:lnTo>
                    <a:pt x="4545" y="3849"/>
                  </a:lnTo>
                  <a:lnTo>
                    <a:pt x="4542" y="3839"/>
                  </a:lnTo>
                  <a:lnTo>
                    <a:pt x="4537" y="3829"/>
                  </a:lnTo>
                  <a:lnTo>
                    <a:pt x="4531" y="3819"/>
                  </a:lnTo>
                  <a:lnTo>
                    <a:pt x="4525" y="3810"/>
                  </a:lnTo>
                  <a:lnTo>
                    <a:pt x="4517" y="3802"/>
                  </a:lnTo>
                  <a:lnTo>
                    <a:pt x="4509" y="3795"/>
                  </a:lnTo>
                  <a:lnTo>
                    <a:pt x="4500" y="3789"/>
                  </a:lnTo>
                  <a:lnTo>
                    <a:pt x="4491" y="3783"/>
                  </a:lnTo>
                  <a:lnTo>
                    <a:pt x="4482" y="3778"/>
                  </a:lnTo>
                  <a:lnTo>
                    <a:pt x="4472" y="3775"/>
                  </a:lnTo>
                  <a:lnTo>
                    <a:pt x="4462" y="3773"/>
                  </a:lnTo>
                  <a:lnTo>
                    <a:pt x="4452" y="3771"/>
                  </a:lnTo>
                  <a:lnTo>
                    <a:pt x="4441" y="3771"/>
                  </a:lnTo>
                  <a:lnTo>
                    <a:pt x="4431" y="3771"/>
                  </a:lnTo>
                  <a:lnTo>
                    <a:pt x="4420" y="3772"/>
                  </a:lnTo>
                  <a:lnTo>
                    <a:pt x="4410" y="3775"/>
                  </a:lnTo>
                  <a:lnTo>
                    <a:pt x="4399" y="3778"/>
                  </a:lnTo>
                  <a:lnTo>
                    <a:pt x="4389" y="3783"/>
                  </a:lnTo>
                  <a:lnTo>
                    <a:pt x="4379" y="3789"/>
                  </a:lnTo>
                  <a:lnTo>
                    <a:pt x="4370" y="3795"/>
                  </a:lnTo>
                  <a:lnTo>
                    <a:pt x="4362" y="3803"/>
                  </a:lnTo>
                  <a:lnTo>
                    <a:pt x="4356" y="3811"/>
                  </a:lnTo>
                  <a:lnTo>
                    <a:pt x="4349" y="3819"/>
                  </a:lnTo>
                  <a:lnTo>
                    <a:pt x="4343" y="3828"/>
                  </a:lnTo>
                  <a:lnTo>
                    <a:pt x="4339" y="3838"/>
                  </a:lnTo>
                  <a:lnTo>
                    <a:pt x="4336" y="3848"/>
                  </a:lnTo>
                  <a:lnTo>
                    <a:pt x="4333" y="3858"/>
                  </a:lnTo>
                  <a:lnTo>
                    <a:pt x="4331" y="3868"/>
                  </a:lnTo>
                  <a:lnTo>
                    <a:pt x="4331" y="3878"/>
                  </a:lnTo>
                  <a:lnTo>
                    <a:pt x="4331" y="3890"/>
                  </a:lnTo>
                  <a:lnTo>
                    <a:pt x="4332" y="3900"/>
                  </a:lnTo>
                  <a:lnTo>
                    <a:pt x="4336" y="3911"/>
                  </a:lnTo>
                  <a:lnTo>
                    <a:pt x="4339" y="3921"/>
                  </a:lnTo>
                  <a:lnTo>
                    <a:pt x="4343" y="3931"/>
                  </a:lnTo>
                  <a:lnTo>
                    <a:pt x="4349" y="3941"/>
                  </a:lnTo>
                  <a:lnTo>
                    <a:pt x="4356" y="3950"/>
                  </a:lnTo>
                  <a:lnTo>
                    <a:pt x="4364" y="3958"/>
                  </a:lnTo>
                  <a:lnTo>
                    <a:pt x="4371" y="3965"/>
                  </a:lnTo>
                  <a:lnTo>
                    <a:pt x="4379" y="3971"/>
                  </a:lnTo>
                  <a:lnTo>
                    <a:pt x="4388" y="3976"/>
                  </a:lnTo>
                  <a:lnTo>
                    <a:pt x="4398" y="3980"/>
                  </a:lnTo>
                  <a:lnTo>
                    <a:pt x="4408" y="3985"/>
                  </a:lnTo>
                  <a:lnTo>
                    <a:pt x="4419" y="3987"/>
                  </a:lnTo>
                  <a:lnTo>
                    <a:pt x="4429" y="3988"/>
                  </a:lnTo>
                  <a:lnTo>
                    <a:pt x="4440" y="3989"/>
                  </a:lnTo>
                  <a:lnTo>
                    <a:pt x="4450" y="3989"/>
                  </a:lnTo>
                  <a:lnTo>
                    <a:pt x="4460" y="3987"/>
                  </a:lnTo>
                  <a:lnTo>
                    <a:pt x="4471" y="3985"/>
                  </a:lnTo>
                  <a:lnTo>
                    <a:pt x="4481" y="3982"/>
                  </a:lnTo>
                  <a:lnTo>
                    <a:pt x="4491" y="3977"/>
                  </a:lnTo>
                  <a:close/>
                  <a:moveTo>
                    <a:pt x="5719" y="3325"/>
                  </a:moveTo>
                  <a:lnTo>
                    <a:pt x="5728" y="3318"/>
                  </a:lnTo>
                  <a:lnTo>
                    <a:pt x="5737" y="3313"/>
                  </a:lnTo>
                  <a:lnTo>
                    <a:pt x="5744" y="3305"/>
                  </a:lnTo>
                  <a:lnTo>
                    <a:pt x="5752" y="3297"/>
                  </a:lnTo>
                  <a:lnTo>
                    <a:pt x="5758" y="3288"/>
                  </a:lnTo>
                  <a:lnTo>
                    <a:pt x="5763" y="3279"/>
                  </a:lnTo>
                  <a:lnTo>
                    <a:pt x="5768" y="3270"/>
                  </a:lnTo>
                  <a:lnTo>
                    <a:pt x="5771" y="3260"/>
                  </a:lnTo>
                  <a:lnTo>
                    <a:pt x="5774" y="3250"/>
                  </a:lnTo>
                  <a:lnTo>
                    <a:pt x="5776" y="3240"/>
                  </a:lnTo>
                  <a:lnTo>
                    <a:pt x="5776" y="3229"/>
                  </a:lnTo>
                  <a:lnTo>
                    <a:pt x="5776" y="3218"/>
                  </a:lnTo>
                  <a:lnTo>
                    <a:pt x="5775" y="3207"/>
                  </a:lnTo>
                  <a:lnTo>
                    <a:pt x="5771" y="3197"/>
                  </a:lnTo>
                  <a:lnTo>
                    <a:pt x="5768" y="3187"/>
                  </a:lnTo>
                  <a:lnTo>
                    <a:pt x="5763" y="3177"/>
                  </a:lnTo>
                  <a:lnTo>
                    <a:pt x="5758" y="3167"/>
                  </a:lnTo>
                  <a:lnTo>
                    <a:pt x="5751" y="3158"/>
                  </a:lnTo>
                  <a:lnTo>
                    <a:pt x="5744" y="3150"/>
                  </a:lnTo>
                  <a:lnTo>
                    <a:pt x="5735" y="3143"/>
                  </a:lnTo>
                  <a:lnTo>
                    <a:pt x="5728" y="3137"/>
                  </a:lnTo>
                  <a:lnTo>
                    <a:pt x="5719" y="3131"/>
                  </a:lnTo>
                  <a:lnTo>
                    <a:pt x="5709" y="3126"/>
                  </a:lnTo>
                  <a:lnTo>
                    <a:pt x="5698" y="3123"/>
                  </a:lnTo>
                  <a:lnTo>
                    <a:pt x="5688" y="3121"/>
                  </a:lnTo>
                  <a:lnTo>
                    <a:pt x="5678" y="3119"/>
                  </a:lnTo>
                  <a:lnTo>
                    <a:pt x="5668" y="3119"/>
                  </a:lnTo>
                  <a:lnTo>
                    <a:pt x="5657" y="3119"/>
                  </a:lnTo>
                  <a:lnTo>
                    <a:pt x="5647" y="3120"/>
                  </a:lnTo>
                  <a:lnTo>
                    <a:pt x="5636" y="3123"/>
                  </a:lnTo>
                  <a:lnTo>
                    <a:pt x="5626" y="3126"/>
                  </a:lnTo>
                  <a:lnTo>
                    <a:pt x="5616" y="3131"/>
                  </a:lnTo>
                  <a:lnTo>
                    <a:pt x="5605" y="3137"/>
                  </a:lnTo>
                  <a:lnTo>
                    <a:pt x="5598" y="3143"/>
                  </a:lnTo>
                  <a:lnTo>
                    <a:pt x="5589" y="3151"/>
                  </a:lnTo>
                  <a:lnTo>
                    <a:pt x="5582" y="3159"/>
                  </a:lnTo>
                  <a:lnTo>
                    <a:pt x="5575" y="3167"/>
                  </a:lnTo>
                  <a:lnTo>
                    <a:pt x="5571" y="3176"/>
                  </a:lnTo>
                  <a:lnTo>
                    <a:pt x="5566" y="3186"/>
                  </a:lnTo>
                  <a:lnTo>
                    <a:pt x="5562" y="3196"/>
                  </a:lnTo>
                  <a:lnTo>
                    <a:pt x="5559" y="3206"/>
                  </a:lnTo>
                  <a:lnTo>
                    <a:pt x="5558" y="3216"/>
                  </a:lnTo>
                  <a:lnTo>
                    <a:pt x="5557" y="3226"/>
                  </a:lnTo>
                  <a:lnTo>
                    <a:pt x="5557" y="3238"/>
                  </a:lnTo>
                  <a:lnTo>
                    <a:pt x="5559" y="3248"/>
                  </a:lnTo>
                  <a:lnTo>
                    <a:pt x="5562" y="3259"/>
                  </a:lnTo>
                  <a:lnTo>
                    <a:pt x="5565" y="3269"/>
                  </a:lnTo>
                  <a:lnTo>
                    <a:pt x="5571" y="3279"/>
                  </a:lnTo>
                  <a:lnTo>
                    <a:pt x="5576" y="3289"/>
                  </a:lnTo>
                  <a:lnTo>
                    <a:pt x="5583" y="3298"/>
                  </a:lnTo>
                  <a:lnTo>
                    <a:pt x="5590" y="3306"/>
                  </a:lnTo>
                  <a:lnTo>
                    <a:pt x="5598" y="3313"/>
                  </a:lnTo>
                  <a:lnTo>
                    <a:pt x="5607" y="3319"/>
                  </a:lnTo>
                  <a:lnTo>
                    <a:pt x="5616" y="3324"/>
                  </a:lnTo>
                  <a:lnTo>
                    <a:pt x="5625" y="3328"/>
                  </a:lnTo>
                  <a:lnTo>
                    <a:pt x="5635" y="3333"/>
                  </a:lnTo>
                  <a:lnTo>
                    <a:pt x="5645" y="3335"/>
                  </a:lnTo>
                  <a:lnTo>
                    <a:pt x="5656" y="3336"/>
                  </a:lnTo>
                  <a:lnTo>
                    <a:pt x="5666" y="3337"/>
                  </a:lnTo>
                  <a:lnTo>
                    <a:pt x="5676" y="3337"/>
                  </a:lnTo>
                  <a:lnTo>
                    <a:pt x="5687" y="3335"/>
                  </a:lnTo>
                  <a:lnTo>
                    <a:pt x="5697" y="3333"/>
                  </a:lnTo>
                  <a:lnTo>
                    <a:pt x="5709" y="3330"/>
                  </a:lnTo>
                  <a:lnTo>
                    <a:pt x="5719" y="3325"/>
                  </a:lnTo>
                  <a:close/>
                  <a:moveTo>
                    <a:pt x="6945" y="2673"/>
                  </a:moveTo>
                  <a:lnTo>
                    <a:pt x="6955" y="2666"/>
                  </a:lnTo>
                  <a:lnTo>
                    <a:pt x="6963" y="2661"/>
                  </a:lnTo>
                  <a:lnTo>
                    <a:pt x="6972" y="2653"/>
                  </a:lnTo>
                  <a:lnTo>
                    <a:pt x="6978" y="2645"/>
                  </a:lnTo>
                  <a:lnTo>
                    <a:pt x="6985" y="2636"/>
                  </a:lnTo>
                  <a:lnTo>
                    <a:pt x="6990" y="2627"/>
                  </a:lnTo>
                  <a:lnTo>
                    <a:pt x="6994" y="2618"/>
                  </a:lnTo>
                  <a:lnTo>
                    <a:pt x="6999" y="2608"/>
                  </a:lnTo>
                  <a:lnTo>
                    <a:pt x="7001" y="2598"/>
                  </a:lnTo>
                  <a:lnTo>
                    <a:pt x="7002" y="2588"/>
                  </a:lnTo>
                  <a:lnTo>
                    <a:pt x="7003" y="2577"/>
                  </a:lnTo>
                  <a:lnTo>
                    <a:pt x="7002" y="2566"/>
                  </a:lnTo>
                  <a:lnTo>
                    <a:pt x="7001" y="2555"/>
                  </a:lnTo>
                  <a:lnTo>
                    <a:pt x="6999" y="2545"/>
                  </a:lnTo>
                  <a:lnTo>
                    <a:pt x="6995" y="2535"/>
                  </a:lnTo>
                  <a:lnTo>
                    <a:pt x="6990" y="2525"/>
                  </a:lnTo>
                  <a:lnTo>
                    <a:pt x="6984" y="2515"/>
                  </a:lnTo>
                  <a:lnTo>
                    <a:pt x="6977" y="2506"/>
                  </a:lnTo>
                  <a:lnTo>
                    <a:pt x="6971" y="2498"/>
                  </a:lnTo>
                  <a:lnTo>
                    <a:pt x="6963" y="2491"/>
                  </a:lnTo>
                  <a:lnTo>
                    <a:pt x="6954" y="2485"/>
                  </a:lnTo>
                  <a:lnTo>
                    <a:pt x="6945" y="2479"/>
                  </a:lnTo>
                  <a:lnTo>
                    <a:pt x="6936" y="2474"/>
                  </a:lnTo>
                  <a:lnTo>
                    <a:pt x="6926" y="2471"/>
                  </a:lnTo>
                  <a:lnTo>
                    <a:pt x="6916" y="2469"/>
                  </a:lnTo>
                  <a:lnTo>
                    <a:pt x="6904" y="2467"/>
                  </a:lnTo>
                  <a:lnTo>
                    <a:pt x="6894" y="2467"/>
                  </a:lnTo>
                  <a:lnTo>
                    <a:pt x="6884" y="2467"/>
                  </a:lnTo>
                  <a:lnTo>
                    <a:pt x="6873" y="2468"/>
                  </a:lnTo>
                  <a:lnTo>
                    <a:pt x="6863" y="2471"/>
                  </a:lnTo>
                  <a:lnTo>
                    <a:pt x="6852" y="2474"/>
                  </a:lnTo>
                  <a:lnTo>
                    <a:pt x="6842" y="2479"/>
                  </a:lnTo>
                  <a:lnTo>
                    <a:pt x="6833" y="2485"/>
                  </a:lnTo>
                  <a:lnTo>
                    <a:pt x="6824" y="2491"/>
                  </a:lnTo>
                  <a:lnTo>
                    <a:pt x="6816" y="2499"/>
                  </a:lnTo>
                  <a:lnTo>
                    <a:pt x="6808" y="2507"/>
                  </a:lnTo>
                  <a:lnTo>
                    <a:pt x="6802" y="2515"/>
                  </a:lnTo>
                  <a:lnTo>
                    <a:pt x="6797" y="2524"/>
                  </a:lnTo>
                  <a:lnTo>
                    <a:pt x="6792" y="2534"/>
                  </a:lnTo>
                  <a:lnTo>
                    <a:pt x="6789" y="2544"/>
                  </a:lnTo>
                  <a:lnTo>
                    <a:pt x="6786" y="2554"/>
                  </a:lnTo>
                  <a:lnTo>
                    <a:pt x="6785" y="2564"/>
                  </a:lnTo>
                  <a:lnTo>
                    <a:pt x="6783" y="2574"/>
                  </a:lnTo>
                  <a:lnTo>
                    <a:pt x="6785" y="2586"/>
                  </a:lnTo>
                  <a:lnTo>
                    <a:pt x="6786" y="2596"/>
                  </a:lnTo>
                  <a:lnTo>
                    <a:pt x="6788" y="2607"/>
                  </a:lnTo>
                  <a:lnTo>
                    <a:pt x="6792" y="2617"/>
                  </a:lnTo>
                  <a:lnTo>
                    <a:pt x="6797" y="2627"/>
                  </a:lnTo>
                  <a:lnTo>
                    <a:pt x="6802" y="2637"/>
                  </a:lnTo>
                  <a:lnTo>
                    <a:pt x="6809" y="2646"/>
                  </a:lnTo>
                  <a:lnTo>
                    <a:pt x="6816" y="2654"/>
                  </a:lnTo>
                  <a:lnTo>
                    <a:pt x="6825" y="2661"/>
                  </a:lnTo>
                  <a:lnTo>
                    <a:pt x="6833" y="2667"/>
                  </a:lnTo>
                  <a:lnTo>
                    <a:pt x="6842" y="2672"/>
                  </a:lnTo>
                  <a:lnTo>
                    <a:pt x="6852" y="2676"/>
                  </a:lnTo>
                  <a:lnTo>
                    <a:pt x="6862" y="2681"/>
                  </a:lnTo>
                  <a:lnTo>
                    <a:pt x="6872" y="2683"/>
                  </a:lnTo>
                  <a:lnTo>
                    <a:pt x="6882" y="2684"/>
                  </a:lnTo>
                  <a:lnTo>
                    <a:pt x="6892" y="2685"/>
                  </a:lnTo>
                  <a:lnTo>
                    <a:pt x="6903" y="2685"/>
                  </a:lnTo>
                  <a:lnTo>
                    <a:pt x="6913" y="2683"/>
                  </a:lnTo>
                  <a:lnTo>
                    <a:pt x="6925" y="2681"/>
                  </a:lnTo>
                  <a:lnTo>
                    <a:pt x="6935" y="2678"/>
                  </a:lnTo>
                  <a:lnTo>
                    <a:pt x="6945" y="2673"/>
                  </a:lnTo>
                  <a:close/>
                  <a:moveTo>
                    <a:pt x="8171" y="2021"/>
                  </a:moveTo>
                  <a:lnTo>
                    <a:pt x="8181" y="2014"/>
                  </a:lnTo>
                  <a:lnTo>
                    <a:pt x="8190" y="2009"/>
                  </a:lnTo>
                  <a:lnTo>
                    <a:pt x="8198" y="2001"/>
                  </a:lnTo>
                  <a:lnTo>
                    <a:pt x="8205" y="1993"/>
                  </a:lnTo>
                  <a:lnTo>
                    <a:pt x="8211" y="1984"/>
                  </a:lnTo>
                  <a:lnTo>
                    <a:pt x="8217" y="1975"/>
                  </a:lnTo>
                  <a:lnTo>
                    <a:pt x="8221" y="1966"/>
                  </a:lnTo>
                  <a:lnTo>
                    <a:pt x="8225" y="1956"/>
                  </a:lnTo>
                  <a:lnTo>
                    <a:pt x="8227" y="1946"/>
                  </a:lnTo>
                  <a:lnTo>
                    <a:pt x="8229" y="1936"/>
                  </a:lnTo>
                  <a:lnTo>
                    <a:pt x="8229" y="1925"/>
                  </a:lnTo>
                  <a:lnTo>
                    <a:pt x="8229" y="1914"/>
                  </a:lnTo>
                  <a:lnTo>
                    <a:pt x="8228" y="1903"/>
                  </a:lnTo>
                  <a:lnTo>
                    <a:pt x="8225" y="1893"/>
                  </a:lnTo>
                  <a:lnTo>
                    <a:pt x="8221" y="1883"/>
                  </a:lnTo>
                  <a:lnTo>
                    <a:pt x="8217" y="1873"/>
                  </a:lnTo>
                  <a:lnTo>
                    <a:pt x="8211" y="1863"/>
                  </a:lnTo>
                  <a:lnTo>
                    <a:pt x="8205" y="1854"/>
                  </a:lnTo>
                  <a:lnTo>
                    <a:pt x="8197" y="1846"/>
                  </a:lnTo>
                  <a:lnTo>
                    <a:pt x="8189" y="1839"/>
                  </a:lnTo>
                  <a:lnTo>
                    <a:pt x="8181" y="1833"/>
                  </a:lnTo>
                  <a:lnTo>
                    <a:pt x="8171" y="1827"/>
                  </a:lnTo>
                  <a:lnTo>
                    <a:pt x="8162" y="1822"/>
                  </a:lnTo>
                  <a:lnTo>
                    <a:pt x="8152" y="1819"/>
                  </a:lnTo>
                  <a:lnTo>
                    <a:pt x="8142" y="1817"/>
                  </a:lnTo>
                  <a:lnTo>
                    <a:pt x="8132" y="1815"/>
                  </a:lnTo>
                  <a:lnTo>
                    <a:pt x="8121" y="1815"/>
                  </a:lnTo>
                  <a:lnTo>
                    <a:pt x="8110" y="1815"/>
                  </a:lnTo>
                  <a:lnTo>
                    <a:pt x="8099" y="1816"/>
                  </a:lnTo>
                  <a:lnTo>
                    <a:pt x="8089" y="1819"/>
                  </a:lnTo>
                  <a:lnTo>
                    <a:pt x="8079" y="1822"/>
                  </a:lnTo>
                  <a:lnTo>
                    <a:pt x="8069" y="1827"/>
                  </a:lnTo>
                  <a:lnTo>
                    <a:pt x="8059" y="1833"/>
                  </a:lnTo>
                  <a:lnTo>
                    <a:pt x="8050" y="1839"/>
                  </a:lnTo>
                  <a:lnTo>
                    <a:pt x="8042" y="1847"/>
                  </a:lnTo>
                  <a:lnTo>
                    <a:pt x="8035" y="1855"/>
                  </a:lnTo>
                  <a:lnTo>
                    <a:pt x="8029" y="1863"/>
                  </a:lnTo>
                  <a:lnTo>
                    <a:pt x="8023" y="1872"/>
                  </a:lnTo>
                  <a:lnTo>
                    <a:pt x="8019" y="1882"/>
                  </a:lnTo>
                  <a:lnTo>
                    <a:pt x="8015" y="1892"/>
                  </a:lnTo>
                  <a:lnTo>
                    <a:pt x="8013" y="1902"/>
                  </a:lnTo>
                  <a:lnTo>
                    <a:pt x="8011" y="1912"/>
                  </a:lnTo>
                  <a:lnTo>
                    <a:pt x="8011" y="1922"/>
                  </a:lnTo>
                  <a:lnTo>
                    <a:pt x="8011" y="1934"/>
                  </a:lnTo>
                  <a:lnTo>
                    <a:pt x="8013" y="1944"/>
                  </a:lnTo>
                  <a:lnTo>
                    <a:pt x="8015" y="1955"/>
                  </a:lnTo>
                  <a:lnTo>
                    <a:pt x="8019" y="1965"/>
                  </a:lnTo>
                  <a:lnTo>
                    <a:pt x="8023" y="1975"/>
                  </a:lnTo>
                  <a:lnTo>
                    <a:pt x="8029" y="1985"/>
                  </a:lnTo>
                  <a:lnTo>
                    <a:pt x="8035" y="1994"/>
                  </a:lnTo>
                  <a:lnTo>
                    <a:pt x="8043" y="2002"/>
                  </a:lnTo>
                  <a:lnTo>
                    <a:pt x="8051" y="2009"/>
                  </a:lnTo>
                  <a:lnTo>
                    <a:pt x="8060" y="2015"/>
                  </a:lnTo>
                  <a:lnTo>
                    <a:pt x="8069" y="2020"/>
                  </a:lnTo>
                  <a:lnTo>
                    <a:pt x="8078" y="2024"/>
                  </a:lnTo>
                  <a:lnTo>
                    <a:pt x="8088" y="2029"/>
                  </a:lnTo>
                  <a:lnTo>
                    <a:pt x="8098" y="2031"/>
                  </a:lnTo>
                  <a:lnTo>
                    <a:pt x="8108" y="2032"/>
                  </a:lnTo>
                  <a:lnTo>
                    <a:pt x="8119" y="2033"/>
                  </a:lnTo>
                  <a:lnTo>
                    <a:pt x="8129" y="2033"/>
                  </a:lnTo>
                  <a:lnTo>
                    <a:pt x="8141" y="2031"/>
                  </a:lnTo>
                  <a:lnTo>
                    <a:pt x="8151" y="2029"/>
                  </a:lnTo>
                  <a:lnTo>
                    <a:pt x="8161" y="2026"/>
                  </a:lnTo>
                  <a:lnTo>
                    <a:pt x="8171" y="2021"/>
                  </a:lnTo>
                  <a:close/>
                  <a:moveTo>
                    <a:pt x="9398" y="1369"/>
                  </a:moveTo>
                  <a:lnTo>
                    <a:pt x="9407" y="1362"/>
                  </a:lnTo>
                  <a:lnTo>
                    <a:pt x="9416" y="1357"/>
                  </a:lnTo>
                  <a:lnTo>
                    <a:pt x="9424" y="1349"/>
                  </a:lnTo>
                  <a:lnTo>
                    <a:pt x="9432" y="1341"/>
                  </a:lnTo>
                  <a:lnTo>
                    <a:pt x="9437" y="1332"/>
                  </a:lnTo>
                  <a:lnTo>
                    <a:pt x="9443" y="1323"/>
                  </a:lnTo>
                  <a:lnTo>
                    <a:pt x="9448" y="1314"/>
                  </a:lnTo>
                  <a:lnTo>
                    <a:pt x="9451" y="1304"/>
                  </a:lnTo>
                  <a:lnTo>
                    <a:pt x="9454" y="1294"/>
                  </a:lnTo>
                  <a:lnTo>
                    <a:pt x="9455" y="1284"/>
                  </a:lnTo>
                  <a:lnTo>
                    <a:pt x="9456" y="1273"/>
                  </a:lnTo>
                  <a:lnTo>
                    <a:pt x="9455" y="1262"/>
                  </a:lnTo>
                  <a:lnTo>
                    <a:pt x="9454" y="1251"/>
                  </a:lnTo>
                  <a:lnTo>
                    <a:pt x="9452" y="1241"/>
                  </a:lnTo>
                  <a:lnTo>
                    <a:pt x="9448" y="1231"/>
                  </a:lnTo>
                  <a:lnTo>
                    <a:pt x="9443" y="1221"/>
                  </a:lnTo>
                  <a:lnTo>
                    <a:pt x="9437" y="1211"/>
                  </a:lnTo>
                  <a:lnTo>
                    <a:pt x="9431" y="1202"/>
                  </a:lnTo>
                  <a:lnTo>
                    <a:pt x="9424" y="1194"/>
                  </a:lnTo>
                  <a:lnTo>
                    <a:pt x="9416" y="1187"/>
                  </a:lnTo>
                  <a:lnTo>
                    <a:pt x="9407" y="1181"/>
                  </a:lnTo>
                  <a:lnTo>
                    <a:pt x="9398" y="1175"/>
                  </a:lnTo>
                  <a:lnTo>
                    <a:pt x="9388" y="1170"/>
                  </a:lnTo>
                  <a:lnTo>
                    <a:pt x="9379" y="1167"/>
                  </a:lnTo>
                  <a:lnTo>
                    <a:pt x="9368" y="1165"/>
                  </a:lnTo>
                  <a:lnTo>
                    <a:pt x="9358" y="1163"/>
                  </a:lnTo>
                  <a:lnTo>
                    <a:pt x="9348" y="1163"/>
                  </a:lnTo>
                  <a:lnTo>
                    <a:pt x="9337" y="1163"/>
                  </a:lnTo>
                  <a:lnTo>
                    <a:pt x="9326" y="1164"/>
                  </a:lnTo>
                  <a:lnTo>
                    <a:pt x="9315" y="1167"/>
                  </a:lnTo>
                  <a:lnTo>
                    <a:pt x="9305" y="1170"/>
                  </a:lnTo>
                  <a:lnTo>
                    <a:pt x="9295" y="1175"/>
                  </a:lnTo>
                  <a:lnTo>
                    <a:pt x="9286" y="1181"/>
                  </a:lnTo>
                  <a:lnTo>
                    <a:pt x="9277" y="1187"/>
                  </a:lnTo>
                  <a:lnTo>
                    <a:pt x="9269" y="1195"/>
                  </a:lnTo>
                  <a:lnTo>
                    <a:pt x="9261" y="1203"/>
                  </a:lnTo>
                  <a:lnTo>
                    <a:pt x="9256" y="1211"/>
                  </a:lnTo>
                  <a:lnTo>
                    <a:pt x="9250" y="1220"/>
                  </a:lnTo>
                  <a:lnTo>
                    <a:pt x="9246" y="1230"/>
                  </a:lnTo>
                  <a:lnTo>
                    <a:pt x="9242" y="1240"/>
                  </a:lnTo>
                  <a:lnTo>
                    <a:pt x="9239" y="1250"/>
                  </a:lnTo>
                  <a:lnTo>
                    <a:pt x="9238" y="1260"/>
                  </a:lnTo>
                  <a:lnTo>
                    <a:pt x="9237" y="1270"/>
                  </a:lnTo>
                  <a:lnTo>
                    <a:pt x="9238" y="1282"/>
                  </a:lnTo>
                  <a:lnTo>
                    <a:pt x="9239" y="1292"/>
                  </a:lnTo>
                  <a:lnTo>
                    <a:pt x="9241" y="1303"/>
                  </a:lnTo>
                  <a:lnTo>
                    <a:pt x="9245" y="1313"/>
                  </a:lnTo>
                  <a:lnTo>
                    <a:pt x="9250" y="1323"/>
                  </a:lnTo>
                  <a:lnTo>
                    <a:pt x="9256" y="1333"/>
                  </a:lnTo>
                  <a:lnTo>
                    <a:pt x="9263" y="1342"/>
                  </a:lnTo>
                  <a:lnTo>
                    <a:pt x="9269" y="1350"/>
                  </a:lnTo>
                  <a:lnTo>
                    <a:pt x="9277" y="1357"/>
                  </a:lnTo>
                  <a:lnTo>
                    <a:pt x="9286" y="1363"/>
                  </a:lnTo>
                  <a:lnTo>
                    <a:pt x="9295" y="1368"/>
                  </a:lnTo>
                  <a:lnTo>
                    <a:pt x="9305" y="1374"/>
                  </a:lnTo>
                  <a:lnTo>
                    <a:pt x="9314" y="1377"/>
                  </a:lnTo>
                  <a:lnTo>
                    <a:pt x="9324" y="1379"/>
                  </a:lnTo>
                  <a:lnTo>
                    <a:pt x="9335" y="1380"/>
                  </a:lnTo>
                  <a:lnTo>
                    <a:pt x="9346" y="1381"/>
                  </a:lnTo>
                  <a:lnTo>
                    <a:pt x="9357" y="1381"/>
                  </a:lnTo>
                  <a:lnTo>
                    <a:pt x="9367" y="1379"/>
                  </a:lnTo>
                  <a:lnTo>
                    <a:pt x="9377" y="1377"/>
                  </a:lnTo>
                  <a:lnTo>
                    <a:pt x="9388" y="1374"/>
                  </a:lnTo>
                  <a:lnTo>
                    <a:pt x="9398" y="1369"/>
                  </a:lnTo>
                  <a:close/>
                  <a:moveTo>
                    <a:pt x="1463" y="7161"/>
                  </a:moveTo>
                  <a:lnTo>
                    <a:pt x="1473" y="7155"/>
                  </a:lnTo>
                  <a:lnTo>
                    <a:pt x="1481" y="7148"/>
                  </a:lnTo>
                  <a:lnTo>
                    <a:pt x="1490" y="7140"/>
                  </a:lnTo>
                  <a:lnTo>
                    <a:pt x="1497" y="7133"/>
                  </a:lnTo>
                  <a:lnTo>
                    <a:pt x="1503" y="7125"/>
                  </a:lnTo>
                  <a:lnTo>
                    <a:pt x="1508" y="7116"/>
                  </a:lnTo>
                  <a:lnTo>
                    <a:pt x="1512" y="7106"/>
                  </a:lnTo>
                  <a:lnTo>
                    <a:pt x="1517" y="7096"/>
                  </a:lnTo>
                  <a:lnTo>
                    <a:pt x="1519" y="7085"/>
                  </a:lnTo>
                  <a:lnTo>
                    <a:pt x="1520" y="7075"/>
                  </a:lnTo>
                  <a:lnTo>
                    <a:pt x="1521" y="7065"/>
                  </a:lnTo>
                  <a:lnTo>
                    <a:pt x="1520" y="7054"/>
                  </a:lnTo>
                  <a:lnTo>
                    <a:pt x="1519" y="7044"/>
                  </a:lnTo>
                  <a:lnTo>
                    <a:pt x="1517" y="7033"/>
                  </a:lnTo>
                  <a:lnTo>
                    <a:pt x="1513" y="7023"/>
                  </a:lnTo>
                  <a:lnTo>
                    <a:pt x="1508" y="7013"/>
                  </a:lnTo>
                  <a:lnTo>
                    <a:pt x="1502" y="7002"/>
                  </a:lnTo>
                  <a:lnTo>
                    <a:pt x="1496" y="6993"/>
                  </a:lnTo>
                  <a:lnTo>
                    <a:pt x="1489" y="6986"/>
                  </a:lnTo>
                  <a:lnTo>
                    <a:pt x="1481" y="6979"/>
                  </a:lnTo>
                  <a:lnTo>
                    <a:pt x="1472" y="6972"/>
                  </a:lnTo>
                  <a:lnTo>
                    <a:pt x="1463" y="6967"/>
                  </a:lnTo>
                  <a:lnTo>
                    <a:pt x="1454" y="6962"/>
                  </a:lnTo>
                  <a:lnTo>
                    <a:pt x="1444" y="6959"/>
                  </a:lnTo>
                  <a:lnTo>
                    <a:pt x="1434" y="6956"/>
                  </a:lnTo>
                  <a:lnTo>
                    <a:pt x="1423" y="6955"/>
                  </a:lnTo>
                  <a:lnTo>
                    <a:pt x="1413" y="6954"/>
                  </a:lnTo>
                  <a:lnTo>
                    <a:pt x="1402" y="6954"/>
                  </a:lnTo>
                  <a:lnTo>
                    <a:pt x="1391" y="6956"/>
                  </a:lnTo>
                  <a:lnTo>
                    <a:pt x="1381" y="6959"/>
                  </a:lnTo>
                  <a:lnTo>
                    <a:pt x="1370" y="6962"/>
                  </a:lnTo>
                  <a:lnTo>
                    <a:pt x="1360" y="6967"/>
                  </a:lnTo>
                  <a:lnTo>
                    <a:pt x="1351" y="6973"/>
                  </a:lnTo>
                  <a:lnTo>
                    <a:pt x="1342" y="6979"/>
                  </a:lnTo>
                  <a:lnTo>
                    <a:pt x="1334" y="6987"/>
                  </a:lnTo>
                  <a:lnTo>
                    <a:pt x="1326" y="6995"/>
                  </a:lnTo>
                  <a:lnTo>
                    <a:pt x="1321" y="7004"/>
                  </a:lnTo>
                  <a:lnTo>
                    <a:pt x="1315" y="7013"/>
                  </a:lnTo>
                  <a:lnTo>
                    <a:pt x="1311" y="7022"/>
                  </a:lnTo>
                  <a:lnTo>
                    <a:pt x="1307" y="7032"/>
                  </a:lnTo>
                  <a:lnTo>
                    <a:pt x="1305" y="7042"/>
                  </a:lnTo>
                  <a:lnTo>
                    <a:pt x="1303" y="7052"/>
                  </a:lnTo>
                  <a:lnTo>
                    <a:pt x="1303" y="7063"/>
                  </a:lnTo>
                  <a:lnTo>
                    <a:pt x="1303" y="7073"/>
                  </a:lnTo>
                  <a:lnTo>
                    <a:pt x="1304" y="7084"/>
                  </a:lnTo>
                  <a:lnTo>
                    <a:pt x="1306" y="7094"/>
                  </a:lnTo>
                  <a:lnTo>
                    <a:pt x="1311" y="7105"/>
                  </a:lnTo>
                  <a:lnTo>
                    <a:pt x="1315" y="7115"/>
                  </a:lnTo>
                  <a:lnTo>
                    <a:pt x="1321" y="7125"/>
                  </a:lnTo>
                  <a:lnTo>
                    <a:pt x="1327" y="7134"/>
                  </a:lnTo>
                  <a:lnTo>
                    <a:pt x="1334" y="7142"/>
                  </a:lnTo>
                  <a:lnTo>
                    <a:pt x="1343" y="7148"/>
                  </a:lnTo>
                  <a:lnTo>
                    <a:pt x="1351" y="7155"/>
                  </a:lnTo>
                  <a:lnTo>
                    <a:pt x="1360" y="7161"/>
                  </a:lnTo>
                  <a:lnTo>
                    <a:pt x="1370" y="7165"/>
                  </a:lnTo>
                  <a:lnTo>
                    <a:pt x="1380" y="7169"/>
                  </a:lnTo>
                  <a:lnTo>
                    <a:pt x="1390" y="7171"/>
                  </a:lnTo>
                  <a:lnTo>
                    <a:pt x="1400" y="7173"/>
                  </a:lnTo>
                  <a:lnTo>
                    <a:pt x="1410" y="7173"/>
                  </a:lnTo>
                  <a:lnTo>
                    <a:pt x="1422" y="7173"/>
                  </a:lnTo>
                  <a:lnTo>
                    <a:pt x="1432" y="7172"/>
                  </a:lnTo>
                  <a:lnTo>
                    <a:pt x="1443" y="7169"/>
                  </a:lnTo>
                  <a:lnTo>
                    <a:pt x="1453" y="7165"/>
                  </a:lnTo>
                  <a:lnTo>
                    <a:pt x="1463" y="7161"/>
                  </a:lnTo>
                  <a:close/>
                  <a:moveTo>
                    <a:pt x="2689" y="6509"/>
                  </a:moveTo>
                  <a:lnTo>
                    <a:pt x="2699" y="6503"/>
                  </a:lnTo>
                  <a:lnTo>
                    <a:pt x="2708" y="6496"/>
                  </a:lnTo>
                  <a:lnTo>
                    <a:pt x="2716" y="6488"/>
                  </a:lnTo>
                  <a:lnTo>
                    <a:pt x="2723" y="6481"/>
                  </a:lnTo>
                  <a:lnTo>
                    <a:pt x="2729" y="6473"/>
                  </a:lnTo>
                  <a:lnTo>
                    <a:pt x="2735" y="6464"/>
                  </a:lnTo>
                  <a:lnTo>
                    <a:pt x="2740" y="6454"/>
                  </a:lnTo>
                  <a:lnTo>
                    <a:pt x="2743" y="6444"/>
                  </a:lnTo>
                  <a:lnTo>
                    <a:pt x="2745" y="6434"/>
                  </a:lnTo>
                  <a:lnTo>
                    <a:pt x="2747" y="6423"/>
                  </a:lnTo>
                  <a:lnTo>
                    <a:pt x="2747" y="6412"/>
                  </a:lnTo>
                  <a:lnTo>
                    <a:pt x="2747" y="6402"/>
                  </a:lnTo>
                  <a:lnTo>
                    <a:pt x="2746" y="6392"/>
                  </a:lnTo>
                  <a:lnTo>
                    <a:pt x="2743" y="6381"/>
                  </a:lnTo>
                  <a:lnTo>
                    <a:pt x="2740" y="6371"/>
                  </a:lnTo>
                  <a:lnTo>
                    <a:pt x="2735" y="6361"/>
                  </a:lnTo>
                  <a:lnTo>
                    <a:pt x="2729" y="6350"/>
                  </a:lnTo>
                  <a:lnTo>
                    <a:pt x="2723" y="6341"/>
                  </a:lnTo>
                  <a:lnTo>
                    <a:pt x="2715" y="6334"/>
                  </a:lnTo>
                  <a:lnTo>
                    <a:pt x="2707" y="6327"/>
                  </a:lnTo>
                  <a:lnTo>
                    <a:pt x="2699" y="6320"/>
                  </a:lnTo>
                  <a:lnTo>
                    <a:pt x="2690" y="6315"/>
                  </a:lnTo>
                  <a:lnTo>
                    <a:pt x="2680" y="6310"/>
                  </a:lnTo>
                  <a:lnTo>
                    <a:pt x="2670" y="6307"/>
                  </a:lnTo>
                  <a:lnTo>
                    <a:pt x="2660" y="6304"/>
                  </a:lnTo>
                  <a:lnTo>
                    <a:pt x="2650" y="6303"/>
                  </a:lnTo>
                  <a:lnTo>
                    <a:pt x="2639" y="6302"/>
                  </a:lnTo>
                  <a:lnTo>
                    <a:pt x="2629" y="6302"/>
                  </a:lnTo>
                  <a:lnTo>
                    <a:pt x="2619" y="6304"/>
                  </a:lnTo>
                  <a:lnTo>
                    <a:pt x="2607" y="6307"/>
                  </a:lnTo>
                  <a:lnTo>
                    <a:pt x="2597" y="6310"/>
                  </a:lnTo>
                  <a:lnTo>
                    <a:pt x="2587" y="6315"/>
                  </a:lnTo>
                  <a:lnTo>
                    <a:pt x="2577" y="6321"/>
                  </a:lnTo>
                  <a:lnTo>
                    <a:pt x="2568" y="6327"/>
                  </a:lnTo>
                  <a:lnTo>
                    <a:pt x="2560" y="6335"/>
                  </a:lnTo>
                  <a:lnTo>
                    <a:pt x="2554" y="6343"/>
                  </a:lnTo>
                  <a:lnTo>
                    <a:pt x="2547" y="6352"/>
                  </a:lnTo>
                  <a:lnTo>
                    <a:pt x="2541" y="6361"/>
                  </a:lnTo>
                  <a:lnTo>
                    <a:pt x="2537" y="6370"/>
                  </a:lnTo>
                  <a:lnTo>
                    <a:pt x="2533" y="6380"/>
                  </a:lnTo>
                  <a:lnTo>
                    <a:pt x="2531" y="6390"/>
                  </a:lnTo>
                  <a:lnTo>
                    <a:pt x="2529" y="6400"/>
                  </a:lnTo>
                  <a:lnTo>
                    <a:pt x="2529" y="6411"/>
                  </a:lnTo>
                  <a:lnTo>
                    <a:pt x="2529" y="6421"/>
                  </a:lnTo>
                  <a:lnTo>
                    <a:pt x="2531" y="6432"/>
                  </a:lnTo>
                  <a:lnTo>
                    <a:pt x="2533" y="6442"/>
                  </a:lnTo>
                  <a:lnTo>
                    <a:pt x="2537" y="6453"/>
                  </a:lnTo>
                  <a:lnTo>
                    <a:pt x="2541" y="6463"/>
                  </a:lnTo>
                  <a:lnTo>
                    <a:pt x="2547" y="6473"/>
                  </a:lnTo>
                  <a:lnTo>
                    <a:pt x="2554" y="6482"/>
                  </a:lnTo>
                  <a:lnTo>
                    <a:pt x="2561" y="6490"/>
                  </a:lnTo>
                  <a:lnTo>
                    <a:pt x="2569" y="6496"/>
                  </a:lnTo>
                  <a:lnTo>
                    <a:pt x="2578" y="6503"/>
                  </a:lnTo>
                  <a:lnTo>
                    <a:pt x="2587" y="6509"/>
                  </a:lnTo>
                  <a:lnTo>
                    <a:pt x="2596" y="6513"/>
                  </a:lnTo>
                  <a:lnTo>
                    <a:pt x="2606" y="6517"/>
                  </a:lnTo>
                  <a:lnTo>
                    <a:pt x="2616" y="6519"/>
                  </a:lnTo>
                  <a:lnTo>
                    <a:pt x="2626" y="6521"/>
                  </a:lnTo>
                  <a:lnTo>
                    <a:pt x="2638" y="6521"/>
                  </a:lnTo>
                  <a:lnTo>
                    <a:pt x="2648" y="6521"/>
                  </a:lnTo>
                  <a:lnTo>
                    <a:pt x="2659" y="6520"/>
                  </a:lnTo>
                  <a:lnTo>
                    <a:pt x="2669" y="6517"/>
                  </a:lnTo>
                  <a:lnTo>
                    <a:pt x="2679" y="6513"/>
                  </a:lnTo>
                  <a:lnTo>
                    <a:pt x="2689" y="6509"/>
                  </a:lnTo>
                  <a:close/>
                  <a:moveTo>
                    <a:pt x="3916" y="5857"/>
                  </a:moveTo>
                  <a:lnTo>
                    <a:pt x="3925" y="5851"/>
                  </a:lnTo>
                  <a:lnTo>
                    <a:pt x="3934" y="5844"/>
                  </a:lnTo>
                  <a:lnTo>
                    <a:pt x="3942" y="5836"/>
                  </a:lnTo>
                  <a:lnTo>
                    <a:pt x="3950" y="5829"/>
                  </a:lnTo>
                  <a:lnTo>
                    <a:pt x="3956" y="5821"/>
                  </a:lnTo>
                  <a:lnTo>
                    <a:pt x="3961" y="5812"/>
                  </a:lnTo>
                  <a:lnTo>
                    <a:pt x="3966" y="5802"/>
                  </a:lnTo>
                  <a:lnTo>
                    <a:pt x="3969" y="5792"/>
                  </a:lnTo>
                  <a:lnTo>
                    <a:pt x="3972" y="5782"/>
                  </a:lnTo>
                  <a:lnTo>
                    <a:pt x="3974" y="5771"/>
                  </a:lnTo>
                  <a:lnTo>
                    <a:pt x="3975" y="5761"/>
                  </a:lnTo>
                  <a:lnTo>
                    <a:pt x="3974" y="5750"/>
                  </a:lnTo>
                  <a:lnTo>
                    <a:pt x="3972" y="5740"/>
                  </a:lnTo>
                  <a:lnTo>
                    <a:pt x="3970" y="5729"/>
                  </a:lnTo>
                  <a:lnTo>
                    <a:pt x="3966" y="5719"/>
                  </a:lnTo>
                  <a:lnTo>
                    <a:pt x="3961" y="5709"/>
                  </a:lnTo>
                  <a:lnTo>
                    <a:pt x="3956" y="5698"/>
                  </a:lnTo>
                  <a:lnTo>
                    <a:pt x="3949" y="5689"/>
                  </a:lnTo>
                  <a:lnTo>
                    <a:pt x="3942" y="5682"/>
                  </a:lnTo>
                  <a:lnTo>
                    <a:pt x="3934" y="5675"/>
                  </a:lnTo>
                  <a:lnTo>
                    <a:pt x="3925" y="5668"/>
                  </a:lnTo>
                  <a:lnTo>
                    <a:pt x="3916" y="5663"/>
                  </a:lnTo>
                  <a:lnTo>
                    <a:pt x="3906" y="5658"/>
                  </a:lnTo>
                  <a:lnTo>
                    <a:pt x="3897" y="5655"/>
                  </a:lnTo>
                  <a:lnTo>
                    <a:pt x="3887" y="5652"/>
                  </a:lnTo>
                  <a:lnTo>
                    <a:pt x="3876" y="5651"/>
                  </a:lnTo>
                  <a:lnTo>
                    <a:pt x="3866" y="5650"/>
                  </a:lnTo>
                  <a:lnTo>
                    <a:pt x="3855" y="5650"/>
                  </a:lnTo>
                  <a:lnTo>
                    <a:pt x="3845" y="5652"/>
                  </a:lnTo>
                  <a:lnTo>
                    <a:pt x="3835" y="5655"/>
                  </a:lnTo>
                  <a:lnTo>
                    <a:pt x="3823" y="5658"/>
                  </a:lnTo>
                  <a:lnTo>
                    <a:pt x="3813" y="5663"/>
                  </a:lnTo>
                  <a:lnTo>
                    <a:pt x="3804" y="5669"/>
                  </a:lnTo>
                  <a:lnTo>
                    <a:pt x="3795" y="5675"/>
                  </a:lnTo>
                  <a:lnTo>
                    <a:pt x="3788" y="5683"/>
                  </a:lnTo>
                  <a:lnTo>
                    <a:pt x="3780" y="5691"/>
                  </a:lnTo>
                  <a:lnTo>
                    <a:pt x="3774" y="5700"/>
                  </a:lnTo>
                  <a:lnTo>
                    <a:pt x="3768" y="5709"/>
                  </a:lnTo>
                  <a:lnTo>
                    <a:pt x="3764" y="5718"/>
                  </a:lnTo>
                  <a:lnTo>
                    <a:pt x="3761" y="5728"/>
                  </a:lnTo>
                  <a:lnTo>
                    <a:pt x="3757" y="5738"/>
                  </a:lnTo>
                  <a:lnTo>
                    <a:pt x="3756" y="5748"/>
                  </a:lnTo>
                  <a:lnTo>
                    <a:pt x="3755" y="5759"/>
                  </a:lnTo>
                  <a:lnTo>
                    <a:pt x="3756" y="5769"/>
                  </a:lnTo>
                  <a:lnTo>
                    <a:pt x="3757" y="5780"/>
                  </a:lnTo>
                  <a:lnTo>
                    <a:pt x="3760" y="5790"/>
                  </a:lnTo>
                  <a:lnTo>
                    <a:pt x="3764" y="5801"/>
                  </a:lnTo>
                  <a:lnTo>
                    <a:pt x="3768" y="5811"/>
                  </a:lnTo>
                  <a:lnTo>
                    <a:pt x="3774" y="5821"/>
                  </a:lnTo>
                  <a:lnTo>
                    <a:pt x="3781" y="5830"/>
                  </a:lnTo>
                  <a:lnTo>
                    <a:pt x="3788" y="5838"/>
                  </a:lnTo>
                  <a:lnTo>
                    <a:pt x="3795" y="5844"/>
                  </a:lnTo>
                  <a:lnTo>
                    <a:pt x="3804" y="5851"/>
                  </a:lnTo>
                  <a:lnTo>
                    <a:pt x="3813" y="5857"/>
                  </a:lnTo>
                  <a:lnTo>
                    <a:pt x="3823" y="5861"/>
                  </a:lnTo>
                  <a:lnTo>
                    <a:pt x="3832" y="5865"/>
                  </a:lnTo>
                  <a:lnTo>
                    <a:pt x="3842" y="5867"/>
                  </a:lnTo>
                  <a:lnTo>
                    <a:pt x="3854" y="5869"/>
                  </a:lnTo>
                  <a:lnTo>
                    <a:pt x="3864" y="5869"/>
                  </a:lnTo>
                  <a:lnTo>
                    <a:pt x="3875" y="5869"/>
                  </a:lnTo>
                  <a:lnTo>
                    <a:pt x="3885" y="5868"/>
                  </a:lnTo>
                  <a:lnTo>
                    <a:pt x="3895" y="5865"/>
                  </a:lnTo>
                  <a:lnTo>
                    <a:pt x="3906" y="5861"/>
                  </a:lnTo>
                  <a:lnTo>
                    <a:pt x="3916" y="5857"/>
                  </a:lnTo>
                  <a:close/>
                  <a:moveTo>
                    <a:pt x="5143" y="5205"/>
                  </a:moveTo>
                  <a:lnTo>
                    <a:pt x="5153" y="5199"/>
                  </a:lnTo>
                  <a:lnTo>
                    <a:pt x="5162" y="5192"/>
                  </a:lnTo>
                  <a:lnTo>
                    <a:pt x="5169" y="5185"/>
                  </a:lnTo>
                  <a:lnTo>
                    <a:pt x="5176" y="5177"/>
                  </a:lnTo>
                  <a:lnTo>
                    <a:pt x="5183" y="5169"/>
                  </a:lnTo>
                  <a:lnTo>
                    <a:pt x="5189" y="5160"/>
                  </a:lnTo>
                  <a:lnTo>
                    <a:pt x="5193" y="5150"/>
                  </a:lnTo>
                  <a:lnTo>
                    <a:pt x="5196" y="5140"/>
                  </a:lnTo>
                  <a:lnTo>
                    <a:pt x="5199" y="5130"/>
                  </a:lnTo>
                  <a:lnTo>
                    <a:pt x="5201" y="5119"/>
                  </a:lnTo>
                  <a:lnTo>
                    <a:pt x="5201" y="5109"/>
                  </a:lnTo>
                  <a:lnTo>
                    <a:pt x="5201" y="5098"/>
                  </a:lnTo>
                  <a:lnTo>
                    <a:pt x="5199" y="5088"/>
                  </a:lnTo>
                  <a:lnTo>
                    <a:pt x="5196" y="5077"/>
                  </a:lnTo>
                  <a:lnTo>
                    <a:pt x="5193" y="5067"/>
                  </a:lnTo>
                  <a:lnTo>
                    <a:pt x="5189" y="5057"/>
                  </a:lnTo>
                  <a:lnTo>
                    <a:pt x="5182" y="5046"/>
                  </a:lnTo>
                  <a:lnTo>
                    <a:pt x="5176" y="5037"/>
                  </a:lnTo>
                  <a:lnTo>
                    <a:pt x="5168" y="5030"/>
                  </a:lnTo>
                  <a:lnTo>
                    <a:pt x="5160" y="5023"/>
                  </a:lnTo>
                  <a:lnTo>
                    <a:pt x="5152" y="5016"/>
                  </a:lnTo>
                  <a:lnTo>
                    <a:pt x="5143" y="5011"/>
                  </a:lnTo>
                  <a:lnTo>
                    <a:pt x="5134" y="5006"/>
                  </a:lnTo>
                  <a:lnTo>
                    <a:pt x="5124" y="5003"/>
                  </a:lnTo>
                  <a:lnTo>
                    <a:pt x="5113" y="5000"/>
                  </a:lnTo>
                  <a:lnTo>
                    <a:pt x="5103" y="4999"/>
                  </a:lnTo>
                  <a:lnTo>
                    <a:pt x="5092" y="4998"/>
                  </a:lnTo>
                  <a:lnTo>
                    <a:pt x="5082" y="4998"/>
                  </a:lnTo>
                  <a:lnTo>
                    <a:pt x="5071" y="5000"/>
                  </a:lnTo>
                  <a:lnTo>
                    <a:pt x="5061" y="5003"/>
                  </a:lnTo>
                  <a:lnTo>
                    <a:pt x="5051" y="5006"/>
                  </a:lnTo>
                  <a:lnTo>
                    <a:pt x="5041" y="5011"/>
                  </a:lnTo>
                  <a:lnTo>
                    <a:pt x="5030" y="5017"/>
                  </a:lnTo>
                  <a:lnTo>
                    <a:pt x="5022" y="5023"/>
                  </a:lnTo>
                  <a:lnTo>
                    <a:pt x="5014" y="5031"/>
                  </a:lnTo>
                  <a:lnTo>
                    <a:pt x="5007" y="5039"/>
                  </a:lnTo>
                  <a:lnTo>
                    <a:pt x="5000" y="5048"/>
                  </a:lnTo>
                  <a:lnTo>
                    <a:pt x="4995" y="5057"/>
                  </a:lnTo>
                  <a:lnTo>
                    <a:pt x="4990" y="5066"/>
                  </a:lnTo>
                  <a:lnTo>
                    <a:pt x="4987" y="5076"/>
                  </a:lnTo>
                  <a:lnTo>
                    <a:pt x="4985" y="5086"/>
                  </a:lnTo>
                  <a:lnTo>
                    <a:pt x="4982" y="5096"/>
                  </a:lnTo>
                  <a:lnTo>
                    <a:pt x="4982" y="5107"/>
                  </a:lnTo>
                  <a:lnTo>
                    <a:pt x="4982" y="5117"/>
                  </a:lnTo>
                  <a:lnTo>
                    <a:pt x="4983" y="5128"/>
                  </a:lnTo>
                  <a:lnTo>
                    <a:pt x="4987" y="5138"/>
                  </a:lnTo>
                  <a:lnTo>
                    <a:pt x="4990" y="5149"/>
                  </a:lnTo>
                  <a:lnTo>
                    <a:pt x="4995" y="5159"/>
                  </a:lnTo>
                  <a:lnTo>
                    <a:pt x="5000" y="5169"/>
                  </a:lnTo>
                  <a:lnTo>
                    <a:pt x="5007" y="5178"/>
                  </a:lnTo>
                  <a:lnTo>
                    <a:pt x="5015" y="5186"/>
                  </a:lnTo>
                  <a:lnTo>
                    <a:pt x="5023" y="5192"/>
                  </a:lnTo>
                  <a:lnTo>
                    <a:pt x="5030" y="5199"/>
                  </a:lnTo>
                  <a:lnTo>
                    <a:pt x="5039" y="5205"/>
                  </a:lnTo>
                  <a:lnTo>
                    <a:pt x="5050" y="5209"/>
                  </a:lnTo>
                  <a:lnTo>
                    <a:pt x="5060" y="5213"/>
                  </a:lnTo>
                  <a:lnTo>
                    <a:pt x="5070" y="5215"/>
                  </a:lnTo>
                  <a:lnTo>
                    <a:pt x="5080" y="5217"/>
                  </a:lnTo>
                  <a:lnTo>
                    <a:pt x="5091" y="5217"/>
                  </a:lnTo>
                  <a:lnTo>
                    <a:pt x="5101" y="5217"/>
                  </a:lnTo>
                  <a:lnTo>
                    <a:pt x="5111" y="5216"/>
                  </a:lnTo>
                  <a:lnTo>
                    <a:pt x="5122" y="5213"/>
                  </a:lnTo>
                  <a:lnTo>
                    <a:pt x="5132" y="5209"/>
                  </a:lnTo>
                  <a:lnTo>
                    <a:pt x="5143" y="5205"/>
                  </a:lnTo>
                  <a:close/>
                  <a:moveTo>
                    <a:pt x="6370" y="4553"/>
                  </a:moveTo>
                  <a:lnTo>
                    <a:pt x="6379" y="4547"/>
                  </a:lnTo>
                  <a:lnTo>
                    <a:pt x="6388" y="4540"/>
                  </a:lnTo>
                  <a:lnTo>
                    <a:pt x="6396" y="4533"/>
                  </a:lnTo>
                  <a:lnTo>
                    <a:pt x="6403" y="4525"/>
                  </a:lnTo>
                  <a:lnTo>
                    <a:pt x="6409" y="4517"/>
                  </a:lnTo>
                  <a:lnTo>
                    <a:pt x="6415" y="4508"/>
                  </a:lnTo>
                  <a:lnTo>
                    <a:pt x="6419" y="4498"/>
                  </a:lnTo>
                  <a:lnTo>
                    <a:pt x="6423" y="4488"/>
                  </a:lnTo>
                  <a:lnTo>
                    <a:pt x="6425" y="4478"/>
                  </a:lnTo>
                  <a:lnTo>
                    <a:pt x="6427" y="4467"/>
                  </a:lnTo>
                  <a:lnTo>
                    <a:pt x="6427" y="4457"/>
                  </a:lnTo>
                  <a:lnTo>
                    <a:pt x="6427" y="4446"/>
                  </a:lnTo>
                  <a:lnTo>
                    <a:pt x="6426" y="4436"/>
                  </a:lnTo>
                  <a:lnTo>
                    <a:pt x="6424" y="4425"/>
                  </a:lnTo>
                  <a:lnTo>
                    <a:pt x="6419" y="4415"/>
                  </a:lnTo>
                  <a:lnTo>
                    <a:pt x="6415" y="4405"/>
                  </a:lnTo>
                  <a:lnTo>
                    <a:pt x="6409" y="4394"/>
                  </a:lnTo>
                  <a:lnTo>
                    <a:pt x="6402" y="4386"/>
                  </a:lnTo>
                  <a:lnTo>
                    <a:pt x="6396" y="4378"/>
                  </a:lnTo>
                  <a:lnTo>
                    <a:pt x="6387" y="4371"/>
                  </a:lnTo>
                  <a:lnTo>
                    <a:pt x="6379" y="4364"/>
                  </a:lnTo>
                  <a:lnTo>
                    <a:pt x="6370" y="4359"/>
                  </a:lnTo>
                  <a:lnTo>
                    <a:pt x="6360" y="4354"/>
                  </a:lnTo>
                  <a:lnTo>
                    <a:pt x="6350" y="4351"/>
                  </a:lnTo>
                  <a:lnTo>
                    <a:pt x="6340" y="4348"/>
                  </a:lnTo>
                  <a:lnTo>
                    <a:pt x="6329" y="4347"/>
                  </a:lnTo>
                  <a:lnTo>
                    <a:pt x="6319" y="4346"/>
                  </a:lnTo>
                  <a:lnTo>
                    <a:pt x="6308" y="4346"/>
                  </a:lnTo>
                  <a:lnTo>
                    <a:pt x="6298" y="4348"/>
                  </a:lnTo>
                  <a:lnTo>
                    <a:pt x="6287" y="4351"/>
                  </a:lnTo>
                  <a:lnTo>
                    <a:pt x="6277" y="4354"/>
                  </a:lnTo>
                  <a:lnTo>
                    <a:pt x="6267" y="4359"/>
                  </a:lnTo>
                  <a:lnTo>
                    <a:pt x="6257" y="4365"/>
                  </a:lnTo>
                  <a:lnTo>
                    <a:pt x="6249" y="4371"/>
                  </a:lnTo>
                  <a:lnTo>
                    <a:pt x="6240" y="4379"/>
                  </a:lnTo>
                  <a:lnTo>
                    <a:pt x="6233" y="4387"/>
                  </a:lnTo>
                  <a:lnTo>
                    <a:pt x="6226" y="4396"/>
                  </a:lnTo>
                  <a:lnTo>
                    <a:pt x="6222" y="4405"/>
                  </a:lnTo>
                  <a:lnTo>
                    <a:pt x="6217" y="4414"/>
                  </a:lnTo>
                  <a:lnTo>
                    <a:pt x="6213" y="4424"/>
                  </a:lnTo>
                  <a:lnTo>
                    <a:pt x="6211" y="4434"/>
                  </a:lnTo>
                  <a:lnTo>
                    <a:pt x="6210" y="4444"/>
                  </a:lnTo>
                  <a:lnTo>
                    <a:pt x="6208" y="4455"/>
                  </a:lnTo>
                  <a:lnTo>
                    <a:pt x="6208" y="4465"/>
                  </a:lnTo>
                  <a:lnTo>
                    <a:pt x="6211" y="4476"/>
                  </a:lnTo>
                  <a:lnTo>
                    <a:pt x="6213" y="4487"/>
                  </a:lnTo>
                  <a:lnTo>
                    <a:pt x="6216" y="4497"/>
                  </a:lnTo>
                  <a:lnTo>
                    <a:pt x="6222" y="4507"/>
                  </a:lnTo>
                  <a:lnTo>
                    <a:pt x="6227" y="4517"/>
                  </a:lnTo>
                  <a:lnTo>
                    <a:pt x="6234" y="4526"/>
                  </a:lnTo>
                  <a:lnTo>
                    <a:pt x="6241" y="4534"/>
                  </a:lnTo>
                  <a:lnTo>
                    <a:pt x="6249" y="4540"/>
                  </a:lnTo>
                  <a:lnTo>
                    <a:pt x="6258" y="4547"/>
                  </a:lnTo>
                  <a:lnTo>
                    <a:pt x="6267" y="4553"/>
                  </a:lnTo>
                  <a:lnTo>
                    <a:pt x="6276" y="4557"/>
                  </a:lnTo>
                  <a:lnTo>
                    <a:pt x="6286" y="4561"/>
                  </a:lnTo>
                  <a:lnTo>
                    <a:pt x="6296" y="4563"/>
                  </a:lnTo>
                  <a:lnTo>
                    <a:pt x="6307" y="4565"/>
                  </a:lnTo>
                  <a:lnTo>
                    <a:pt x="6317" y="4565"/>
                  </a:lnTo>
                  <a:lnTo>
                    <a:pt x="6327" y="4565"/>
                  </a:lnTo>
                  <a:lnTo>
                    <a:pt x="6338" y="4564"/>
                  </a:lnTo>
                  <a:lnTo>
                    <a:pt x="6349" y="4561"/>
                  </a:lnTo>
                  <a:lnTo>
                    <a:pt x="6360" y="4557"/>
                  </a:lnTo>
                  <a:lnTo>
                    <a:pt x="6370" y="4553"/>
                  </a:lnTo>
                  <a:close/>
                  <a:moveTo>
                    <a:pt x="7596" y="3901"/>
                  </a:moveTo>
                  <a:lnTo>
                    <a:pt x="7606" y="3895"/>
                  </a:lnTo>
                  <a:lnTo>
                    <a:pt x="7614" y="3888"/>
                  </a:lnTo>
                  <a:lnTo>
                    <a:pt x="7623" y="3881"/>
                  </a:lnTo>
                  <a:lnTo>
                    <a:pt x="7630" y="3873"/>
                  </a:lnTo>
                  <a:lnTo>
                    <a:pt x="7636" y="3865"/>
                  </a:lnTo>
                  <a:lnTo>
                    <a:pt x="7641" y="3856"/>
                  </a:lnTo>
                  <a:lnTo>
                    <a:pt x="7645" y="3846"/>
                  </a:lnTo>
                  <a:lnTo>
                    <a:pt x="7650" y="3836"/>
                  </a:lnTo>
                  <a:lnTo>
                    <a:pt x="7652" y="3826"/>
                  </a:lnTo>
                  <a:lnTo>
                    <a:pt x="7653" y="3815"/>
                  </a:lnTo>
                  <a:lnTo>
                    <a:pt x="7654" y="3805"/>
                  </a:lnTo>
                  <a:lnTo>
                    <a:pt x="7653" y="3794"/>
                  </a:lnTo>
                  <a:lnTo>
                    <a:pt x="7652" y="3784"/>
                  </a:lnTo>
                  <a:lnTo>
                    <a:pt x="7650" y="3773"/>
                  </a:lnTo>
                  <a:lnTo>
                    <a:pt x="7646" y="3763"/>
                  </a:lnTo>
                  <a:lnTo>
                    <a:pt x="7641" y="3753"/>
                  </a:lnTo>
                  <a:lnTo>
                    <a:pt x="7635" y="3742"/>
                  </a:lnTo>
                  <a:lnTo>
                    <a:pt x="7628" y="3734"/>
                  </a:lnTo>
                  <a:lnTo>
                    <a:pt x="7622" y="3726"/>
                  </a:lnTo>
                  <a:lnTo>
                    <a:pt x="7614" y="3719"/>
                  </a:lnTo>
                  <a:lnTo>
                    <a:pt x="7605" y="3712"/>
                  </a:lnTo>
                  <a:lnTo>
                    <a:pt x="7596" y="3707"/>
                  </a:lnTo>
                  <a:lnTo>
                    <a:pt x="7587" y="3702"/>
                  </a:lnTo>
                  <a:lnTo>
                    <a:pt x="7577" y="3699"/>
                  </a:lnTo>
                  <a:lnTo>
                    <a:pt x="7567" y="3696"/>
                  </a:lnTo>
                  <a:lnTo>
                    <a:pt x="7556" y="3695"/>
                  </a:lnTo>
                  <a:lnTo>
                    <a:pt x="7546" y="3694"/>
                  </a:lnTo>
                  <a:lnTo>
                    <a:pt x="7535" y="3694"/>
                  </a:lnTo>
                  <a:lnTo>
                    <a:pt x="7524" y="3696"/>
                  </a:lnTo>
                  <a:lnTo>
                    <a:pt x="7514" y="3699"/>
                  </a:lnTo>
                  <a:lnTo>
                    <a:pt x="7503" y="3702"/>
                  </a:lnTo>
                  <a:lnTo>
                    <a:pt x="7493" y="3707"/>
                  </a:lnTo>
                  <a:lnTo>
                    <a:pt x="7484" y="3713"/>
                  </a:lnTo>
                  <a:lnTo>
                    <a:pt x="7475" y="3719"/>
                  </a:lnTo>
                  <a:lnTo>
                    <a:pt x="7467" y="3727"/>
                  </a:lnTo>
                  <a:lnTo>
                    <a:pt x="7459" y="3735"/>
                  </a:lnTo>
                  <a:lnTo>
                    <a:pt x="7454" y="3744"/>
                  </a:lnTo>
                  <a:lnTo>
                    <a:pt x="7448" y="3753"/>
                  </a:lnTo>
                  <a:lnTo>
                    <a:pt x="7444" y="3762"/>
                  </a:lnTo>
                  <a:lnTo>
                    <a:pt x="7440" y="3772"/>
                  </a:lnTo>
                  <a:lnTo>
                    <a:pt x="7438" y="3782"/>
                  </a:lnTo>
                  <a:lnTo>
                    <a:pt x="7436" y="3792"/>
                  </a:lnTo>
                  <a:lnTo>
                    <a:pt x="7436" y="3803"/>
                  </a:lnTo>
                  <a:lnTo>
                    <a:pt x="7436" y="3813"/>
                  </a:lnTo>
                  <a:lnTo>
                    <a:pt x="7437" y="3824"/>
                  </a:lnTo>
                  <a:lnTo>
                    <a:pt x="7439" y="3835"/>
                  </a:lnTo>
                  <a:lnTo>
                    <a:pt x="7444" y="3845"/>
                  </a:lnTo>
                  <a:lnTo>
                    <a:pt x="7448" y="3855"/>
                  </a:lnTo>
                  <a:lnTo>
                    <a:pt x="7454" y="3865"/>
                  </a:lnTo>
                  <a:lnTo>
                    <a:pt x="7460" y="3874"/>
                  </a:lnTo>
                  <a:lnTo>
                    <a:pt x="7467" y="3882"/>
                  </a:lnTo>
                  <a:lnTo>
                    <a:pt x="7476" y="3888"/>
                  </a:lnTo>
                  <a:lnTo>
                    <a:pt x="7484" y="3895"/>
                  </a:lnTo>
                  <a:lnTo>
                    <a:pt x="7493" y="3901"/>
                  </a:lnTo>
                  <a:lnTo>
                    <a:pt x="7503" y="3905"/>
                  </a:lnTo>
                  <a:lnTo>
                    <a:pt x="7513" y="3909"/>
                  </a:lnTo>
                  <a:lnTo>
                    <a:pt x="7523" y="3911"/>
                  </a:lnTo>
                  <a:lnTo>
                    <a:pt x="7533" y="3913"/>
                  </a:lnTo>
                  <a:lnTo>
                    <a:pt x="7543" y="3913"/>
                  </a:lnTo>
                  <a:lnTo>
                    <a:pt x="7555" y="3913"/>
                  </a:lnTo>
                  <a:lnTo>
                    <a:pt x="7565" y="3912"/>
                  </a:lnTo>
                  <a:lnTo>
                    <a:pt x="7576" y="3909"/>
                  </a:lnTo>
                  <a:lnTo>
                    <a:pt x="7586" y="3905"/>
                  </a:lnTo>
                  <a:lnTo>
                    <a:pt x="7596" y="3901"/>
                  </a:lnTo>
                  <a:close/>
                  <a:moveTo>
                    <a:pt x="8822" y="3249"/>
                  </a:moveTo>
                  <a:lnTo>
                    <a:pt x="8832" y="3243"/>
                  </a:lnTo>
                  <a:lnTo>
                    <a:pt x="8841" y="3236"/>
                  </a:lnTo>
                  <a:lnTo>
                    <a:pt x="8849" y="3229"/>
                  </a:lnTo>
                  <a:lnTo>
                    <a:pt x="8856" y="3221"/>
                  </a:lnTo>
                  <a:lnTo>
                    <a:pt x="8862" y="3213"/>
                  </a:lnTo>
                  <a:lnTo>
                    <a:pt x="8868" y="3204"/>
                  </a:lnTo>
                  <a:lnTo>
                    <a:pt x="8873" y="3194"/>
                  </a:lnTo>
                  <a:lnTo>
                    <a:pt x="8876" y="3184"/>
                  </a:lnTo>
                  <a:lnTo>
                    <a:pt x="8878" y="3174"/>
                  </a:lnTo>
                  <a:lnTo>
                    <a:pt x="8880" y="3163"/>
                  </a:lnTo>
                  <a:lnTo>
                    <a:pt x="8880" y="3153"/>
                  </a:lnTo>
                  <a:lnTo>
                    <a:pt x="8880" y="3142"/>
                  </a:lnTo>
                  <a:lnTo>
                    <a:pt x="8879" y="3132"/>
                  </a:lnTo>
                  <a:lnTo>
                    <a:pt x="8876" y="3121"/>
                  </a:lnTo>
                  <a:lnTo>
                    <a:pt x="8873" y="3111"/>
                  </a:lnTo>
                  <a:lnTo>
                    <a:pt x="8868" y="3101"/>
                  </a:lnTo>
                  <a:lnTo>
                    <a:pt x="8862" y="3091"/>
                  </a:lnTo>
                  <a:lnTo>
                    <a:pt x="8856" y="3082"/>
                  </a:lnTo>
                  <a:lnTo>
                    <a:pt x="8848" y="3074"/>
                  </a:lnTo>
                  <a:lnTo>
                    <a:pt x="8840" y="3067"/>
                  </a:lnTo>
                  <a:lnTo>
                    <a:pt x="8832" y="3060"/>
                  </a:lnTo>
                  <a:lnTo>
                    <a:pt x="8822" y="3055"/>
                  </a:lnTo>
                  <a:lnTo>
                    <a:pt x="8813" y="3050"/>
                  </a:lnTo>
                  <a:lnTo>
                    <a:pt x="8803" y="3047"/>
                  </a:lnTo>
                  <a:lnTo>
                    <a:pt x="8793" y="3044"/>
                  </a:lnTo>
                  <a:lnTo>
                    <a:pt x="8783" y="3043"/>
                  </a:lnTo>
                  <a:lnTo>
                    <a:pt x="8772" y="3042"/>
                  </a:lnTo>
                  <a:lnTo>
                    <a:pt x="8762" y="3042"/>
                  </a:lnTo>
                  <a:lnTo>
                    <a:pt x="8750" y="3044"/>
                  </a:lnTo>
                  <a:lnTo>
                    <a:pt x="8740" y="3047"/>
                  </a:lnTo>
                  <a:lnTo>
                    <a:pt x="8730" y="3050"/>
                  </a:lnTo>
                  <a:lnTo>
                    <a:pt x="8720" y="3055"/>
                  </a:lnTo>
                  <a:lnTo>
                    <a:pt x="8710" y="3061"/>
                  </a:lnTo>
                  <a:lnTo>
                    <a:pt x="8701" y="3067"/>
                  </a:lnTo>
                  <a:lnTo>
                    <a:pt x="8693" y="3075"/>
                  </a:lnTo>
                  <a:lnTo>
                    <a:pt x="8687" y="3083"/>
                  </a:lnTo>
                  <a:lnTo>
                    <a:pt x="8680" y="3092"/>
                  </a:lnTo>
                  <a:lnTo>
                    <a:pt x="8674" y="3101"/>
                  </a:lnTo>
                  <a:lnTo>
                    <a:pt x="8670" y="3110"/>
                  </a:lnTo>
                  <a:lnTo>
                    <a:pt x="8666" y="3120"/>
                  </a:lnTo>
                  <a:lnTo>
                    <a:pt x="8664" y="3130"/>
                  </a:lnTo>
                  <a:lnTo>
                    <a:pt x="8662" y="3140"/>
                  </a:lnTo>
                  <a:lnTo>
                    <a:pt x="8662" y="3151"/>
                  </a:lnTo>
                  <a:lnTo>
                    <a:pt x="8662" y="3161"/>
                  </a:lnTo>
                  <a:lnTo>
                    <a:pt x="8664" y="3172"/>
                  </a:lnTo>
                  <a:lnTo>
                    <a:pt x="8666" y="3183"/>
                  </a:lnTo>
                  <a:lnTo>
                    <a:pt x="8670" y="3193"/>
                  </a:lnTo>
                  <a:lnTo>
                    <a:pt x="8674" y="3203"/>
                  </a:lnTo>
                  <a:lnTo>
                    <a:pt x="8680" y="3213"/>
                  </a:lnTo>
                  <a:lnTo>
                    <a:pt x="8687" y="3222"/>
                  </a:lnTo>
                  <a:lnTo>
                    <a:pt x="8694" y="3230"/>
                  </a:lnTo>
                  <a:lnTo>
                    <a:pt x="8702" y="3236"/>
                  </a:lnTo>
                  <a:lnTo>
                    <a:pt x="8711" y="3243"/>
                  </a:lnTo>
                  <a:lnTo>
                    <a:pt x="8720" y="3249"/>
                  </a:lnTo>
                  <a:lnTo>
                    <a:pt x="8729" y="3253"/>
                  </a:lnTo>
                  <a:lnTo>
                    <a:pt x="8739" y="3257"/>
                  </a:lnTo>
                  <a:lnTo>
                    <a:pt x="8749" y="3259"/>
                  </a:lnTo>
                  <a:lnTo>
                    <a:pt x="8759" y="3261"/>
                  </a:lnTo>
                  <a:lnTo>
                    <a:pt x="8771" y="3261"/>
                  </a:lnTo>
                  <a:lnTo>
                    <a:pt x="8781" y="3261"/>
                  </a:lnTo>
                  <a:lnTo>
                    <a:pt x="8792" y="3260"/>
                  </a:lnTo>
                  <a:lnTo>
                    <a:pt x="8802" y="3257"/>
                  </a:lnTo>
                  <a:lnTo>
                    <a:pt x="8812" y="3253"/>
                  </a:lnTo>
                  <a:lnTo>
                    <a:pt x="8822" y="3249"/>
                  </a:lnTo>
                  <a:close/>
                  <a:moveTo>
                    <a:pt x="10049" y="2597"/>
                  </a:moveTo>
                  <a:lnTo>
                    <a:pt x="10058" y="2591"/>
                  </a:lnTo>
                  <a:lnTo>
                    <a:pt x="10067" y="2584"/>
                  </a:lnTo>
                  <a:lnTo>
                    <a:pt x="10075" y="2577"/>
                  </a:lnTo>
                  <a:lnTo>
                    <a:pt x="10083" y="2569"/>
                  </a:lnTo>
                  <a:lnTo>
                    <a:pt x="10089" y="2561"/>
                  </a:lnTo>
                  <a:lnTo>
                    <a:pt x="10094" y="2552"/>
                  </a:lnTo>
                  <a:lnTo>
                    <a:pt x="10099" y="2542"/>
                  </a:lnTo>
                  <a:lnTo>
                    <a:pt x="10102" y="2532"/>
                  </a:lnTo>
                  <a:lnTo>
                    <a:pt x="10105" y="2522"/>
                  </a:lnTo>
                  <a:lnTo>
                    <a:pt x="10107" y="2511"/>
                  </a:lnTo>
                  <a:lnTo>
                    <a:pt x="10108" y="2501"/>
                  </a:lnTo>
                  <a:lnTo>
                    <a:pt x="10107" y="2490"/>
                  </a:lnTo>
                  <a:lnTo>
                    <a:pt x="10105" y="2480"/>
                  </a:lnTo>
                  <a:lnTo>
                    <a:pt x="10103" y="2469"/>
                  </a:lnTo>
                  <a:lnTo>
                    <a:pt x="10099" y="2459"/>
                  </a:lnTo>
                  <a:lnTo>
                    <a:pt x="10094" y="2449"/>
                  </a:lnTo>
                  <a:lnTo>
                    <a:pt x="10089" y="2439"/>
                  </a:lnTo>
                  <a:lnTo>
                    <a:pt x="10082" y="2430"/>
                  </a:lnTo>
                  <a:lnTo>
                    <a:pt x="10075" y="2422"/>
                  </a:lnTo>
                  <a:lnTo>
                    <a:pt x="10067" y="2415"/>
                  </a:lnTo>
                  <a:lnTo>
                    <a:pt x="10058" y="2408"/>
                  </a:lnTo>
                  <a:lnTo>
                    <a:pt x="10049" y="2403"/>
                  </a:lnTo>
                  <a:lnTo>
                    <a:pt x="10039" y="2398"/>
                  </a:lnTo>
                  <a:lnTo>
                    <a:pt x="10030" y="2395"/>
                  </a:lnTo>
                  <a:lnTo>
                    <a:pt x="10019" y="2393"/>
                  </a:lnTo>
                  <a:lnTo>
                    <a:pt x="10009" y="2391"/>
                  </a:lnTo>
                  <a:lnTo>
                    <a:pt x="9999" y="2390"/>
                  </a:lnTo>
                  <a:lnTo>
                    <a:pt x="9988" y="2390"/>
                  </a:lnTo>
                  <a:lnTo>
                    <a:pt x="9978" y="2393"/>
                  </a:lnTo>
                  <a:lnTo>
                    <a:pt x="9966" y="2395"/>
                  </a:lnTo>
                  <a:lnTo>
                    <a:pt x="9956" y="2398"/>
                  </a:lnTo>
                  <a:lnTo>
                    <a:pt x="9946" y="2403"/>
                  </a:lnTo>
                  <a:lnTo>
                    <a:pt x="9937" y="2409"/>
                  </a:lnTo>
                  <a:lnTo>
                    <a:pt x="9928" y="2415"/>
                  </a:lnTo>
                  <a:lnTo>
                    <a:pt x="9920" y="2423"/>
                  </a:lnTo>
                  <a:lnTo>
                    <a:pt x="9913" y="2431"/>
                  </a:lnTo>
                  <a:lnTo>
                    <a:pt x="9907" y="2440"/>
                  </a:lnTo>
                  <a:lnTo>
                    <a:pt x="9901" y="2449"/>
                  </a:lnTo>
                  <a:lnTo>
                    <a:pt x="9897" y="2458"/>
                  </a:lnTo>
                  <a:lnTo>
                    <a:pt x="9894" y="2468"/>
                  </a:lnTo>
                  <a:lnTo>
                    <a:pt x="9890" y="2478"/>
                  </a:lnTo>
                  <a:lnTo>
                    <a:pt x="9889" y="2488"/>
                  </a:lnTo>
                  <a:lnTo>
                    <a:pt x="9888" y="2499"/>
                  </a:lnTo>
                  <a:lnTo>
                    <a:pt x="9889" y="2509"/>
                  </a:lnTo>
                  <a:lnTo>
                    <a:pt x="9890" y="2520"/>
                  </a:lnTo>
                  <a:lnTo>
                    <a:pt x="9892" y="2531"/>
                  </a:lnTo>
                  <a:lnTo>
                    <a:pt x="9896" y="2541"/>
                  </a:lnTo>
                  <a:lnTo>
                    <a:pt x="9901" y="2551"/>
                  </a:lnTo>
                  <a:lnTo>
                    <a:pt x="9907" y="2561"/>
                  </a:lnTo>
                  <a:lnTo>
                    <a:pt x="9914" y="2570"/>
                  </a:lnTo>
                  <a:lnTo>
                    <a:pt x="9920" y="2578"/>
                  </a:lnTo>
                  <a:lnTo>
                    <a:pt x="9928" y="2584"/>
                  </a:lnTo>
                  <a:lnTo>
                    <a:pt x="9937" y="2591"/>
                  </a:lnTo>
                  <a:lnTo>
                    <a:pt x="9946" y="2597"/>
                  </a:lnTo>
                  <a:lnTo>
                    <a:pt x="9956" y="2601"/>
                  </a:lnTo>
                  <a:lnTo>
                    <a:pt x="9965" y="2605"/>
                  </a:lnTo>
                  <a:lnTo>
                    <a:pt x="9975" y="2607"/>
                  </a:lnTo>
                  <a:lnTo>
                    <a:pt x="9987" y="2609"/>
                  </a:lnTo>
                  <a:lnTo>
                    <a:pt x="9997" y="2609"/>
                  </a:lnTo>
                  <a:lnTo>
                    <a:pt x="10008" y="2609"/>
                  </a:lnTo>
                  <a:lnTo>
                    <a:pt x="10018" y="2608"/>
                  </a:lnTo>
                  <a:lnTo>
                    <a:pt x="10028" y="2605"/>
                  </a:lnTo>
                  <a:lnTo>
                    <a:pt x="10039" y="2601"/>
                  </a:lnTo>
                  <a:lnTo>
                    <a:pt x="10049" y="2597"/>
                  </a:lnTo>
                  <a:close/>
                  <a:moveTo>
                    <a:pt x="2114" y="8388"/>
                  </a:moveTo>
                  <a:lnTo>
                    <a:pt x="2124" y="8383"/>
                  </a:lnTo>
                  <a:lnTo>
                    <a:pt x="2132" y="8376"/>
                  </a:lnTo>
                  <a:lnTo>
                    <a:pt x="2141" y="8369"/>
                  </a:lnTo>
                  <a:lnTo>
                    <a:pt x="2148" y="8361"/>
                  </a:lnTo>
                  <a:lnTo>
                    <a:pt x="2155" y="8352"/>
                  </a:lnTo>
                  <a:lnTo>
                    <a:pt x="2159" y="8343"/>
                  </a:lnTo>
                  <a:lnTo>
                    <a:pt x="2163" y="8333"/>
                  </a:lnTo>
                  <a:lnTo>
                    <a:pt x="2168" y="8324"/>
                  </a:lnTo>
                  <a:lnTo>
                    <a:pt x="2170" y="8314"/>
                  </a:lnTo>
                  <a:lnTo>
                    <a:pt x="2171" y="8303"/>
                  </a:lnTo>
                  <a:lnTo>
                    <a:pt x="2172" y="8293"/>
                  </a:lnTo>
                  <a:lnTo>
                    <a:pt x="2171" y="8282"/>
                  </a:lnTo>
                  <a:lnTo>
                    <a:pt x="2170" y="8272"/>
                  </a:lnTo>
                  <a:lnTo>
                    <a:pt x="2168" y="8262"/>
                  </a:lnTo>
                  <a:lnTo>
                    <a:pt x="2165" y="8250"/>
                  </a:lnTo>
                  <a:lnTo>
                    <a:pt x="2159" y="8240"/>
                  </a:lnTo>
                  <a:lnTo>
                    <a:pt x="2153" y="8231"/>
                  </a:lnTo>
                  <a:lnTo>
                    <a:pt x="2147" y="8222"/>
                  </a:lnTo>
                  <a:lnTo>
                    <a:pt x="2140" y="8214"/>
                  </a:lnTo>
                  <a:lnTo>
                    <a:pt x="2132" y="8207"/>
                  </a:lnTo>
                  <a:lnTo>
                    <a:pt x="2123" y="8201"/>
                  </a:lnTo>
                  <a:lnTo>
                    <a:pt x="2114" y="8195"/>
                  </a:lnTo>
                  <a:lnTo>
                    <a:pt x="2105" y="8191"/>
                  </a:lnTo>
                  <a:lnTo>
                    <a:pt x="2095" y="8187"/>
                  </a:lnTo>
                  <a:lnTo>
                    <a:pt x="2085" y="8184"/>
                  </a:lnTo>
                  <a:lnTo>
                    <a:pt x="2074" y="8183"/>
                  </a:lnTo>
                  <a:lnTo>
                    <a:pt x="2064" y="8182"/>
                  </a:lnTo>
                  <a:lnTo>
                    <a:pt x="2054" y="8183"/>
                  </a:lnTo>
                  <a:lnTo>
                    <a:pt x="2042" y="8184"/>
                  </a:lnTo>
                  <a:lnTo>
                    <a:pt x="2032" y="8186"/>
                  </a:lnTo>
                  <a:lnTo>
                    <a:pt x="2021" y="8191"/>
                  </a:lnTo>
                  <a:lnTo>
                    <a:pt x="2011" y="8195"/>
                  </a:lnTo>
                  <a:lnTo>
                    <a:pt x="2002" y="8201"/>
                  </a:lnTo>
                  <a:lnTo>
                    <a:pt x="1993" y="8208"/>
                  </a:lnTo>
                  <a:lnTo>
                    <a:pt x="1985" y="8214"/>
                  </a:lnTo>
                  <a:lnTo>
                    <a:pt x="1977" y="8222"/>
                  </a:lnTo>
                  <a:lnTo>
                    <a:pt x="1972" y="8231"/>
                  </a:lnTo>
                  <a:lnTo>
                    <a:pt x="1966" y="8240"/>
                  </a:lnTo>
                  <a:lnTo>
                    <a:pt x="1962" y="8250"/>
                  </a:lnTo>
                  <a:lnTo>
                    <a:pt x="1958" y="8259"/>
                  </a:lnTo>
                  <a:lnTo>
                    <a:pt x="1956" y="8269"/>
                  </a:lnTo>
                  <a:lnTo>
                    <a:pt x="1954" y="8281"/>
                  </a:lnTo>
                  <a:lnTo>
                    <a:pt x="1954" y="8291"/>
                  </a:lnTo>
                  <a:lnTo>
                    <a:pt x="1954" y="8302"/>
                  </a:lnTo>
                  <a:lnTo>
                    <a:pt x="1955" y="8312"/>
                  </a:lnTo>
                  <a:lnTo>
                    <a:pt x="1957" y="8322"/>
                  </a:lnTo>
                  <a:lnTo>
                    <a:pt x="1962" y="8333"/>
                  </a:lnTo>
                  <a:lnTo>
                    <a:pt x="1966" y="8343"/>
                  </a:lnTo>
                  <a:lnTo>
                    <a:pt x="1972" y="8352"/>
                  </a:lnTo>
                  <a:lnTo>
                    <a:pt x="1979" y="8361"/>
                  </a:lnTo>
                  <a:lnTo>
                    <a:pt x="1985" y="8369"/>
                  </a:lnTo>
                  <a:lnTo>
                    <a:pt x="1994" y="8377"/>
                  </a:lnTo>
                  <a:lnTo>
                    <a:pt x="2002" y="8383"/>
                  </a:lnTo>
                  <a:lnTo>
                    <a:pt x="2011" y="8388"/>
                  </a:lnTo>
                  <a:lnTo>
                    <a:pt x="2021" y="8393"/>
                  </a:lnTo>
                  <a:lnTo>
                    <a:pt x="2031" y="8396"/>
                  </a:lnTo>
                  <a:lnTo>
                    <a:pt x="2041" y="8400"/>
                  </a:lnTo>
                  <a:lnTo>
                    <a:pt x="2051" y="8401"/>
                  </a:lnTo>
                  <a:lnTo>
                    <a:pt x="2062" y="8402"/>
                  </a:lnTo>
                  <a:lnTo>
                    <a:pt x="2073" y="8401"/>
                  </a:lnTo>
                  <a:lnTo>
                    <a:pt x="2083" y="8400"/>
                  </a:lnTo>
                  <a:lnTo>
                    <a:pt x="2094" y="8397"/>
                  </a:lnTo>
                  <a:lnTo>
                    <a:pt x="2104" y="8394"/>
                  </a:lnTo>
                  <a:lnTo>
                    <a:pt x="2114" y="8388"/>
                  </a:lnTo>
                  <a:close/>
                  <a:moveTo>
                    <a:pt x="3340" y="7736"/>
                  </a:moveTo>
                  <a:lnTo>
                    <a:pt x="3350" y="7731"/>
                  </a:lnTo>
                  <a:lnTo>
                    <a:pt x="3359" y="7724"/>
                  </a:lnTo>
                  <a:lnTo>
                    <a:pt x="3367" y="7717"/>
                  </a:lnTo>
                  <a:lnTo>
                    <a:pt x="3374" y="7709"/>
                  </a:lnTo>
                  <a:lnTo>
                    <a:pt x="3381" y="7700"/>
                  </a:lnTo>
                  <a:lnTo>
                    <a:pt x="3386" y="7691"/>
                  </a:lnTo>
                  <a:lnTo>
                    <a:pt x="3391" y="7681"/>
                  </a:lnTo>
                  <a:lnTo>
                    <a:pt x="3394" y="7672"/>
                  </a:lnTo>
                  <a:lnTo>
                    <a:pt x="3396" y="7662"/>
                  </a:lnTo>
                  <a:lnTo>
                    <a:pt x="3399" y="7651"/>
                  </a:lnTo>
                  <a:lnTo>
                    <a:pt x="3399" y="7641"/>
                  </a:lnTo>
                  <a:lnTo>
                    <a:pt x="3399" y="7630"/>
                  </a:lnTo>
                  <a:lnTo>
                    <a:pt x="3397" y="7620"/>
                  </a:lnTo>
                  <a:lnTo>
                    <a:pt x="3394" y="7610"/>
                  </a:lnTo>
                  <a:lnTo>
                    <a:pt x="3391" y="7598"/>
                  </a:lnTo>
                  <a:lnTo>
                    <a:pt x="3386" y="7588"/>
                  </a:lnTo>
                  <a:lnTo>
                    <a:pt x="3381" y="7579"/>
                  </a:lnTo>
                  <a:lnTo>
                    <a:pt x="3374" y="7570"/>
                  </a:lnTo>
                  <a:lnTo>
                    <a:pt x="3366" y="7562"/>
                  </a:lnTo>
                  <a:lnTo>
                    <a:pt x="3358" y="7555"/>
                  </a:lnTo>
                  <a:lnTo>
                    <a:pt x="3350" y="7549"/>
                  </a:lnTo>
                  <a:lnTo>
                    <a:pt x="3341" y="7543"/>
                  </a:lnTo>
                  <a:lnTo>
                    <a:pt x="3331" y="7539"/>
                  </a:lnTo>
                  <a:lnTo>
                    <a:pt x="3321" y="7535"/>
                  </a:lnTo>
                  <a:lnTo>
                    <a:pt x="3311" y="7532"/>
                  </a:lnTo>
                  <a:lnTo>
                    <a:pt x="3301" y="7531"/>
                  </a:lnTo>
                  <a:lnTo>
                    <a:pt x="3290" y="7530"/>
                  </a:lnTo>
                  <a:lnTo>
                    <a:pt x="3280" y="7531"/>
                  </a:lnTo>
                  <a:lnTo>
                    <a:pt x="3270" y="7532"/>
                  </a:lnTo>
                  <a:lnTo>
                    <a:pt x="3259" y="7534"/>
                  </a:lnTo>
                  <a:lnTo>
                    <a:pt x="3248" y="7539"/>
                  </a:lnTo>
                  <a:lnTo>
                    <a:pt x="3238" y="7543"/>
                  </a:lnTo>
                  <a:lnTo>
                    <a:pt x="3228" y="7549"/>
                  </a:lnTo>
                  <a:lnTo>
                    <a:pt x="3219" y="7556"/>
                  </a:lnTo>
                  <a:lnTo>
                    <a:pt x="3211" y="7562"/>
                  </a:lnTo>
                  <a:lnTo>
                    <a:pt x="3205" y="7570"/>
                  </a:lnTo>
                  <a:lnTo>
                    <a:pt x="3198" y="7579"/>
                  </a:lnTo>
                  <a:lnTo>
                    <a:pt x="3192" y="7588"/>
                  </a:lnTo>
                  <a:lnTo>
                    <a:pt x="3188" y="7598"/>
                  </a:lnTo>
                  <a:lnTo>
                    <a:pt x="3185" y="7607"/>
                  </a:lnTo>
                  <a:lnTo>
                    <a:pt x="3182" y="7617"/>
                  </a:lnTo>
                  <a:lnTo>
                    <a:pt x="3180" y="7629"/>
                  </a:lnTo>
                  <a:lnTo>
                    <a:pt x="3180" y="7639"/>
                  </a:lnTo>
                  <a:lnTo>
                    <a:pt x="3180" y="7650"/>
                  </a:lnTo>
                  <a:lnTo>
                    <a:pt x="3182" y="7660"/>
                  </a:lnTo>
                  <a:lnTo>
                    <a:pt x="3185" y="7671"/>
                  </a:lnTo>
                  <a:lnTo>
                    <a:pt x="3188" y="7681"/>
                  </a:lnTo>
                  <a:lnTo>
                    <a:pt x="3192" y="7691"/>
                  </a:lnTo>
                  <a:lnTo>
                    <a:pt x="3198" y="7700"/>
                  </a:lnTo>
                  <a:lnTo>
                    <a:pt x="3205" y="7709"/>
                  </a:lnTo>
                  <a:lnTo>
                    <a:pt x="3213" y="7717"/>
                  </a:lnTo>
                  <a:lnTo>
                    <a:pt x="3220" y="7725"/>
                  </a:lnTo>
                  <a:lnTo>
                    <a:pt x="3229" y="7731"/>
                  </a:lnTo>
                  <a:lnTo>
                    <a:pt x="3238" y="7736"/>
                  </a:lnTo>
                  <a:lnTo>
                    <a:pt x="3247" y="7741"/>
                  </a:lnTo>
                  <a:lnTo>
                    <a:pt x="3257" y="7744"/>
                  </a:lnTo>
                  <a:lnTo>
                    <a:pt x="3267" y="7748"/>
                  </a:lnTo>
                  <a:lnTo>
                    <a:pt x="3278" y="7749"/>
                  </a:lnTo>
                  <a:lnTo>
                    <a:pt x="3289" y="7750"/>
                  </a:lnTo>
                  <a:lnTo>
                    <a:pt x="3299" y="7749"/>
                  </a:lnTo>
                  <a:lnTo>
                    <a:pt x="3310" y="7748"/>
                  </a:lnTo>
                  <a:lnTo>
                    <a:pt x="3320" y="7745"/>
                  </a:lnTo>
                  <a:lnTo>
                    <a:pt x="3330" y="7741"/>
                  </a:lnTo>
                  <a:lnTo>
                    <a:pt x="3340" y="7736"/>
                  </a:lnTo>
                  <a:close/>
                  <a:moveTo>
                    <a:pt x="4568" y="7084"/>
                  </a:moveTo>
                  <a:lnTo>
                    <a:pt x="4577" y="7079"/>
                  </a:lnTo>
                  <a:lnTo>
                    <a:pt x="4586" y="7072"/>
                  </a:lnTo>
                  <a:lnTo>
                    <a:pt x="4593" y="7065"/>
                  </a:lnTo>
                  <a:lnTo>
                    <a:pt x="4601" y="7057"/>
                  </a:lnTo>
                  <a:lnTo>
                    <a:pt x="4607" y="7048"/>
                  </a:lnTo>
                  <a:lnTo>
                    <a:pt x="4612" y="7039"/>
                  </a:lnTo>
                  <a:lnTo>
                    <a:pt x="4617" y="7029"/>
                  </a:lnTo>
                  <a:lnTo>
                    <a:pt x="4620" y="7020"/>
                  </a:lnTo>
                  <a:lnTo>
                    <a:pt x="4624" y="7010"/>
                  </a:lnTo>
                  <a:lnTo>
                    <a:pt x="4625" y="6999"/>
                  </a:lnTo>
                  <a:lnTo>
                    <a:pt x="4626" y="6989"/>
                  </a:lnTo>
                  <a:lnTo>
                    <a:pt x="4625" y="6978"/>
                  </a:lnTo>
                  <a:lnTo>
                    <a:pt x="4624" y="6968"/>
                  </a:lnTo>
                  <a:lnTo>
                    <a:pt x="4621" y="6958"/>
                  </a:lnTo>
                  <a:lnTo>
                    <a:pt x="4617" y="6946"/>
                  </a:lnTo>
                  <a:lnTo>
                    <a:pt x="4612" y="6936"/>
                  </a:lnTo>
                  <a:lnTo>
                    <a:pt x="4607" y="6927"/>
                  </a:lnTo>
                  <a:lnTo>
                    <a:pt x="4600" y="6918"/>
                  </a:lnTo>
                  <a:lnTo>
                    <a:pt x="4593" y="6910"/>
                  </a:lnTo>
                  <a:lnTo>
                    <a:pt x="4586" y="6903"/>
                  </a:lnTo>
                  <a:lnTo>
                    <a:pt x="4577" y="6897"/>
                  </a:lnTo>
                  <a:lnTo>
                    <a:pt x="4568" y="6891"/>
                  </a:lnTo>
                  <a:lnTo>
                    <a:pt x="4558" y="6887"/>
                  </a:lnTo>
                  <a:lnTo>
                    <a:pt x="4549" y="6883"/>
                  </a:lnTo>
                  <a:lnTo>
                    <a:pt x="4538" y="6880"/>
                  </a:lnTo>
                  <a:lnTo>
                    <a:pt x="4527" y="6879"/>
                  </a:lnTo>
                  <a:lnTo>
                    <a:pt x="4517" y="6878"/>
                  </a:lnTo>
                  <a:lnTo>
                    <a:pt x="4506" y="6879"/>
                  </a:lnTo>
                  <a:lnTo>
                    <a:pt x="4496" y="6880"/>
                  </a:lnTo>
                  <a:lnTo>
                    <a:pt x="4486" y="6882"/>
                  </a:lnTo>
                  <a:lnTo>
                    <a:pt x="4475" y="6887"/>
                  </a:lnTo>
                  <a:lnTo>
                    <a:pt x="4464" y="6891"/>
                  </a:lnTo>
                  <a:lnTo>
                    <a:pt x="4456" y="6897"/>
                  </a:lnTo>
                  <a:lnTo>
                    <a:pt x="4447" y="6904"/>
                  </a:lnTo>
                  <a:lnTo>
                    <a:pt x="4439" y="6910"/>
                  </a:lnTo>
                  <a:lnTo>
                    <a:pt x="4431" y="6918"/>
                  </a:lnTo>
                  <a:lnTo>
                    <a:pt x="4425" y="6927"/>
                  </a:lnTo>
                  <a:lnTo>
                    <a:pt x="4420" y="6936"/>
                  </a:lnTo>
                  <a:lnTo>
                    <a:pt x="4415" y="6946"/>
                  </a:lnTo>
                  <a:lnTo>
                    <a:pt x="4412" y="6955"/>
                  </a:lnTo>
                  <a:lnTo>
                    <a:pt x="4408" y="6965"/>
                  </a:lnTo>
                  <a:lnTo>
                    <a:pt x="4407" y="6977"/>
                  </a:lnTo>
                  <a:lnTo>
                    <a:pt x="4406" y="6987"/>
                  </a:lnTo>
                  <a:lnTo>
                    <a:pt x="4407" y="6998"/>
                  </a:lnTo>
                  <a:lnTo>
                    <a:pt x="4408" y="7008"/>
                  </a:lnTo>
                  <a:lnTo>
                    <a:pt x="4411" y="7018"/>
                  </a:lnTo>
                  <a:lnTo>
                    <a:pt x="4415" y="7029"/>
                  </a:lnTo>
                  <a:lnTo>
                    <a:pt x="4420" y="7039"/>
                  </a:lnTo>
                  <a:lnTo>
                    <a:pt x="4425" y="7048"/>
                  </a:lnTo>
                  <a:lnTo>
                    <a:pt x="4432" y="7057"/>
                  </a:lnTo>
                  <a:lnTo>
                    <a:pt x="4439" y="7065"/>
                  </a:lnTo>
                  <a:lnTo>
                    <a:pt x="4447" y="7073"/>
                  </a:lnTo>
                  <a:lnTo>
                    <a:pt x="4456" y="7079"/>
                  </a:lnTo>
                  <a:lnTo>
                    <a:pt x="4464" y="7084"/>
                  </a:lnTo>
                  <a:lnTo>
                    <a:pt x="4475" y="7089"/>
                  </a:lnTo>
                  <a:lnTo>
                    <a:pt x="4484" y="7092"/>
                  </a:lnTo>
                  <a:lnTo>
                    <a:pt x="4494" y="7096"/>
                  </a:lnTo>
                  <a:lnTo>
                    <a:pt x="4505" y="7097"/>
                  </a:lnTo>
                  <a:lnTo>
                    <a:pt x="4515" y="7098"/>
                  </a:lnTo>
                  <a:lnTo>
                    <a:pt x="4526" y="7097"/>
                  </a:lnTo>
                  <a:lnTo>
                    <a:pt x="4536" y="7096"/>
                  </a:lnTo>
                  <a:lnTo>
                    <a:pt x="4546" y="7093"/>
                  </a:lnTo>
                  <a:lnTo>
                    <a:pt x="4558" y="7090"/>
                  </a:lnTo>
                  <a:lnTo>
                    <a:pt x="4568" y="7084"/>
                  </a:lnTo>
                  <a:close/>
                  <a:moveTo>
                    <a:pt x="5794" y="6432"/>
                  </a:moveTo>
                  <a:lnTo>
                    <a:pt x="5804" y="6427"/>
                  </a:lnTo>
                  <a:lnTo>
                    <a:pt x="5813" y="6420"/>
                  </a:lnTo>
                  <a:lnTo>
                    <a:pt x="5821" y="6413"/>
                  </a:lnTo>
                  <a:lnTo>
                    <a:pt x="5827" y="6405"/>
                  </a:lnTo>
                  <a:lnTo>
                    <a:pt x="5834" y="6396"/>
                  </a:lnTo>
                  <a:lnTo>
                    <a:pt x="5840" y="6387"/>
                  </a:lnTo>
                  <a:lnTo>
                    <a:pt x="5844" y="6377"/>
                  </a:lnTo>
                  <a:lnTo>
                    <a:pt x="5848" y="6368"/>
                  </a:lnTo>
                  <a:lnTo>
                    <a:pt x="5850" y="6358"/>
                  </a:lnTo>
                  <a:lnTo>
                    <a:pt x="5852" y="6347"/>
                  </a:lnTo>
                  <a:lnTo>
                    <a:pt x="5852" y="6337"/>
                  </a:lnTo>
                  <a:lnTo>
                    <a:pt x="5852" y="6326"/>
                  </a:lnTo>
                  <a:lnTo>
                    <a:pt x="5850" y="6316"/>
                  </a:lnTo>
                  <a:lnTo>
                    <a:pt x="5848" y="6306"/>
                  </a:lnTo>
                  <a:lnTo>
                    <a:pt x="5844" y="6294"/>
                  </a:lnTo>
                  <a:lnTo>
                    <a:pt x="5840" y="6284"/>
                  </a:lnTo>
                  <a:lnTo>
                    <a:pt x="5833" y="6275"/>
                  </a:lnTo>
                  <a:lnTo>
                    <a:pt x="5827" y="6266"/>
                  </a:lnTo>
                  <a:lnTo>
                    <a:pt x="5820" y="6258"/>
                  </a:lnTo>
                  <a:lnTo>
                    <a:pt x="5812" y="6251"/>
                  </a:lnTo>
                  <a:lnTo>
                    <a:pt x="5803" y="6245"/>
                  </a:lnTo>
                  <a:lnTo>
                    <a:pt x="5794" y="6239"/>
                  </a:lnTo>
                  <a:lnTo>
                    <a:pt x="5785" y="6235"/>
                  </a:lnTo>
                  <a:lnTo>
                    <a:pt x="5775" y="6232"/>
                  </a:lnTo>
                  <a:lnTo>
                    <a:pt x="5765" y="6228"/>
                  </a:lnTo>
                  <a:lnTo>
                    <a:pt x="5755" y="6227"/>
                  </a:lnTo>
                  <a:lnTo>
                    <a:pt x="5743" y="6226"/>
                  </a:lnTo>
                  <a:lnTo>
                    <a:pt x="5733" y="6227"/>
                  </a:lnTo>
                  <a:lnTo>
                    <a:pt x="5722" y="6228"/>
                  </a:lnTo>
                  <a:lnTo>
                    <a:pt x="5712" y="6230"/>
                  </a:lnTo>
                  <a:lnTo>
                    <a:pt x="5702" y="6235"/>
                  </a:lnTo>
                  <a:lnTo>
                    <a:pt x="5692" y="6239"/>
                  </a:lnTo>
                  <a:lnTo>
                    <a:pt x="5682" y="6245"/>
                  </a:lnTo>
                  <a:lnTo>
                    <a:pt x="5673" y="6252"/>
                  </a:lnTo>
                  <a:lnTo>
                    <a:pt x="5665" y="6258"/>
                  </a:lnTo>
                  <a:lnTo>
                    <a:pt x="5658" y="6266"/>
                  </a:lnTo>
                  <a:lnTo>
                    <a:pt x="5651" y="6275"/>
                  </a:lnTo>
                  <a:lnTo>
                    <a:pt x="5646" y="6284"/>
                  </a:lnTo>
                  <a:lnTo>
                    <a:pt x="5641" y="6294"/>
                  </a:lnTo>
                  <a:lnTo>
                    <a:pt x="5638" y="6303"/>
                  </a:lnTo>
                  <a:lnTo>
                    <a:pt x="5636" y="6313"/>
                  </a:lnTo>
                  <a:lnTo>
                    <a:pt x="5633" y="6325"/>
                  </a:lnTo>
                  <a:lnTo>
                    <a:pt x="5633" y="6335"/>
                  </a:lnTo>
                  <a:lnTo>
                    <a:pt x="5633" y="6346"/>
                  </a:lnTo>
                  <a:lnTo>
                    <a:pt x="5635" y="6356"/>
                  </a:lnTo>
                  <a:lnTo>
                    <a:pt x="5638" y="6367"/>
                  </a:lnTo>
                  <a:lnTo>
                    <a:pt x="5641" y="6377"/>
                  </a:lnTo>
                  <a:lnTo>
                    <a:pt x="5646" y="6387"/>
                  </a:lnTo>
                  <a:lnTo>
                    <a:pt x="5651" y="6396"/>
                  </a:lnTo>
                  <a:lnTo>
                    <a:pt x="5658" y="6405"/>
                  </a:lnTo>
                  <a:lnTo>
                    <a:pt x="5666" y="6413"/>
                  </a:lnTo>
                  <a:lnTo>
                    <a:pt x="5674" y="6421"/>
                  </a:lnTo>
                  <a:lnTo>
                    <a:pt x="5682" y="6427"/>
                  </a:lnTo>
                  <a:lnTo>
                    <a:pt x="5691" y="6432"/>
                  </a:lnTo>
                  <a:lnTo>
                    <a:pt x="5701" y="6437"/>
                  </a:lnTo>
                  <a:lnTo>
                    <a:pt x="5711" y="6440"/>
                  </a:lnTo>
                  <a:lnTo>
                    <a:pt x="5721" y="6444"/>
                  </a:lnTo>
                  <a:lnTo>
                    <a:pt x="5731" y="6445"/>
                  </a:lnTo>
                  <a:lnTo>
                    <a:pt x="5742" y="6446"/>
                  </a:lnTo>
                  <a:lnTo>
                    <a:pt x="5752" y="6445"/>
                  </a:lnTo>
                  <a:lnTo>
                    <a:pt x="5762" y="6444"/>
                  </a:lnTo>
                  <a:lnTo>
                    <a:pt x="5774" y="6441"/>
                  </a:lnTo>
                  <a:lnTo>
                    <a:pt x="5784" y="6438"/>
                  </a:lnTo>
                  <a:lnTo>
                    <a:pt x="5794" y="6432"/>
                  </a:lnTo>
                  <a:close/>
                  <a:moveTo>
                    <a:pt x="7021" y="5780"/>
                  </a:moveTo>
                  <a:lnTo>
                    <a:pt x="7030" y="5775"/>
                  </a:lnTo>
                  <a:lnTo>
                    <a:pt x="7039" y="5768"/>
                  </a:lnTo>
                  <a:lnTo>
                    <a:pt x="7047" y="5761"/>
                  </a:lnTo>
                  <a:lnTo>
                    <a:pt x="7055" y="5753"/>
                  </a:lnTo>
                  <a:lnTo>
                    <a:pt x="7060" y="5744"/>
                  </a:lnTo>
                  <a:lnTo>
                    <a:pt x="7066" y="5736"/>
                  </a:lnTo>
                  <a:lnTo>
                    <a:pt x="7070" y="5725"/>
                  </a:lnTo>
                  <a:lnTo>
                    <a:pt x="7074" y="5716"/>
                  </a:lnTo>
                  <a:lnTo>
                    <a:pt x="7076" y="5706"/>
                  </a:lnTo>
                  <a:lnTo>
                    <a:pt x="7078" y="5695"/>
                  </a:lnTo>
                  <a:lnTo>
                    <a:pt x="7078" y="5685"/>
                  </a:lnTo>
                  <a:lnTo>
                    <a:pt x="7078" y="5674"/>
                  </a:lnTo>
                  <a:lnTo>
                    <a:pt x="7077" y="5664"/>
                  </a:lnTo>
                  <a:lnTo>
                    <a:pt x="7075" y="5654"/>
                  </a:lnTo>
                  <a:lnTo>
                    <a:pt x="7070" y="5642"/>
                  </a:lnTo>
                  <a:lnTo>
                    <a:pt x="7066" y="5632"/>
                  </a:lnTo>
                  <a:lnTo>
                    <a:pt x="7060" y="5623"/>
                  </a:lnTo>
                  <a:lnTo>
                    <a:pt x="7054" y="5614"/>
                  </a:lnTo>
                  <a:lnTo>
                    <a:pt x="7047" y="5606"/>
                  </a:lnTo>
                  <a:lnTo>
                    <a:pt x="7038" y="5599"/>
                  </a:lnTo>
                  <a:lnTo>
                    <a:pt x="7030" y="5593"/>
                  </a:lnTo>
                  <a:lnTo>
                    <a:pt x="7021" y="5587"/>
                  </a:lnTo>
                  <a:lnTo>
                    <a:pt x="7011" y="5583"/>
                  </a:lnTo>
                  <a:lnTo>
                    <a:pt x="7001" y="5580"/>
                  </a:lnTo>
                  <a:lnTo>
                    <a:pt x="6991" y="5576"/>
                  </a:lnTo>
                  <a:lnTo>
                    <a:pt x="6981" y="5575"/>
                  </a:lnTo>
                  <a:lnTo>
                    <a:pt x="6971" y="5574"/>
                  </a:lnTo>
                  <a:lnTo>
                    <a:pt x="6959" y="5575"/>
                  </a:lnTo>
                  <a:lnTo>
                    <a:pt x="6949" y="5576"/>
                  </a:lnTo>
                  <a:lnTo>
                    <a:pt x="6938" y="5578"/>
                  </a:lnTo>
                  <a:lnTo>
                    <a:pt x="6928" y="5583"/>
                  </a:lnTo>
                  <a:lnTo>
                    <a:pt x="6918" y="5587"/>
                  </a:lnTo>
                  <a:lnTo>
                    <a:pt x="6908" y="5593"/>
                  </a:lnTo>
                  <a:lnTo>
                    <a:pt x="6900" y="5600"/>
                  </a:lnTo>
                  <a:lnTo>
                    <a:pt x="6891" y="5606"/>
                  </a:lnTo>
                  <a:lnTo>
                    <a:pt x="6884" y="5614"/>
                  </a:lnTo>
                  <a:lnTo>
                    <a:pt x="6878" y="5623"/>
                  </a:lnTo>
                  <a:lnTo>
                    <a:pt x="6873" y="5632"/>
                  </a:lnTo>
                  <a:lnTo>
                    <a:pt x="6869" y="5642"/>
                  </a:lnTo>
                  <a:lnTo>
                    <a:pt x="6864" y="5651"/>
                  </a:lnTo>
                  <a:lnTo>
                    <a:pt x="6862" y="5661"/>
                  </a:lnTo>
                  <a:lnTo>
                    <a:pt x="6861" y="5673"/>
                  </a:lnTo>
                  <a:lnTo>
                    <a:pt x="6860" y="5683"/>
                  </a:lnTo>
                  <a:lnTo>
                    <a:pt x="6861" y="5694"/>
                  </a:lnTo>
                  <a:lnTo>
                    <a:pt x="6862" y="5704"/>
                  </a:lnTo>
                  <a:lnTo>
                    <a:pt x="6864" y="5715"/>
                  </a:lnTo>
                  <a:lnTo>
                    <a:pt x="6867" y="5725"/>
                  </a:lnTo>
                  <a:lnTo>
                    <a:pt x="6873" y="5736"/>
                  </a:lnTo>
                  <a:lnTo>
                    <a:pt x="6879" y="5744"/>
                  </a:lnTo>
                  <a:lnTo>
                    <a:pt x="6885" y="5753"/>
                  </a:lnTo>
                  <a:lnTo>
                    <a:pt x="6892" y="5761"/>
                  </a:lnTo>
                  <a:lnTo>
                    <a:pt x="6900" y="5769"/>
                  </a:lnTo>
                  <a:lnTo>
                    <a:pt x="6909" y="5775"/>
                  </a:lnTo>
                  <a:lnTo>
                    <a:pt x="6918" y="5780"/>
                  </a:lnTo>
                  <a:lnTo>
                    <a:pt x="6927" y="5785"/>
                  </a:lnTo>
                  <a:lnTo>
                    <a:pt x="6937" y="5788"/>
                  </a:lnTo>
                  <a:lnTo>
                    <a:pt x="6947" y="5792"/>
                  </a:lnTo>
                  <a:lnTo>
                    <a:pt x="6958" y="5793"/>
                  </a:lnTo>
                  <a:lnTo>
                    <a:pt x="6968" y="5794"/>
                  </a:lnTo>
                  <a:lnTo>
                    <a:pt x="6978" y="5793"/>
                  </a:lnTo>
                  <a:lnTo>
                    <a:pt x="6990" y="5792"/>
                  </a:lnTo>
                  <a:lnTo>
                    <a:pt x="7000" y="5789"/>
                  </a:lnTo>
                  <a:lnTo>
                    <a:pt x="7011" y="5786"/>
                  </a:lnTo>
                  <a:lnTo>
                    <a:pt x="7021" y="5780"/>
                  </a:lnTo>
                  <a:close/>
                  <a:moveTo>
                    <a:pt x="8247" y="5128"/>
                  </a:moveTo>
                  <a:lnTo>
                    <a:pt x="8257" y="5123"/>
                  </a:lnTo>
                  <a:lnTo>
                    <a:pt x="8265" y="5116"/>
                  </a:lnTo>
                  <a:lnTo>
                    <a:pt x="8274" y="5109"/>
                  </a:lnTo>
                  <a:lnTo>
                    <a:pt x="8281" y="5101"/>
                  </a:lnTo>
                  <a:lnTo>
                    <a:pt x="8288" y="5092"/>
                  </a:lnTo>
                  <a:lnTo>
                    <a:pt x="8292" y="5084"/>
                  </a:lnTo>
                  <a:lnTo>
                    <a:pt x="8296" y="5073"/>
                  </a:lnTo>
                  <a:lnTo>
                    <a:pt x="8301" y="5064"/>
                  </a:lnTo>
                  <a:lnTo>
                    <a:pt x="8303" y="5054"/>
                  </a:lnTo>
                  <a:lnTo>
                    <a:pt x="8304" y="5043"/>
                  </a:lnTo>
                  <a:lnTo>
                    <a:pt x="8305" y="5033"/>
                  </a:lnTo>
                  <a:lnTo>
                    <a:pt x="8304" y="5022"/>
                  </a:lnTo>
                  <a:lnTo>
                    <a:pt x="8303" y="5012"/>
                  </a:lnTo>
                  <a:lnTo>
                    <a:pt x="8301" y="5002"/>
                  </a:lnTo>
                  <a:lnTo>
                    <a:pt x="8298" y="4990"/>
                  </a:lnTo>
                  <a:lnTo>
                    <a:pt x="8292" y="4980"/>
                  </a:lnTo>
                  <a:lnTo>
                    <a:pt x="8286" y="4971"/>
                  </a:lnTo>
                  <a:lnTo>
                    <a:pt x="8280" y="4962"/>
                  </a:lnTo>
                  <a:lnTo>
                    <a:pt x="8273" y="4954"/>
                  </a:lnTo>
                  <a:lnTo>
                    <a:pt x="8265" y="4947"/>
                  </a:lnTo>
                  <a:lnTo>
                    <a:pt x="8256" y="4941"/>
                  </a:lnTo>
                  <a:lnTo>
                    <a:pt x="8247" y="4935"/>
                  </a:lnTo>
                  <a:lnTo>
                    <a:pt x="8238" y="4931"/>
                  </a:lnTo>
                  <a:lnTo>
                    <a:pt x="8228" y="4928"/>
                  </a:lnTo>
                  <a:lnTo>
                    <a:pt x="8218" y="4924"/>
                  </a:lnTo>
                  <a:lnTo>
                    <a:pt x="8207" y="4923"/>
                  </a:lnTo>
                  <a:lnTo>
                    <a:pt x="8197" y="4922"/>
                  </a:lnTo>
                  <a:lnTo>
                    <a:pt x="8187" y="4923"/>
                  </a:lnTo>
                  <a:lnTo>
                    <a:pt x="8175" y="4924"/>
                  </a:lnTo>
                  <a:lnTo>
                    <a:pt x="8165" y="4926"/>
                  </a:lnTo>
                  <a:lnTo>
                    <a:pt x="8154" y="4931"/>
                  </a:lnTo>
                  <a:lnTo>
                    <a:pt x="8144" y="4935"/>
                  </a:lnTo>
                  <a:lnTo>
                    <a:pt x="8135" y="4941"/>
                  </a:lnTo>
                  <a:lnTo>
                    <a:pt x="8126" y="4948"/>
                  </a:lnTo>
                  <a:lnTo>
                    <a:pt x="8118" y="4954"/>
                  </a:lnTo>
                  <a:lnTo>
                    <a:pt x="8110" y="4962"/>
                  </a:lnTo>
                  <a:lnTo>
                    <a:pt x="8105" y="4971"/>
                  </a:lnTo>
                  <a:lnTo>
                    <a:pt x="8099" y="4980"/>
                  </a:lnTo>
                  <a:lnTo>
                    <a:pt x="8095" y="4990"/>
                  </a:lnTo>
                  <a:lnTo>
                    <a:pt x="8091" y="4999"/>
                  </a:lnTo>
                  <a:lnTo>
                    <a:pt x="8089" y="5011"/>
                  </a:lnTo>
                  <a:lnTo>
                    <a:pt x="8087" y="5021"/>
                  </a:lnTo>
                  <a:lnTo>
                    <a:pt x="8087" y="5031"/>
                  </a:lnTo>
                  <a:lnTo>
                    <a:pt x="8087" y="5042"/>
                  </a:lnTo>
                  <a:lnTo>
                    <a:pt x="8088" y="5052"/>
                  </a:lnTo>
                  <a:lnTo>
                    <a:pt x="8090" y="5063"/>
                  </a:lnTo>
                  <a:lnTo>
                    <a:pt x="8095" y="5073"/>
                  </a:lnTo>
                  <a:lnTo>
                    <a:pt x="8099" y="5084"/>
                  </a:lnTo>
                  <a:lnTo>
                    <a:pt x="8105" y="5092"/>
                  </a:lnTo>
                  <a:lnTo>
                    <a:pt x="8112" y="5101"/>
                  </a:lnTo>
                  <a:lnTo>
                    <a:pt x="8118" y="5109"/>
                  </a:lnTo>
                  <a:lnTo>
                    <a:pt x="8127" y="5117"/>
                  </a:lnTo>
                  <a:lnTo>
                    <a:pt x="8135" y="5123"/>
                  </a:lnTo>
                  <a:lnTo>
                    <a:pt x="8144" y="5128"/>
                  </a:lnTo>
                  <a:lnTo>
                    <a:pt x="8154" y="5133"/>
                  </a:lnTo>
                  <a:lnTo>
                    <a:pt x="8164" y="5136"/>
                  </a:lnTo>
                  <a:lnTo>
                    <a:pt x="8174" y="5140"/>
                  </a:lnTo>
                  <a:lnTo>
                    <a:pt x="8184" y="5141"/>
                  </a:lnTo>
                  <a:lnTo>
                    <a:pt x="8194" y="5142"/>
                  </a:lnTo>
                  <a:lnTo>
                    <a:pt x="8206" y="5141"/>
                  </a:lnTo>
                  <a:lnTo>
                    <a:pt x="8216" y="5140"/>
                  </a:lnTo>
                  <a:lnTo>
                    <a:pt x="8227" y="5137"/>
                  </a:lnTo>
                  <a:lnTo>
                    <a:pt x="8237" y="5134"/>
                  </a:lnTo>
                  <a:lnTo>
                    <a:pt x="8247" y="5128"/>
                  </a:lnTo>
                  <a:close/>
                  <a:moveTo>
                    <a:pt x="9473" y="4476"/>
                  </a:moveTo>
                  <a:lnTo>
                    <a:pt x="9483" y="4471"/>
                  </a:lnTo>
                  <a:lnTo>
                    <a:pt x="9492" y="4464"/>
                  </a:lnTo>
                  <a:lnTo>
                    <a:pt x="9500" y="4457"/>
                  </a:lnTo>
                  <a:lnTo>
                    <a:pt x="9507" y="4449"/>
                  </a:lnTo>
                  <a:lnTo>
                    <a:pt x="9514" y="4440"/>
                  </a:lnTo>
                  <a:lnTo>
                    <a:pt x="9519" y="4432"/>
                  </a:lnTo>
                  <a:lnTo>
                    <a:pt x="9524" y="4421"/>
                  </a:lnTo>
                  <a:lnTo>
                    <a:pt x="9527" y="4412"/>
                  </a:lnTo>
                  <a:lnTo>
                    <a:pt x="9529" y="4402"/>
                  </a:lnTo>
                  <a:lnTo>
                    <a:pt x="9532" y="4391"/>
                  </a:lnTo>
                  <a:lnTo>
                    <a:pt x="9532" y="4381"/>
                  </a:lnTo>
                  <a:lnTo>
                    <a:pt x="9532" y="4370"/>
                  </a:lnTo>
                  <a:lnTo>
                    <a:pt x="9530" y="4360"/>
                  </a:lnTo>
                  <a:lnTo>
                    <a:pt x="9527" y="4350"/>
                  </a:lnTo>
                  <a:lnTo>
                    <a:pt x="9524" y="4338"/>
                  </a:lnTo>
                  <a:lnTo>
                    <a:pt x="9519" y="4328"/>
                  </a:lnTo>
                  <a:lnTo>
                    <a:pt x="9514" y="4319"/>
                  </a:lnTo>
                  <a:lnTo>
                    <a:pt x="9507" y="4310"/>
                  </a:lnTo>
                  <a:lnTo>
                    <a:pt x="9499" y="4302"/>
                  </a:lnTo>
                  <a:lnTo>
                    <a:pt x="9491" y="4295"/>
                  </a:lnTo>
                  <a:lnTo>
                    <a:pt x="9483" y="4289"/>
                  </a:lnTo>
                  <a:lnTo>
                    <a:pt x="9473" y="4283"/>
                  </a:lnTo>
                  <a:lnTo>
                    <a:pt x="9464" y="4279"/>
                  </a:lnTo>
                  <a:lnTo>
                    <a:pt x="9454" y="4276"/>
                  </a:lnTo>
                  <a:lnTo>
                    <a:pt x="9444" y="4272"/>
                  </a:lnTo>
                  <a:lnTo>
                    <a:pt x="9434" y="4271"/>
                  </a:lnTo>
                  <a:lnTo>
                    <a:pt x="9423" y="4270"/>
                  </a:lnTo>
                  <a:lnTo>
                    <a:pt x="9413" y="4271"/>
                  </a:lnTo>
                  <a:lnTo>
                    <a:pt x="9402" y="4272"/>
                  </a:lnTo>
                  <a:lnTo>
                    <a:pt x="9391" y="4274"/>
                  </a:lnTo>
                  <a:lnTo>
                    <a:pt x="9381" y="4279"/>
                  </a:lnTo>
                  <a:lnTo>
                    <a:pt x="9371" y="4283"/>
                  </a:lnTo>
                  <a:lnTo>
                    <a:pt x="9361" y="4289"/>
                  </a:lnTo>
                  <a:lnTo>
                    <a:pt x="9352" y="4296"/>
                  </a:lnTo>
                  <a:lnTo>
                    <a:pt x="9344" y="4302"/>
                  </a:lnTo>
                  <a:lnTo>
                    <a:pt x="9338" y="4310"/>
                  </a:lnTo>
                  <a:lnTo>
                    <a:pt x="9331" y="4319"/>
                  </a:lnTo>
                  <a:lnTo>
                    <a:pt x="9325" y="4328"/>
                  </a:lnTo>
                  <a:lnTo>
                    <a:pt x="9321" y="4338"/>
                  </a:lnTo>
                  <a:lnTo>
                    <a:pt x="9318" y="4347"/>
                  </a:lnTo>
                  <a:lnTo>
                    <a:pt x="9315" y="4357"/>
                  </a:lnTo>
                  <a:lnTo>
                    <a:pt x="9313" y="4369"/>
                  </a:lnTo>
                  <a:lnTo>
                    <a:pt x="9313" y="4379"/>
                  </a:lnTo>
                  <a:lnTo>
                    <a:pt x="9313" y="4390"/>
                  </a:lnTo>
                  <a:lnTo>
                    <a:pt x="9315" y="4400"/>
                  </a:lnTo>
                  <a:lnTo>
                    <a:pt x="9318" y="4411"/>
                  </a:lnTo>
                  <a:lnTo>
                    <a:pt x="9321" y="4421"/>
                  </a:lnTo>
                  <a:lnTo>
                    <a:pt x="9325" y="4432"/>
                  </a:lnTo>
                  <a:lnTo>
                    <a:pt x="9331" y="4440"/>
                  </a:lnTo>
                  <a:lnTo>
                    <a:pt x="9338" y="4449"/>
                  </a:lnTo>
                  <a:lnTo>
                    <a:pt x="9346" y="4457"/>
                  </a:lnTo>
                  <a:lnTo>
                    <a:pt x="9353" y="4465"/>
                  </a:lnTo>
                  <a:lnTo>
                    <a:pt x="9362" y="4471"/>
                  </a:lnTo>
                  <a:lnTo>
                    <a:pt x="9371" y="4476"/>
                  </a:lnTo>
                  <a:lnTo>
                    <a:pt x="9380" y="4481"/>
                  </a:lnTo>
                  <a:lnTo>
                    <a:pt x="9390" y="4484"/>
                  </a:lnTo>
                  <a:lnTo>
                    <a:pt x="9400" y="4488"/>
                  </a:lnTo>
                  <a:lnTo>
                    <a:pt x="9411" y="4489"/>
                  </a:lnTo>
                  <a:lnTo>
                    <a:pt x="9422" y="4490"/>
                  </a:lnTo>
                  <a:lnTo>
                    <a:pt x="9432" y="4489"/>
                  </a:lnTo>
                  <a:lnTo>
                    <a:pt x="9443" y="4488"/>
                  </a:lnTo>
                  <a:lnTo>
                    <a:pt x="9453" y="4485"/>
                  </a:lnTo>
                  <a:lnTo>
                    <a:pt x="9463" y="4482"/>
                  </a:lnTo>
                  <a:lnTo>
                    <a:pt x="9473" y="4476"/>
                  </a:lnTo>
                  <a:close/>
                  <a:moveTo>
                    <a:pt x="10701" y="3824"/>
                  </a:moveTo>
                  <a:lnTo>
                    <a:pt x="10710" y="3819"/>
                  </a:lnTo>
                  <a:lnTo>
                    <a:pt x="10718" y="3812"/>
                  </a:lnTo>
                  <a:lnTo>
                    <a:pt x="10726" y="3805"/>
                  </a:lnTo>
                  <a:lnTo>
                    <a:pt x="10734" y="3797"/>
                  </a:lnTo>
                  <a:lnTo>
                    <a:pt x="10740" y="3789"/>
                  </a:lnTo>
                  <a:lnTo>
                    <a:pt x="10745" y="3780"/>
                  </a:lnTo>
                  <a:lnTo>
                    <a:pt x="10750" y="3769"/>
                  </a:lnTo>
                  <a:lnTo>
                    <a:pt x="10753" y="3760"/>
                  </a:lnTo>
                  <a:lnTo>
                    <a:pt x="10757" y="3750"/>
                  </a:lnTo>
                  <a:lnTo>
                    <a:pt x="10758" y="3739"/>
                  </a:lnTo>
                  <a:lnTo>
                    <a:pt x="10759" y="3729"/>
                  </a:lnTo>
                  <a:lnTo>
                    <a:pt x="10758" y="3718"/>
                  </a:lnTo>
                  <a:lnTo>
                    <a:pt x="10757" y="3708"/>
                  </a:lnTo>
                  <a:lnTo>
                    <a:pt x="10754" y="3698"/>
                  </a:lnTo>
                  <a:lnTo>
                    <a:pt x="10750" y="3686"/>
                  </a:lnTo>
                  <a:lnTo>
                    <a:pt x="10745" y="3676"/>
                  </a:lnTo>
                  <a:lnTo>
                    <a:pt x="10740" y="3667"/>
                  </a:lnTo>
                  <a:lnTo>
                    <a:pt x="10733" y="3658"/>
                  </a:lnTo>
                  <a:lnTo>
                    <a:pt x="10726" y="3650"/>
                  </a:lnTo>
                  <a:lnTo>
                    <a:pt x="10718" y="3643"/>
                  </a:lnTo>
                  <a:lnTo>
                    <a:pt x="10710" y="3637"/>
                  </a:lnTo>
                  <a:lnTo>
                    <a:pt x="10701" y="3631"/>
                  </a:lnTo>
                  <a:lnTo>
                    <a:pt x="10690" y="3627"/>
                  </a:lnTo>
                  <a:lnTo>
                    <a:pt x="10682" y="3624"/>
                  </a:lnTo>
                  <a:lnTo>
                    <a:pt x="10671" y="3620"/>
                  </a:lnTo>
                  <a:lnTo>
                    <a:pt x="10660" y="3619"/>
                  </a:lnTo>
                  <a:lnTo>
                    <a:pt x="10650" y="3618"/>
                  </a:lnTo>
                  <a:lnTo>
                    <a:pt x="10639" y="3619"/>
                  </a:lnTo>
                  <a:lnTo>
                    <a:pt x="10629" y="3620"/>
                  </a:lnTo>
                  <a:lnTo>
                    <a:pt x="10618" y="3622"/>
                  </a:lnTo>
                  <a:lnTo>
                    <a:pt x="10608" y="3627"/>
                  </a:lnTo>
                  <a:lnTo>
                    <a:pt x="10597" y="3631"/>
                  </a:lnTo>
                  <a:lnTo>
                    <a:pt x="10588" y="3637"/>
                  </a:lnTo>
                  <a:lnTo>
                    <a:pt x="10580" y="3644"/>
                  </a:lnTo>
                  <a:lnTo>
                    <a:pt x="10572" y="3650"/>
                  </a:lnTo>
                  <a:lnTo>
                    <a:pt x="10564" y="3658"/>
                  </a:lnTo>
                  <a:lnTo>
                    <a:pt x="10558" y="3667"/>
                  </a:lnTo>
                  <a:lnTo>
                    <a:pt x="10553" y="3676"/>
                  </a:lnTo>
                  <a:lnTo>
                    <a:pt x="10548" y="3686"/>
                  </a:lnTo>
                  <a:lnTo>
                    <a:pt x="10545" y="3695"/>
                  </a:lnTo>
                  <a:lnTo>
                    <a:pt x="10541" y="3707"/>
                  </a:lnTo>
                  <a:lnTo>
                    <a:pt x="10540" y="3717"/>
                  </a:lnTo>
                  <a:lnTo>
                    <a:pt x="10539" y="3727"/>
                  </a:lnTo>
                  <a:lnTo>
                    <a:pt x="10540" y="3738"/>
                  </a:lnTo>
                  <a:lnTo>
                    <a:pt x="10541" y="3748"/>
                  </a:lnTo>
                  <a:lnTo>
                    <a:pt x="10544" y="3759"/>
                  </a:lnTo>
                  <a:lnTo>
                    <a:pt x="10548" y="3769"/>
                  </a:lnTo>
                  <a:lnTo>
                    <a:pt x="10553" y="3780"/>
                  </a:lnTo>
                  <a:lnTo>
                    <a:pt x="10558" y="3789"/>
                  </a:lnTo>
                  <a:lnTo>
                    <a:pt x="10565" y="3797"/>
                  </a:lnTo>
                  <a:lnTo>
                    <a:pt x="10572" y="3805"/>
                  </a:lnTo>
                  <a:lnTo>
                    <a:pt x="10580" y="3813"/>
                  </a:lnTo>
                  <a:lnTo>
                    <a:pt x="10588" y="3819"/>
                  </a:lnTo>
                  <a:lnTo>
                    <a:pt x="10597" y="3824"/>
                  </a:lnTo>
                  <a:lnTo>
                    <a:pt x="10608" y="3829"/>
                  </a:lnTo>
                  <a:lnTo>
                    <a:pt x="10617" y="3832"/>
                  </a:lnTo>
                  <a:lnTo>
                    <a:pt x="10627" y="3836"/>
                  </a:lnTo>
                  <a:lnTo>
                    <a:pt x="10638" y="3837"/>
                  </a:lnTo>
                  <a:lnTo>
                    <a:pt x="10648" y="3838"/>
                  </a:lnTo>
                  <a:lnTo>
                    <a:pt x="10659" y="3837"/>
                  </a:lnTo>
                  <a:lnTo>
                    <a:pt x="10669" y="3836"/>
                  </a:lnTo>
                  <a:lnTo>
                    <a:pt x="10679" y="3833"/>
                  </a:lnTo>
                  <a:lnTo>
                    <a:pt x="10690" y="3830"/>
                  </a:lnTo>
                  <a:lnTo>
                    <a:pt x="10701" y="3824"/>
                  </a:lnTo>
                  <a:close/>
                  <a:moveTo>
                    <a:pt x="2765" y="9617"/>
                  </a:moveTo>
                  <a:lnTo>
                    <a:pt x="2775" y="9612"/>
                  </a:lnTo>
                  <a:lnTo>
                    <a:pt x="2783" y="9605"/>
                  </a:lnTo>
                  <a:lnTo>
                    <a:pt x="2792" y="9597"/>
                  </a:lnTo>
                  <a:lnTo>
                    <a:pt x="2799" y="9589"/>
                  </a:lnTo>
                  <a:lnTo>
                    <a:pt x="2806" y="9580"/>
                  </a:lnTo>
                  <a:lnTo>
                    <a:pt x="2810" y="9571"/>
                  </a:lnTo>
                  <a:lnTo>
                    <a:pt x="2815" y="9562"/>
                  </a:lnTo>
                  <a:lnTo>
                    <a:pt x="2819" y="9552"/>
                  </a:lnTo>
                  <a:lnTo>
                    <a:pt x="2821" y="9542"/>
                  </a:lnTo>
                  <a:lnTo>
                    <a:pt x="2823" y="9532"/>
                  </a:lnTo>
                  <a:lnTo>
                    <a:pt x="2824" y="9521"/>
                  </a:lnTo>
                  <a:lnTo>
                    <a:pt x="2824" y="9511"/>
                  </a:lnTo>
                  <a:lnTo>
                    <a:pt x="2821" y="9499"/>
                  </a:lnTo>
                  <a:lnTo>
                    <a:pt x="2819" y="9489"/>
                  </a:lnTo>
                  <a:lnTo>
                    <a:pt x="2816" y="9479"/>
                  </a:lnTo>
                  <a:lnTo>
                    <a:pt x="2810" y="9469"/>
                  </a:lnTo>
                  <a:lnTo>
                    <a:pt x="2805" y="9459"/>
                  </a:lnTo>
                  <a:lnTo>
                    <a:pt x="2798" y="9450"/>
                  </a:lnTo>
                  <a:lnTo>
                    <a:pt x="2791" y="9442"/>
                  </a:lnTo>
                  <a:lnTo>
                    <a:pt x="2783" y="9435"/>
                  </a:lnTo>
                  <a:lnTo>
                    <a:pt x="2774" y="9429"/>
                  </a:lnTo>
                  <a:lnTo>
                    <a:pt x="2765" y="9423"/>
                  </a:lnTo>
                  <a:lnTo>
                    <a:pt x="2756" y="9419"/>
                  </a:lnTo>
                  <a:lnTo>
                    <a:pt x="2746" y="9415"/>
                  </a:lnTo>
                  <a:lnTo>
                    <a:pt x="2736" y="9413"/>
                  </a:lnTo>
                  <a:lnTo>
                    <a:pt x="2725" y="9411"/>
                  </a:lnTo>
                  <a:lnTo>
                    <a:pt x="2715" y="9411"/>
                  </a:lnTo>
                  <a:lnTo>
                    <a:pt x="2705" y="9411"/>
                  </a:lnTo>
                  <a:lnTo>
                    <a:pt x="2694" y="9412"/>
                  </a:lnTo>
                  <a:lnTo>
                    <a:pt x="2684" y="9415"/>
                  </a:lnTo>
                  <a:lnTo>
                    <a:pt x="2672" y="9419"/>
                  </a:lnTo>
                  <a:lnTo>
                    <a:pt x="2662" y="9423"/>
                  </a:lnTo>
                  <a:lnTo>
                    <a:pt x="2653" y="9429"/>
                  </a:lnTo>
                  <a:lnTo>
                    <a:pt x="2644" y="9435"/>
                  </a:lnTo>
                  <a:lnTo>
                    <a:pt x="2636" y="9443"/>
                  </a:lnTo>
                  <a:lnTo>
                    <a:pt x="2629" y="9451"/>
                  </a:lnTo>
                  <a:lnTo>
                    <a:pt x="2623" y="9459"/>
                  </a:lnTo>
                  <a:lnTo>
                    <a:pt x="2617" y="9468"/>
                  </a:lnTo>
                  <a:lnTo>
                    <a:pt x="2613" y="9478"/>
                  </a:lnTo>
                  <a:lnTo>
                    <a:pt x="2610" y="9488"/>
                  </a:lnTo>
                  <a:lnTo>
                    <a:pt x="2607" y="9498"/>
                  </a:lnTo>
                  <a:lnTo>
                    <a:pt x="2605" y="9508"/>
                  </a:lnTo>
                  <a:lnTo>
                    <a:pt x="2605" y="9520"/>
                  </a:lnTo>
                  <a:lnTo>
                    <a:pt x="2605" y="9530"/>
                  </a:lnTo>
                  <a:lnTo>
                    <a:pt x="2606" y="9540"/>
                  </a:lnTo>
                  <a:lnTo>
                    <a:pt x="2608" y="9551"/>
                  </a:lnTo>
                  <a:lnTo>
                    <a:pt x="2613" y="9561"/>
                  </a:lnTo>
                  <a:lnTo>
                    <a:pt x="2617" y="9571"/>
                  </a:lnTo>
                  <a:lnTo>
                    <a:pt x="2623" y="9581"/>
                  </a:lnTo>
                  <a:lnTo>
                    <a:pt x="2630" y="9590"/>
                  </a:lnTo>
                  <a:lnTo>
                    <a:pt x="2636" y="9598"/>
                  </a:lnTo>
                  <a:lnTo>
                    <a:pt x="2645" y="9605"/>
                  </a:lnTo>
                  <a:lnTo>
                    <a:pt x="2653" y="9612"/>
                  </a:lnTo>
                  <a:lnTo>
                    <a:pt x="2662" y="9617"/>
                  </a:lnTo>
                  <a:lnTo>
                    <a:pt x="2672" y="9622"/>
                  </a:lnTo>
                  <a:lnTo>
                    <a:pt x="2682" y="9625"/>
                  </a:lnTo>
                  <a:lnTo>
                    <a:pt x="2693" y="9627"/>
                  </a:lnTo>
                  <a:lnTo>
                    <a:pt x="2703" y="9628"/>
                  </a:lnTo>
                  <a:lnTo>
                    <a:pt x="2713" y="9629"/>
                  </a:lnTo>
                  <a:lnTo>
                    <a:pt x="2724" y="9629"/>
                  </a:lnTo>
                  <a:lnTo>
                    <a:pt x="2734" y="9627"/>
                  </a:lnTo>
                  <a:lnTo>
                    <a:pt x="2745" y="9625"/>
                  </a:lnTo>
                  <a:lnTo>
                    <a:pt x="2755" y="9622"/>
                  </a:lnTo>
                  <a:lnTo>
                    <a:pt x="2765" y="9617"/>
                  </a:lnTo>
                  <a:close/>
                  <a:moveTo>
                    <a:pt x="3992" y="8965"/>
                  </a:moveTo>
                  <a:lnTo>
                    <a:pt x="4002" y="8958"/>
                  </a:lnTo>
                  <a:lnTo>
                    <a:pt x="4011" y="8953"/>
                  </a:lnTo>
                  <a:lnTo>
                    <a:pt x="4018" y="8945"/>
                  </a:lnTo>
                  <a:lnTo>
                    <a:pt x="4025" y="8937"/>
                  </a:lnTo>
                  <a:lnTo>
                    <a:pt x="4032" y="8928"/>
                  </a:lnTo>
                  <a:lnTo>
                    <a:pt x="4037" y="8919"/>
                  </a:lnTo>
                  <a:lnTo>
                    <a:pt x="4042" y="8910"/>
                  </a:lnTo>
                  <a:lnTo>
                    <a:pt x="4045" y="8900"/>
                  </a:lnTo>
                  <a:lnTo>
                    <a:pt x="4048" y="8890"/>
                  </a:lnTo>
                  <a:lnTo>
                    <a:pt x="4050" y="8880"/>
                  </a:lnTo>
                  <a:lnTo>
                    <a:pt x="4050" y="8869"/>
                  </a:lnTo>
                  <a:lnTo>
                    <a:pt x="4050" y="8859"/>
                  </a:lnTo>
                  <a:lnTo>
                    <a:pt x="4049" y="8847"/>
                  </a:lnTo>
                  <a:lnTo>
                    <a:pt x="4045" y="8837"/>
                  </a:lnTo>
                  <a:lnTo>
                    <a:pt x="4042" y="8827"/>
                  </a:lnTo>
                  <a:lnTo>
                    <a:pt x="4037" y="8817"/>
                  </a:lnTo>
                  <a:lnTo>
                    <a:pt x="4032" y="8807"/>
                  </a:lnTo>
                  <a:lnTo>
                    <a:pt x="4025" y="8798"/>
                  </a:lnTo>
                  <a:lnTo>
                    <a:pt x="4017" y="8790"/>
                  </a:lnTo>
                  <a:lnTo>
                    <a:pt x="4009" y="8783"/>
                  </a:lnTo>
                  <a:lnTo>
                    <a:pt x="4002" y="8777"/>
                  </a:lnTo>
                  <a:lnTo>
                    <a:pt x="3993" y="8771"/>
                  </a:lnTo>
                  <a:lnTo>
                    <a:pt x="3983" y="8767"/>
                  </a:lnTo>
                  <a:lnTo>
                    <a:pt x="3972" y="8763"/>
                  </a:lnTo>
                  <a:lnTo>
                    <a:pt x="3962" y="8761"/>
                  </a:lnTo>
                  <a:lnTo>
                    <a:pt x="3952" y="8759"/>
                  </a:lnTo>
                  <a:lnTo>
                    <a:pt x="3941" y="8759"/>
                  </a:lnTo>
                  <a:lnTo>
                    <a:pt x="3931" y="8759"/>
                  </a:lnTo>
                  <a:lnTo>
                    <a:pt x="3921" y="8760"/>
                  </a:lnTo>
                  <a:lnTo>
                    <a:pt x="3910" y="8763"/>
                  </a:lnTo>
                  <a:lnTo>
                    <a:pt x="3900" y="8767"/>
                  </a:lnTo>
                  <a:lnTo>
                    <a:pt x="3890" y="8771"/>
                  </a:lnTo>
                  <a:lnTo>
                    <a:pt x="3879" y="8777"/>
                  </a:lnTo>
                  <a:lnTo>
                    <a:pt x="3870" y="8783"/>
                  </a:lnTo>
                  <a:lnTo>
                    <a:pt x="3863" y="8791"/>
                  </a:lnTo>
                  <a:lnTo>
                    <a:pt x="3856" y="8799"/>
                  </a:lnTo>
                  <a:lnTo>
                    <a:pt x="3849" y="8807"/>
                  </a:lnTo>
                  <a:lnTo>
                    <a:pt x="3844" y="8816"/>
                  </a:lnTo>
                  <a:lnTo>
                    <a:pt x="3839" y="8826"/>
                  </a:lnTo>
                  <a:lnTo>
                    <a:pt x="3836" y="8836"/>
                  </a:lnTo>
                  <a:lnTo>
                    <a:pt x="3833" y="8846"/>
                  </a:lnTo>
                  <a:lnTo>
                    <a:pt x="3832" y="8856"/>
                  </a:lnTo>
                  <a:lnTo>
                    <a:pt x="3831" y="8868"/>
                  </a:lnTo>
                  <a:lnTo>
                    <a:pt x="3831" y="8878"/>
                  </a:lnTo>
                  <a:lnTo>
                    <a:pt x="3833" y="8888"/>
                  </a:lnTo>
                  <a:lnTo>
                    <a:pt x="3836" y="8899"/>
                  </a:lnTo>
                  <a:lnTo>
                    <a:pt x="3839" y="8909"/>
                  </a:lnTo>
                  <a:lnTo>
                    <a:pt x="3844" y="8919"/>
                  </a:lnTo>
                  <a:lnTo>
                    <a:pt x="3850" y="8929"/>
                  </a:lnTo>
                  <a:lnTo>
                    <a:pt x="3856" y="8938"/>
                  </a:lnTo>
                  <a:lnTo>
                    <a:pt x="3864" y="8946"/>
                  </a:lnTo>
                  <a:lnTo>
                    <a:pt x="3872" y="8953"/>
                  </a:lnTo>
                  <a:lnTo>
                    <a:pt x="3881" y="8960"/>
                  </a:lnTo>
                  <a:lnTo>
                    <a:pt x="3890" y="8965"/>
                  </a:lnTo>
                  <a:lnTo>
                    <a:pt x="3898" y="8970"/>
                  </a:lnTo>
                  <a:lnTo>
                    <a:pt x="3909" y="8973"/>
                  </a:lnTo>
                  <a:lnTo>
                    <a:pt x="3919" y="8975"/>
                  </a:lnTo>
                  <a:lnTo>
                    <a:pt x="3929" y="8978"/>
                  </a:lnTo>
                  <a:lnTo>
                    <a:pt x="3940" y="8978"/>
                  </a:lnTo>
                  <a:lnTo>
                    <a:pt x="3950" y="8978"/>
                  </a:lnTo>
                  <a:lnTo>
                    <a:pt x="3961" y="8975"/>
                  </a:lnTo>
                  <a:lnTo>
                    <a:pt x="3971" y="8973"/>
                  </a:lnTo>
                  <a:lnTo>
                    <a:pt x="3981" y="8970"/>
                  </a:lnTo>
                  <a:lnTo>
                    <a:pt x="3992" y="8965"/>
                  </a:lnTo>
                  <a:close/>
                  <a:moveTo>
                    <a:pt x="5219" y="8313"/>
                  </a:moveTo>
                  <a:lnTo>
                    <a:pt x="5228" y="8308"/>
                  </a:lnTo>
                  <a:lnTo>
                    <a:pt x="5237" y="8301"/>
                  </a:lnTo>
                  <a:lnTo>
                    <a:pt x="5245" y="8293"/>
                  </a:lnTo>
                  <a:lnTo>
                    <a:pt x="5252" y="8285"/>
                  </a:lnTo>
                  <a:lnTo>
                    <a:pt x="5258" y="8276"/>
                  </a:lnTo>
                  <a:lnTo>
                    <a:pt x="5264" y="8267"/>
                  </a:lnTo>
                  <a:lnTo>
                    <a:pt x="5268" y="8258"/>
                  </a:lnTo>
                  <a:lnTo>
                    <a:pt x="5271" y="8248"/>
                  </a:lnTo>
                  <a:lnTo>
                    <a:pt x="5275" y="8238"/>
                  </a:lnTo>
                  <a:lnTo>
                    <a:pt x="5276" y="8228"/>
                  </a:lnTo>
                  <a:lnTo>
                    <a:pt x="5277" y="8217"/>
                  </a:lnTo>
                  <a:lnTo>
                    <a:pt x="5276" y="8207"/>
                  </a:lnTo>
                  <a:lnTo>
                    <a:pt x="5275" y="8195"/>
                  </a:lnTo>
                  <a:lnTo>
                    <a:pt x="5273" y="8185"/>
                  </a:lnTo>
                  <a:lnTo>
                    <a:pt x="5268" y="8175"/>
                  </a:lnTo>
                  <a:lnTo>
                    <a:pt x="5264" y="8165"/>
                  </a:lnTo>
                  <a:lnTo>
                    <a:pt x="5258" y="8155"/>
                  </a:lnTo>
                  <a:lnTo>
                    <a:pt x="5251" y="8146"/>
                  </a:lnTo>
                  <a:lnTo>
                    <a:pt x="5245" y="8138"/>
                  </a:lnTo>
                  <a:lnTo>
                    <a:pt x="5237" y="8131"/>
                  </a:lnTo>
                  <a:lnTo>
                    <a:pt x="5228" y="8125"/>
                  </a:lnTo>
                  <a:lnTo>
                    <a:pt x="5219" y="8119"/>
                  </a:lnTo>
                  <a:lnTo>
                    <a:pt x="5209" y="8115"/>
                  </a:lnTo>
                  <a:lnTo>
                    <a:pt x="5200" y="8111"/>
                  </a:lnTo>
                  <a:lnTo>
                    <a:pt x="5190" y="8109"/>
                  </a:lnTo>
                  <a:lnTo>
                    <a:pt x="5178" y="8107"/>
                  </a:lnTo>
                  <a:lnTo>
                    <a:pt x="5168" y="8107"/>
                  </a:lnTo>
                  <a:lnTo>
                    <a:pt x="5157" y="8107"/>
                  </a:lnTo>
                  <a:lnTo>
                    <a:pt x="5147" y="8108"/>
                  </a:lnTo>
                  <a:lnTo>
                    <a:pt x="5137" y="8111"/>
                  </a:lnTo>
                  <a:lnTo>
                    <a:pt x="5126" y="8115"/>
                  </a:lnTo>
                  <a:lnTo>
                    <a:pt x="5116" y="8119"/>
                  </a:lnTo>
                  <a:lnTo>
                    <a:pt x="5107" y="8125"/>
                  </a:lnTo>
                  <a:lnTo>
                    <a:pt x="5098" y="8131"/>
                  </a:lnTo>
                  <a:lnTo>
                    <a:pt x="5090" y="8139"/>
                  </a:lnTo>
                  <a:lnTo>
                    <a:pt x="5082" y="8147"/>
                  </a:lnTo>
                  <a:lnTo>
                    <a:pt x="5076" y="8155"/>
                  </a:lnTo>
                  <a:lnTo>
                    <a:pt x="5071" y="8164"/>
                  </a:lnTo>
                  <a:lnTo>
                    <a:pt x="5066" y="8174"/>
                  </a:lnTo>
                  <a:lnTo>
                    <a:pt x="5063" y="8184"/>
                  </a:lnTo>
                  <a:lnTo>
                    <a:pt x="5060" y="8194"/>
                  </a:lnTo>
                  <a:lnTo>
                    <a:pt x="5059" y="8204"/>
                  </a:lnTo>
                  <a:lnTo>
                    <a:pt x="5057" y="8216"/>
                  </a:lnTo>
                  <a:lnTo>
                    <a:pt x="5059" y="8226"/>
                  </a:lnTo>
                  <a:lnTo>
                    <a:pt x="5060" y="8236"/>
                  </a:lnTo>
                  <a:lnTo>
                    <a:pt x="5062" y="8247"/>
                  </a:lnTo>
                  <a:lnTo>
                    <a:pt x="5066" y="8257"/>
                  </a:lnTo>
                  <a:lnTo>
                    <a:pt x="5071" y="8267"/>
                  </a:lnTo>
                  <a:lnTo>
                    <a:pt x="5076" y="8277"/>
                  </a:lnTo>
                  <a:lnTo>
                    <a:pt x="5083" y="8286"/>
                  </a:lnTo>
                  <a:lnTo>
                    <a:pt x="5090" y="8294"/>
                  </a:lnTo>
                  <a:lnTo>
                    <a:pt x="5098" y="8301"/>
                  </a:lnTo>
                  <a:lnTo>
                    <a:pt x="5107" y="8308"/>
                  </a:lnTo>
                  <a:lnTo>
                    <a:pt x="5116" y="8313"/>
                  </a:lnTo>
                  <a:lnTo>
                    <a:pt x="5126" y="8318"/>
                  </a:lnTo>
                  <a:lnTo>
                    <a:pt x="5135" y="8321"/>
                  </a:lnTo>
                  <a:lnTo>
                    <a:pt x="5145" y="8323"/>
                  </a:lnTo>
                  <a:lnTo>
                    <a:pt x="5156" y="8326"/>
                  </a:lnTo>
                  <a:lnTo>
                    <a:pt x="5166" y="8326"/>
                  </a:lnTo>
                  <a:lnTo>
                    <a:pt x="5177" y="8326"/>
                  </a:lnTo>
                  <a:lnTo>
                    <a:pt x="5187" y="8323"/>
                  </a:lnTo>
                  <a:lnTo>
                    <a:pt x="5197" y="8321"/>
                  </a:lnTo>
                  <a:lnTo>
                    <a:pt x="5209" y="8318"/>
                  </a:lnTo>
                  <a:lnTo>
                    <a:pt x="5219" y="8313"/>
                  </a:lnTo>
                  <a:close/>
                  <a:moveTo>
                    <a:pt x="6445" y="7661"/>
                  </a:moveTo>
                  <a:lnTo>
                    <a:pt x="6455" y="7654"/>
                  </a:lnTo>
                  <a:lnTo>
                    <a:pt x="6464" y="7649"/>
                  </a:lnTo>
                  <a:lnTo>
                    <a:pt x="6472" y="7641"/>
                  </a:lnTo>
                  <a:lnTo>
                    <a:pt x="6479" y="7633"/>
                  </a:lnTo>
                  <a:lnTo>
                    <a:pt x="6485" y="7624"/>
                  </a:lnTo>
                  <a:lnTo>
                    <a:pt x="6491" y="7615"/>
                  </a:lnTo>
                  <a:lnTo>
                    <a:pt x="6495" y="7606"/>
                  </a:lnTo>
                  <a:lnTo>
                    <a:pt x="6499" y="7596"/>
                  </a:lnTo>
                  <a:lnTo>
                    <a:pt x="6501" y="7586"/>
                  </a:lnTo>
                  <a:lnTo>
                    <a:pt x="6503" y="7576"/>
                  </a:lnTo>
                  <a:lnTo>
                    <a:pt x="6503" y="7565"/>
                  </a:lnTo>
                  <a:lnTo>
                    <a:pt x="6503" y="7555"/>
                  </a:lnTo>
                  <a:lnTo>
                    <a:pt x="6501" y="7543"/>
                  </a:lnTo>
                  <a:lnTo>
                    <a:pt x="6499" y="7533"/>
                  </a:lnTo>
                  <a:lnTo>
                    <a:pt x="6495" y="7523"/>
                  </a:lnTo>
                  <a:lnTo>
                    <a:pt x="6491" y="7513"/>
                  </a:lnTo>
                  <a:lnTo>
                    <a:pt x="6485" y="7503"/>
                  </a:lnTo>
                  <a:lnTo>
                    <a:pt x="6479" y="7494"/>
                  </a:lnTo>
                  <a:lnTo>
                    <a:pt x="6471" y="7486"/>
                  </a:lnTo>
                  <a:lnTo>
                    <a:pt x="6463" y="7479"/>
                  </a:lnTo>
                  <a:lnTo>
                    <a:pt x="6454" y="7473"/>
                  </a:lnTo>
                  <a:lnTo>
                    <a:pt x="6445" y="7467"/>
                  </a:lnTo>
                  <a:lnTo>
                    <a:pt x="6436" y="7463"/>
                  </a:lnTo>
                  <a:lnTo>
                    <a:pt x="6426" y="7459"/>
                  </a:lnTo>
                  <a:lnTo>
                    <a:pt x="6416" y="7457"/>
                  </a:lnTo>
                  <a:lnTo>
                    <a:pt x="6406" y="7455"/>
                  </a:lnTo>
                  <a:lnTo>
                    <a:pt x="6394" y="7455"/>
                  </a:lnTo>
                  <a:lnTo>
                    <a:pt x="6384" y="7455"/>
                  </a:lnTo>
                  <a:lnTo>
                    <a:pt x="6373" y="7456"/>
                  </a:lnTo>
                  <a:lnTo>
                    <a:pt x="6363" y="7459"/>
                  </a:lnTo>
                  <a:lnTo>
                    <a:pt x="6353" y="7463"/>
                  </a:lnTo>
                  <a:lnTo>
                    <a:pt x="6343" y="7467"/>
                  </a:lnTo>
                  <a:lnTo>
                    <a:pt x="6333" y="7473"/>
                  </a:lnTo>
                  <a:lnTo>
                    <a:pt x="6324" y="7479"/>
                  </a:lnTo>
                  <a:lnTo>
                    <a:pt x="6316" y="7487"/>
                  </a:lnTo>
                  <a:lnTo>
                    <a:pt x="6309" y="7495"/>
                  </a:lnTo>
                  <a:lnTo>
                    <a:pt x="6303" y="7503"/>
                  </a:lnTo>
                  <a:lnTo>
                    <a:pt x="6297" y="7512"/>
                  </a:lnTo>
                  <a:lnTo>
                    <a:pt x="6292" y="7522"/>
                  </a:lnTo>
                  <a:lnTo>
                    <a:pt x="6289" y="7532"/>
                  </a:lnTo>
                  <a:lnTo>
                    <a:pt x="6287" y="7542"/>
                  </a:lnTo>
                  <a:lnTo>
                    <a:pt x="6285" y="7552"/>
                  </a:lnTo>
                  <a:lnTo>
                    <a:pt x="6285" y="7564"/>
                  </a:lnTo>
                  <a:lnTo>
                    <a:pt x="6285" y="7574"/>
                  </a:lnTo>
                  <a:lnTo>
                    <a:pt x="6286" y="7584"/>
                  </a:lnTo>
                  <a:lnTo>
                    <a:pt x="6289" y="7595"/>
                  </a:lnTo>
                  <a:lnTo>
                    <a:pt x="6292" y="7605"/>
                  </a:lnTo>
                  <a:lnTo>
                    <a:pt x="6297" y="7615"/>
                  </a:lnTo>
                  <a:lnTo>
                    <a:pt x="6303" y="7625"/>
                  </a:lnTo>
                  <a:lnTo>
                    <a:pt x="6309" y="7634"/>
                  </a:lnTo>
                  <a:lnTo>
                    <a:pt x="6317" y="7642"/>
                  </a:lnTo>
                  <a:lnTo>
                    <a:pt x="6325" y="7649"/>
                  </a:lnTo>
                  <a:lnTo>
                    <a:pt x="6333" y="7656"/>
                  </a:lnTo>
                  <a:lnTo>
                    <a:pt x="6342" y="7661"/>
                  </a:lnTo>
                  <a:lnTo>
                    <a:pt x="6352" y="7666"/>
                  </a:lnTo>
                  <a:lnTo>
                    <a:pt x="6362" y="7669"/>
                  </a:lnTo>
                  <a:lnTo>
                    <a:pt x="6372" y="7671"/>
                  </a:lnTo>
                  <a:lnTo>
                    <a:pt x="6382" y="7674"/>
                  </a:lnTo>
                  <a:lnTo>
                    <a:pt x="6393" y="7674"/>
                  </a:lnTo>
                  <a:lnTo>
                    <a:pt x="6403" y="7674"/>
                  </a:lnTo>
                  <a:lnTo>
                    <a:pt x="6414" y="7671"/>
                  </a:lnTo>
                  <a:lnTo>
                    <a:pt x="6425" y="7669"/>
                  </a:lnTo>
                  <a:lnTo>
                    <a:pt x="6435" y="7666"/>
                  </a:lnTo>
                  <a:lnTo>
                    <a:pt x="6445" y="7661"/>
                  </a:lnTo>
                  <a:close/>
                  <a:moveTo>
                    <a:pt x="7672" y="7009"/>
                  </a:moveTo>
                  <a:lnTo>
                    <a:pt x="7681" y="7004"/>
                  </a:lnTo>
                  <a:lnTo>
                    <a:pt x="7690" y="6997"/>
                  </a:lnTo>
                  <a:lnTo>
                    <a:pt x="7698" y="6989"/>
                  </a:lnTo>
                  <a:lnTo>
                    <a:pt x="7706" y="6981"/>
                  </a:lnTo>
                  <a:lnTo>
                    <a:pt x="7711" y="6972"/>
                  </a:lnTo>
                  <a:lnTo>
                    <a:pt x="7717" y="6963"/>
                  </a:lnTo>
                  <a:lnTo>
                    <a:pt x="7722" y="6954"/>
                  </a:lnTo>
                  <a:lnTo>
                    <a:pt x="7725" y="6944"/>
                  </a:lnTo>
                  <a:lnTo>
                    <a:pt x="7727" y="6934"/>
                  </a:lnTo>
                  <a:lnTo>
                    <a:pt x="7729" y="6924"/>
                  </a:lnTo>
                  <a:lnTo>
                    <a:pt x="7729" y="6913"/>
                  </a:lnTo>
                  <a:lnTo>
                    <a:pt x="7729" y="6903"/>
                  </a:lnTo>
                  <a:lnTo>
                    <a:pt x="7728" y="6891"/>
                  </a:lnTo>
                  <a:lnTo>
                    <a:pt x="7726" y="6881"/>
                  </a:lnTo>
                  <a:lnTo>
                    <a:pt x="7722" y="6871"/>
                  </a:lnTo>
                  <a:lnTo>
                    <a:pt x="7717" y="6861"/>
                  </a:lnTo>
                  <a:lnTo>
                    <a:pt x="7711" y="6851"/>
                  </a:lnTo>
                  <a:lnTo>
                    <a:pt x="7705" y="6842"/>
                  </a:lnTo>
                  <a:lnTo>
                    <a:pt x="7698" y="6834"/>
                  </a:lnTo>
                  <a:lnTo>
                    <a:pt x="7689" y="6827"/>
                  </a:lnTo>
                  <a:lnTo>
                    <a:pt x="7681" y="6821"/>
                  </a:lnTo>
                  <a:lnTo>
                    <a:pt x="7672" y="6815"/>
                  </a:lnTo>
                  <a:lnTo>
                    <a:pt x="7662" y="6811"/>
                  </a:lnTo>
                  <a:lnTo>
                    <a:pt x="7652" y="6807"/>
                  </a:lnTo>
                  <a:lnTo>
                    <a:pt x="7642" y="6805"/>
                  </a:lnTo>
                  <a:lnTo>
                    <a:pt x="7632" y="6803"/>
                  </a:lnTo>
                  <a:lnTo>
                    <a:pt x="7622" y="6803"/>
                  </a:lnTo>
                  <a:lnTo>
                    <a:pt x="7611" y="6803"/>
                  </a:lnTo>
                  <a:lnTo>
                    <a:pt x="7600" y="6804"/>
                  </a:lnTo>
                  <a:lnTo>
                    <a:pt x="7589" y="6807"/>
                  </a:lnTo>
                  <a:lnTo>
                    <a:pt x="7579" y="6811"/>
                  </a:lnTo>
                  <a:lnTo>
                    <a:pt x="7569" y="6815"/>
                  </a:lnTo>
                  <a:lnTo>
                    <a:pt x="7559" y="6821"/>
                  </a:lnTo>
                  <a:lnTo>
                    <a:pt x="7551" y="6827"/>
                  </a:lnTo>
                  <a:lnTo>
                    <a:pt x="7542" y="6835"/>
                  </a:lnTo>
                  <a:lnTo>
                    <a:pt x="7535" y="6843"/>
                  </a:lnTo>
                  <a:lnTo>
                    <a:pt x="7529" y="6851"/>
                  </a:lnTo>
                  <a:lnTo>
                    <a:pt x="7524" y="6860"/>
                  </a:lnTo>
                  <a:lnTo>
                    <a:pt x="7520" y="6870"/>
                  </a:lnTo>
                  <a:lnTo>
                    <a:pt x="7515" y="6880"/>
                  </a:lnTo>
                  <a:lnTo>
                    <a:pt x="7513" y="6890"/>
                  </a:lnTo>
                  <a:lnTo>
                    <a:pt x="7512" y="6900"/>
                  </a:lnTo>
                  <a:lnTo>
                    <a:pt x="7511" y="6912"/>
                  </a:lnTo>
                  <a:lnTo>
                    <a:pt x="7512" y="6922"/>
                  </a:lnTo>
                  <a:lnTo>
                    <a:pt x="7513" y="6932"/>
                  </a:lnTo>
                  <a:lnTo>
                    <a:pt x="7515" y="6943"/>
                  </a:lnTo>
                  <a:lnTo>
                    <a:pt x="7519" y="6953"/>
                  </a:lnTo>
                  <a:lnTo>
                    <a:pt x="7524" y="6963"/>
                  </a:lnTo>
                  <a:lnTo>
                    <a:pt x="7530" y="6973"/>
                  </a:lnTo>
                  <a:lnTo>
                    <a:pt x="7537" y="6982"/>
                  </a:lnTo>
                  <a:lnTo>
                    <a:pt x="7543" y="6990"/>
                  </a:lnTo>
                  <a:lnTo>
                    <a:pt x="7551" y="6997"/>
                  </a:lnTo>
                  <a:lnTo>
                    <a:pt x="7560" y="7004"/>
                  </a:lnTo>
                  <a:lnTo>
                    <a:pt x="7569" y="7009"/>
                  </a:lnTo>
                  <a:lnTo>
                    <a:pt x="7578" y="7014"/>
                  </a:lnTo>
                  <a:lnTo>
                    <a:pt x="7588" y="7017"/>
                  </a:lnTo>
                  <a:lnTo>
                    <a:pt x="7598" y="7019"/>
                  </a:lnTo>
                  <a:lnTo>
                    <a:pt x="7609" y="7022"/>
                  </a:lnTo>
                  <a:lnTo>
                    <a:pt x="7620" y="7022"/>
                  </a:lnTo>
                  <a:lnTo>
                    <a:pt x="7630" y="7022"/>
                  </a:lnTo>
                  <a:lnTo>
                    <a:pt x="7641" y="7019"/>
                  </a:lnTo>
                  <a:lnTo>
                    <a:pt x="7651" y="7017"/>
                  </a:lnTo>
                  <a:lnTo>
                    <a:pt x="7662" y="7014"/>
                  </a:lnTo>
                  <a:lnTo>
                    <a:pt x="7672" y="7009"/>
                  </a:lnTo>
                  <a:close/>
                  <a:moveTo>
                    <a:pt x="8898" y="6357"/>
                  </a:moveTo>
                  <a:lnTo>
                    <a:pt x="8908" y="6352"/>
                  </a:lnTo>
                  <a:lnTo>
                    <a:pt x="8916" y="6345"/>
                  </a:lnTo>
                  <a:lnTo>
                    <a:pt x="8925" y="6337"/>
                  </a:lnTo>
                  <a:lnTo>
                    <a:pt x="8932" y="6329"/>
                  </a:lnTo>
                  <a:lnTo>
                    <a:pt x="8939" y="6320"/>
                  </a:lnTo>
                  <a:lnTo>
                    <a:pt x="8943" y="6311"/>
                  </a:lnTo>
                  <a:lnTo>
                    <a:pt x="8948" y="6302"/>
                  </a:lnTo>
                  <a:lnTo>
                    <a:pt x="8952" y="6292"/>
                  </a:lnTo>
                  <a:lnTo>
                    <a:pt x="8954" y="6282"/>
                  </a:lnTo>
                  <a:lnTo>
                    <a:pt x="8955" y="6272"/>
                  </a:lnTo>
                  <a:lnTo>
                    <a:pt x="8957" y="6261"/>
                  </a:lnTo>
                  <a:lnTo>
                    <a:pt x="8955" y="6251"/>
                  </a:lnTo>
                  <a:lnTo>
                    <a:pt x="8954" y="6239"/>
                  </a:lnTo>
                  <a:lnTo>
                    <a:pt x="8952" y="6229"/>
                  </a:lnTo>
                  <a:lnTo>
                    <a:pt x="8949" y="6219"/>
                  </a:lnTo>
                  <a:lnTo>
                    <a:pt x="8943" y="6209"/>
                  </a:lnTo>
                  <a:lnTo>
                    <a:pt x="8938" y="6199"/>
                  </a:lnTo>
                  <a:lnTo>
                    <a:pt x="8931" y="6190"/>
                  </a:lnTo>
                  <a:lnTo>
                    <a:pt x="8924" y="6182"/>
                  </a:lnTo>
                  <a:lnTo>
                    <a:pt x="8916" y="6175"/>
                  </a:lnTo>
                  <a:lnTo>
                    <a:pt x="8907" y="6169"/>
                  </a:lnTo>
                  <a:lnTo>
                    <a:pt x="8898" y="6163"/>
                  </a:lnTo>
                  <a:lnTo>
                    <a:pt x="8889" y="6159"/>
                  </a:lnTo>
                  <a:lnTo>
                    <a:pt x="8879" y="6155"/>
                  </a:lnTo>
                  <a:lnTo>
                    <a:pt x="8869" y="6153"/>
                  </a:lnTo>
                  <a:lnTo>
                    <a:pt x="8858" y="6151"/>
                  </a:lnTo>
                  <a:lnTo>
                    <a:pt x="8848" y="6151"/>
                  </a:lnTo>
                  <a:lnTo>
                    <a:pt x="8838" y="6151"/>
                  </a:lnTo>
                  <a:lnTo>
                    <a:pt x="8827" y="6152"/>
                  </a:lnTo>
                  <a:lnTo>
                    <a:pt x="8817" y="6155"/>
                  </a:lnTo>
                  <a:lnTo>
                    <a:pt x="8805" y="6159"/>
                  </a:lnTo>
                  <a:lnTo>
                    <a:pt x="8795" y="6163"/>
                  </a:lnTo>
                  <a:lnTo>
                    <a:pt x="8786" y="6169"/>
                  </a:lnTo>
                  <a:lnTo>
                    <a:pt x="8777" y="6175"/>
                  </a:lnTo>
                  <a:lnTo>
                    <a:pt x="8769" y="6183"/>
                  </a:lnTo>
                  <a:lnTo>
                    <a:pt x="8762" y="6191"/>
                  </a:lnTo>
                  <a:lnTo>
                    <a:pt x="8756" y="6199"/>
                  </a:lnTo>
                  <a:lnTo>
                    <a:pt x="8750" y="6208"/>
                  </a:lnTo>
                  <a:lnTo>
                    <a:pt x="8746" y="6218"/>
                  </a:lnTo>
                  <a:lnTo>
                    <a:pt x="8743" y="6228"/>
                  </a:lnTo>
                  <a:lnTo>
                    <a:pt x="8740" y="6238"/>
                  </a:lnTo>
                  <a:lnTo>
                    <a:pt x="8738" y="6248"/>
                  </a:lnTo>
                  <a:lnTo>
                    <a:pt x="8738" y="6260"/>
                  </a:lnTo>
                  <a:lnTo>
                    <a:pt x="8738" y="6270"/>
                  </a:lnTo>
                  <a:lnTo>
                    <a:pt x="8739" y="6280"/>
                  </a:lnTo>
                  <a:lnTo>
                    <a:pt x="8741" y="6291"/>
                  </a:lnTo>
                  <a:lnTo>
                    <a:pt x="8746" y="6301"/>
                  </a:lnTo>
                  <a:lnTo>
                    <a:pt x="8750" y="6311"/>
                  </a:lnTo>
                  <a:lnTo>
                    <a:pt x="8756" y="6321"/>
                  </a:lnTo>
                  <a:lnTo>
                    <a:pt x="8763" y="6330"/>
                  </a:lnTo>
                  <a:lnTo>
                    <a:pt x="8769" y="6338"/>
                  </a:lnTo>
                  <a:lnTo>
                    <a:pt x="8778" y="6345"/>
                  </a:lnTo>
                  <a:lnTo>
                    <a:pt x="8786" y="6352"/>
                  </a:lnTo>
                  <a:lnTo>
                    <a:pt x="8795" y="6357"/>
                  </a:lnTo>
                  <a:lnTo>
                    <a:pt x="8805" y="6362"/>
                  </a:lnTo>
                  <a:lnTo>
                    <a:pt x="8815" y="6365"/>
                  </a:lnTo>
                  <a:lnTo>
                    <a:pt x="8825" y="6367"/>
                  </a:lnTo>
                  <a:lnTo>
                    <a:pt x="8836" y="6370"/>
                  </a:lnTo>
                  <a:lnTo>
                    <a:pt x="8846" y="6370"/>
                  </a:lnTo>
                  <a:lnTo>
                    <a:pt x="8857" y="6370"/>
                  </a:lnTo>
                  <a:lnTo>
                    <a:pt x="8867" y="6367"/>
                  </a:lnTo>
                  <a:lnTo>
                    <a:pt x="8878" y="6365"/>
                  </a:lnTo>
                  <a:lnTo>
                    <a:pt x="8888" y="6362"/>
                  </a:lnTo>
                  <a:lnTo>
                    <a:pt x="8898" y="6357"/>
                  </a:lnTo>
                  <a:close/>
                  <a:moveTo>
                    <a:pt x="10124" y="5705"/>
                  </a:moveTo>
                  <a:lnTo>
                    <a:pt x="10135" y="5700"/>
                  </a:lnTo>
                  <a:lnTo>
                    <a:pt x="10144" y="5693"/>
                  </a:lnTo>
                  <a:lnTo>
                    <a:pt x="10151" y="5685"/>
                  </a:lnTo>
                  <a:lnTo>
                    <a:pt x="10158" y="5677"/>
                  </a:lnTo>
                  <a:lnTo>
                    <a:pt x="10165" y="5668"/>
                  </a:lnTo>
                  <a:lnTo>
                    <a:pt x="10170" y="5659"/>
                  </a:lnTo>
                  <a:lnTo>
                    <a:pt x="10175" y="5650"/>
                  </a:lnTo>
                  <a:lnTo>
                    <a:pt x="10178" y="5640"/>
                  </a:lnTo>
                  <a:lnTo>
                    <a:pt x="10181" y="5630"/>
                  </a:lnTo>
                  <a:lnTo>
                    <a:pt x="10183" y="5620"/>
                  </a:lnTo>
                  <a:lnTo>
                    <a:pt x="10183" y="5609"/>
                  </a:lnTo>
                  <a:lnTo>
                    <a:pt x="10183" y="5599"/>
                  </a:lnTo>
                  <a:lnTo>
                    <a:pt x="10182" y="5587"/>
                  </a:lnTo>
                  <a:lnTo>
                    <a:pt x="10178" y="5577"/>
                  </a:lnTo>
                  <a:lnTo>
                    <a:pt x="10175" y="5567"/>
                  </a:lnTo>
                  <a:lnTo>
                    <a:pt x="10170" y="5557"/>
                  </a:lnTo>
                  <a:lnTo>
                    <a:pt x="10165" y="5547"/>
                  </a:lnTo>
                  <a:lnTo>
                    <a:pt x="10158" y="5538"/>
                  </a:lnTo>
                  <a:lnTo>
                    <a:pt x="10150" y="5530"/>
                  </a:lnTo>
                  <a:lnTo>
                    <a:pt x="10142" y="5523"/>
                  </a:lnTo>
                  <a:lnTo>
                    <a:pt x="10135" y="5517"/>
                  </a:lnTo>
                  <a:lnTo>
                    <a:pt x="10126" y="5511"/>
                  </a:lnTo>
                  <a:lnTo>
                    <a:pt x="10116" y="5507"/>
                  </a:lnTo>
                  <a:lnTo>
                    <a:pt x="10105" y="5503"/>
                  </a:lnTo>
                  <a:lnTo>
                    <a:pt x="10095" y="5501"/>
                  </a:lnTo>
                  <a:lnTo>
                    <a:pt x="10085" y="5499"/>
                  </a:lnTo>
                  <a:lnTo>
                    <a:pt x="10074" y="5499"/>
                  </a:lnTo>
                  <a:lnTo>
                    <a:pt x="10064" y="5499"/>
                  </a:lnTo>
                  <a:lnTo>
                    <a:pt x="10054" y="5500"/>
                  </a:lnTo>
                  <a:lnTo>
                    <a:pt x="10043" y="5503"/>
                  </a:lnTo>
                  <a:lnTo>
                    <a:pt x="10033" y="5507"/>
                  </a:lnTo>
                  <a:lnTo>
                    <a:pt x="10022" y="5511"/>
                  </a:lnTo>
                  <a:lnTo>
                    <a:pt x="10012" y="5517"/>
                  </a:lnTo>
                  <a:lnTo>
                    <a:pt x="10003" y="5523"/>
                  </a:lnTo>
                  <a:lnTo>
                    <a:pt x="9996" y="5531"/>
                  </a:lnTo>
                  <a:lnTo>
                    <a:pt x="9989" y="5539"/>
                  </a:lnTo>
                  <a:lnTo>
                    <a:pt x="9982" y="5547"/>
                  </a:lnTo>
                  <a:lnTo>
                    <a:pt x="9977" y="5556"/>
                  </a:lnTo>
                  <a:lnTo>
                    <a:pt x="9972" y="5566"/>
                  </a:lnTo>
                  <a:lnTo>
                    <a:pt x="9969" y="5576"/>
                  </a:lnTo>
                  <a:lnTo>
                    <a:pt x="9966" y="5586"/>
                  </a:lnTo>
                  <a:lnTo>
                    <a:pt x="9964" y="5596"/>
                  </a:lnTo>
                  <a:lnTo>
                    <a:pt x="9964" y="5608"/>
                  </a:lnTo>
                  <a:lnTo>
                    <a:pt x="9964" y="5618"/>
                  </a:lnTo>
                  <a:lnTo>
                    <a:pt x="9966" y="5628"/>
                  </a:lnTo>
                  <a:lnTo>
                    <a:pt x="9969" y="5639"/>
                  </a:lnTo>
                  <a:lnTo>
                    <a:pt x="9972" y="5649"/>
                  </a:lnTo>
                  <a:lnTo>
                    <a:pt x="9977" y="5659"/>
                  </a:lnTo>
                  <a:lnTo>
                    <a:pt x="9982" y="5669"/>
                  </a:lnTo>
                  <a:lnTo>
                    <a:pt x="9989" y="5678"/>
                  </a:lnTo>
                  <a:lnTo>
                    <a:pt x="9997" y="5686"/>
                  </a:lnTo>
                  <a:lnTo>
                    <a:pt x="10005" y="5693"/>
                  </a:lnTo>
                  <a:lnTo>
                    <a:pt x="10014" y="5700"/>
                  </a:lnTo>
                  <a:lnTo>
                    <a:pt x="10022" y="5705"/>
                  </a:lnTo>
                  <a:lnTo>
                    <a:pt x="10031" y="5710"/>
                  </a:lnTo>
                  <a:lnTo>
                    <a:pt x="10042" y="5713"/>
                  </a:lnTo>
                  <a:lnTo>
                    <a:pt x="10052" y="5715"/>
                  </a:lnTo>
                  <a:lnTo>
                    <a:pt x="10062" y="5718"/>
                  </a:lnTo>
                  <a:lnTo>
                    <a:pt x="10073" y="5718"/>
                  </a:lnTo>
                  <a:lnTo>
                    <a:pt x="10083" y="5718"/>
                  </a:lnTo>
                  <a:lnTo>
                    <a:pt x="10094" y="5715"/>
                  </a:lnTo>
                  <a:lnTo>
                    <a:pt x="10104" y="5713"/>
                  </a:lnTo>
                  <a:lnTo>
                    <a:pt x="10114" y="5710"/>
                  </a:lnTo>
                  <a:lnTo>
                    <a:pt x="10124" y="5705"/>
                  </a:lnTo>
                  <a:close/>
                  <a:moveTo>
                    <a:pt x="11352" y="5053"/>
                  </a:moveTo>
                  <a:lnTo>
                    <a:pt x="11361" y="5048"/>
                  </a:lnTo>
                  <a:lnTo>
                    <a:pt x="11370" y="5041"/>
                  </a:lnTo>
                  <a:lnTo>
                    <a:pt x="11378" y="5033"/>
                  </a:lnTo>
                  <a:lnTo>
                    <a:pt x="11385" y="5025"/>
                  </a:lnTo>
                  <a:lnTo>
                    <a:pt x="11391" y="5016"/>
                  </a:lnTo>
                  <a:lnTo>
                    <a:pt x="11397" y="5007"/>
                  </a:lnTo>
                  <a:lnTo>
                    <a:pt x="11401" y="4998"/>
                  </a:lnTo>
                  <a:lnTo>
                    <a:pt x="11404" y="4988"/>
                  </a:lnTo>
                  <a:lnTo>
                    <a:pt x="11408" y="4978"/>
                  </a:lnTo>
                  <a:lnTo>
                    <a:pt x="11409" y="4968"/>
                  </a:lnTo>
                  <a:lnTo>
                    <a:pt x="11410" y="4957"/>
                  </a:lnTo>
                  <a:lnTo>
                    <a:pt x="11409" y="4947"/>
                  </a:lnTo>
                  <a:lnTo>
                    <a:pt x="11408" y="4935"/>
                  </a:lnTo>
                  <a:lnTo>
                    <a:pt x="11406" y="4925"/>
                  </a:lnTo>
                  <a:lnTo>
                    <a:pt x="11401" y="4915"/>
                  </a:lnTo>
                  <a:lnTo>
                    <a:pt x="11397" y="4905"/>
                  </a:lnTo>
                  <a:lnTo>
                    <a:pt x="11391" y="4895"/>
                  </a:lnTo>
                  <a:lnTo>
                    <a:pt x="11384" y="4886"/>
                  </a:lnTo>
                  <a:lnTo>
                    <a:pt x="11378" y="4878"/>
                  </a:lnTo>
                  <a:lnTo>
                    <a:pt x="11370" y="4871"/>
                  </a:lnTo>
                  <a:lnTo>
                    <a:pt x="11361" y="4865"/>
                  </a:lnTo>
                  <a:lnTo>
                    <a:pt x="11352" y="4859"/>
                  </a:lnTo>
                  <a:lnTo>
                    <a:pt x="11342" y="4855"/>
                  </a:lnTo>
                  <a:lnTo>
                    <a:pt x="11333" y="4851"/>
                  </a:lnTo>
                  <a:lnTo>
                    <a:pt x="11323" y="4849"/>
                  </a:lnTo>
                  <a:lnTo>
                    <a:pt x="11311" y="4847"/>
                  </a:lnTo>
                  <a:lnTo>
                    <a:pt x="11301" y="4847"/>
                  </a:lnTo>
                  <a:lnTo>
                    <a:pt x="11290" y="4847"/>
                  </a:lnTo>
                  <a:lnTo>
                    <a:pt x="11280" y="4848"/>
                  </a:lnTo>
                  <a:lnTo>
                    <a:pt x="11270" y="4851"/>
                  </a:lnTo>
                  <a:lnTo>
                    <a:pt x="11259" y="4855"/>
                  </a:lnTo>
                  <a:lnTo>
                    <a:pt x="11249" y="4859"/>
                  </a:lnTo>
                  <a:lnTo>
                    <a:pt x="11240" y="4865"/>
                  </a:lnTo>
                  <a:lnTo>
                    <a:pt x="11231" y="4871"/>
                  </a:lnTo>
                  <a:lnTo>
                    <a:pt x="11223" y="4879"/>
                  </a:lnTo>
                  <a:lnTo>
                    <a:pt x="11215" y="4887"/>
                  </a:lnTo>
                  <a:lnTo>
                    <a:pt x="11209" y="4895"/>
                  </a:lnTo>
                  <a:lnTo>
                    <a:pt x="11204" y="4904"/>
                  </a:lnTo>
                  <a:lnTo>
                    <a:pt x="11199" y="4914"/>
                  </a:lnTo>
                  <a:lnTo>
                    <a:pt x="11196" y="4924"/>
                  </a:lnTo>
                  <a:lnTo>
                    <a:pt x="11193" y="4934"/>
                  </a:lnTo>
                  <a:lnTo>
                    <a:pt x="11191" y="4944"/>
                  </a:lnTo>
                  <a:lnTo>
                    <a:pt x="11190" y="4956"/>
                  </a:lnTo>
                  <a:lnTo>
                    <a:pt x="11191" y="4966"/>
                  </a:lnTo>
                  <a:lnTo>
                    <a:pt x="11193" y="4976"/>
                  </a:lnTo>
                  <a:lnTo>
                    <a:pt x="11195" y="4987"/>
                  </a:lnTo>
                  <a:lnTo>
                    <a:pt x="11199" y="4997"/>
                  </a:lnTo>
                  <a:lnTo>
                    <a:pt x="11204" y="5007"/>
                  </a:lnTo>
                  <a:lnTo>
                    <a:pt x="11209" y="5017"/>
                  </a:lnTo>
                  <a:lnTo>
                    <a:pt x="11216" y="5026"/>
                  </a:lnTo>
                  <a:lnTo>
                    <a:pt x="11223" y="5034"/>
                  </a:lnTo>
                  <a:lnTo>
                    <a:pt x="11231" y="5041"/>
                  </a:lnTo>
                  <a:lnTo>
                    <a:pt x="11240" y="5048"/>
                  </a:lnTo>
                  <a:lnTo>
                    <a:pt x="11249" y="5053"/>
                  </a:lnTo>
                  <a:lnTo>
                    <a:pt x="11259" y="5058"/>
                  </a:lnTo>
                  <a:lnTo>
                    <a:pt x="11268" y="5061"/>
                  </a:lnTo>
                  <a:lnTo>
                    <a:pt x="11278" y="5063"/>
                  </a:lnTo>
                  <a:lnTo>
                    <a:pt x="11289" y="5066"/>
                  </a:lnTo>
                  <a:lnTo>
                    <a:pt x="11299" y="5066"/>
                  </a:lnTo>
                  <a:lnTo>
                    <a:pt x="11310" y="5066"/>
                  </a:lnTo>
                  <a:lnTo>
                    <a:pt x="11320" y="5063"/>
                  </a:lnTo>
                  <a:lnTo>
                    <a:pt x="11330" y="5061"/>
                  </a:lnTo>
                  <a:lnTo>
                    <a:pt x="11342" y="5058"/>
                  </a:lnTo>
                  <a:lnTo>
                    <a:pt x="11352" y="5053"/>
                  </a:lnTo>
                  <a:close/>
                  <a:moveTo>
                    <a:pt x="3417" y="10845"/>
                  </a:moveTo>
                  <a:lnTo>
                    <a:pt x="3427" y="10839"/>
                  </a:lnTo>
                  <a:lnTo>
                    <a:pt x="3434" y="10832"/>
                  </a:lnTo>
                  <a:lnTo>
                    <a:pt x="3443" y="10825"/>
                  </a:lnTo>
                  <a:lnTo>
                    <a:pt x="3450" y="10817"/>
                  </a:lnTo>
                  <a:lnTo>
                    <a:pt x="3457" y="10809"/>
                  </a:lnTo>
                  <a:lnTo>
                    <a:pt x="3461" y="10800"/>
                  </a:lnTo>
                  <a:lnTo>
                    <a:pt x="3466" y="10790"/>
                  </a:lnTo>
                  <a:lnTo>
                    <a:pt x="3470" y="10780"/>
                  </a:lnTo>
                  <a:lnTo>
                    <a:pt x="3473" y="10770"/>
                  </a:lnTo>
                  <a:lnTo>
                    <a:pt x="3474" y="10760"/>
                  </a:lnTo>
                  <a:lnTo>
                    <a:pt x="3475" y="10749"/>
                  </a:lnTo>
                  <a:lnTo>
                    <a:pt x="3475" y="10738"/>
                  </a:lnTo>
                  <a:lnTo>
                    <a:pt x="3473" y="10728"/>
                  </a:lnTo>
                  <a:lnTo>
                    <a:pt x="3470" y="10717"/>
                  </a:lnTo>
                  <a:lnTo>
                    <a:pt x="3467" y="10707"/>
                  </a:lnTo>
                  <a:lnTo>
                    <a:pt x="3461" y="10697"/>
                  </a:lnTo>
                  <a:lnTo>
                    <a:pt x="3456" y="10687"/>
                  </a:lnTo>
                  <a:lnTo>
                    <a:pt x="3450" y="10679"/>
                  </a:lnTo>
                  <a:lnTo>
                    <a:pt x="3442" y="10670"/>
                  </a:lnTo>
                  <a:lnTo>
                    <a:pt x="3434" y="10663"/>
                  </a:lnTo>
                  <a:lnTo>
                    <a:pt x="3426" y="10656"/>
                  </a:lnTo>
                  <a:lnTo>
                    <a:pt x="3417" y="10652"/>
                  </a:lnTo>
                  <a:lnTo>
                    <a:pt x="3408" y="10647"/>
                  </a:lnTo>
                  <a:lnTo>
                    <a:pt x="3397" y="10643"/>
                  </a:lnTo>
                  <a:lnTo>
                    <a:pt x="3387" y="10641"/>
                  </a:lnTo>
                  <a:lnTo>
                    <a:pt x="3376" y="10639"/>
                  </a:lnTo>
                  <a:lnTo>
                    <a:pt x="3366" y="10638"/>
                  </a:lnTo>
                  <a:lnTo>
                    <a:pt x="3356" y="10638"/>
                  </a:lnTo>
                  <a:lnTo>
                    <a:pt x="3345" y="10641"/>
                  </a:lnTo>
                  <a:lnTo>
                    <a:pt x="3335" y="10643"/>
                  </a:lnTo>
                  <a:lnTo>
                    <a:pt x="3324" y="10646"/>
                  </a:lnTo>
                  <a:lnTo>
                    <a:pt x="3313" y="10652"/>
                  </a:lnTo>
                  <a:lnTo>
                    <a:pt x="3304" y="10657"/>
                  </a:lnTo>
                  <a:lnTo>
                    <a:pt x="3295" y="10663"/>
                  </a:lnTo>
                  <a:lnTo>
                    <a:pt x="3288" y="10671"/>
                  </a:lnTo>
                  <a:lnTo>
                    <a:pt x="3280" y="10679"/>
                  </a:lnTo>
                  <a:lnTo>
                    <a:pt x="3274" y="10688"/>
                  </a:lnTo>
                  <a:lnTo>
                    <a:pt x="3269" y="10697"/>
                  </a:lnTo>
                  <a:lnTo>
                    <a:pt x="3264" y="10706"/>
                  </a:lnTo>
                  <a:lnTo>
                    <a:pt x="3261" y="10716"/>
                  </a:lnTo>
                  <a:lnTo>
                    <a:pt x="3259" y="10726"/>
                  </a:lnTo>
                  <a:lnTo>
                    <a:pt x="3256" y="10737"/>
                  </a:lnTo>
                  <a:lnTo>
                    <a:pt x="3256" y="10747"/>
                  </a:lnTo>
                  <a:lnTo>
                    <a:pt x="3256" y="10757"/>
                  </a:lnTo>
                  <a:lnTo>
                    <a:pt x="3257" y="10769"/>
                  </a:lnTo>
                  <a:lnTo>
                    <a:pt x="3261" y="10779"/>
                  </a:lnTo>
                  <a:lnTo>
                    <a:pt x="3264" y="10789"/>
                  </a:lnTo>
                  <a:lnTo>
                    <a:pt x="3269" y="10800"/>
                  </a:lnTo>
                  <a:lnTo>
                    <a:pt x="3274" y="10809"/>
                  </a:lnTo>
                  <a:lnTo>
                    <a:pt x="3281" y="10818"/>
                  </a:lnTo>
                  <a:lnTo>
                    <a:pt x="3288" y="10826"/>
                  </a:lnTo>
                  <a:lnTo>
                    <a:pt x="3297" y="10834"/>
                  </a:lnTo>
                  <a:lnTo>
                    <a:pt x="3304" y="10839"/>
                  </a:lnTo>
                  <a:lnTo>
                    <a:pt x="3313" y="10845"/>
                  </a:lnTo>
                  <a:lnTo>
                    <a:pt x="3324" y="10849"/>
                  </a:lnTo>
                  <a:lnTo>
                    <a:pt x="3334" y="10853"/>
                  </a:lnTo>
                  <a:lnTo>
                    <a:pt x="3344" y="10855"/>
                  </a:lnTo>
                  <a:lnTo>
                    <a:pt x="3354" y="10857"/>
                  </a:lnTo>
                  <a:lnTo>
                    <a:pt x="3364" y="10857"/>
                  </a:lnTo>
                  <a:lnTo>
                    <a:pt x="3375" y="10857"/>
                  </a:lnTo>
                  <a:lnTo>
                    <a:pt x="3385" y="10856"/>
                  </a:lnTo>
                  <a:lnTo>
                    <a:pt x="3396" y="10853"/>
                  </a:lnTo>
                  <a:lnTo>
                    <a:pt x="3406" y="10849"/>
                  </a:lnTo>
                  <a:lnTo>
                    <a:pt x="3417" y="10845"/>
                  </a:lnTo>
                  <a:close/>
                  <a:moveTo>
                    <a:pt x="4643" y="10193"/>
                  </a:moveTo>
                  <a:lnTo>
                    <a:pt x="4653" y="10187"/>
                  </a:lnTo>
                  <a:lnTo>
                    <a:pt x="4662" y="10180"/>
                  </a:lnTo>
                  <a:lnTo>
                    <a:pt x="4670" y="10174"/>
                  </a:lnTo>
                  <a:lnTo>
                    <a:pt x="4676" y="10165"/>
                  </a:lnTo>
                  <a:lnTo>
                    <a:pt x="4683" y="10157"/>
                  </a:lnTo>
                  <a:lnTo>
                    <a:pt x="4689" y="10148"/>
                  </a:lnTo>
                  <a:lnTo>
                    <a:pt x="4693" y="10138"/>
                  </a:lnTo>
                  <a:lnTo>
                    <a:pt x="4696" y="10128"/>
                  </a:lnTo>
                  <a:lnTo>
                    <a:pt x="4699" y="10118"/>
                  </a:lnTo>
                  <a:lnTo>
                    <a:pt x="4701" y="10108"/>
                  </a:lnTo>
                  <a:lnTo>
                    <a:pt x="4701" y="10097"/>
                  </a:lnTo>
                  <a:lnTo>
                    <a:pt x="4701" y="10086"/>
                  </a:lnTo>
                  <a:lnTo>
                    <a:pt x="4700" y="10076"/>
                  </a:lnTo>
                  <a:lnTo>
                    <a:pt x="4696" y="10065"/>
                  </a:lnTo>
                  <a:lnTo>
                    <a:pt x="4693" y="10055"/>
                  </a:lnTo>
                  <a:lnTo>
                    <a:pt x="4689" y="10045"/>
                  </a:lnTo>
                  <a:lnTo>
                    <a:pt x="4683" y="10035"/>
                  </a:lnTo>
                  <a:lnTo>
                    <a:pt x="4676" y="10027"/>
                  </a:lnTo>
                  <a:lnTo>
                    <a:pt x="4668" y="10018"/>
                  </a:lnTo>
                  <a:lnTo>
                    <a:pt x="4661" y="10011"/>
                  </a:lnTo>
                  <a:lnTo>
                    <a:pt x="4653" y="10004"/>
                  </a:lnTo>
                  <a:lnTo>
                    <a:pt x="4644" y="10000"/>
                  </a:lnTo>
                  <a:lnTo>
                    <a:pt x="4634" y="9995"/>
                  </a:lnTo>
                  <a:lnTo>
                    <a:pt x="4624" y="9991"/>
                  </a:lnTo>
                  <a:lnTo>
                    <a:pt x="4614" y="9989"/>
                  </a:lnTo>
                  <a:lnTo>
                    <a:pt x="4603" y="9987"/>
                  </a:lnTo>
                  <a:lnTo>
                    <a:pt x="4592" y="9986"/>
                  </a:lnTo>
                  <a:lnTo>
                    <a:pt x="4582" y="9986"/>
                  </a:lnTo>
                  <a:lnTo>
                    <a:pt x="4572" y="9989"/>
                  </a:lnTo>
                  <a:lnTo>
                    <a:pt x="4561" y="9991"/>
                  </a:lnTo>
                  <a:lnTo>
                    <a:pt x="4551" y="9994"/>
                  </a:lnTo>
                  <a:lnTo>
                    <a:pt x="4541" y="10000"/>
                  </a:lnTo>
                  <a:lnTo>
                    <a:pt x="4531" y="10005"/>
                  </a:lnTo>
                  <a:lnTo>
                    <a:pt x="4522" y="10011"/>
                  </a:lnTo>
                  <a:lnTo>
                    <a:pt x="4514" y="10019"/>
                  </a:lnTo>
                  <a:lnTo>
                    <a:pt x="4507" y="10027"/>
                  </a:lnTo>
                  <a:lnTo>
                    <a:pt x="4500" y="10036"/>
                  </a:lnTo>
                  <a:lnTo>
                    <a:pt x="4495" y="10045"/>
                  </a:lnTo>
                  <a:lnTo>
                    <a:pt x="4490" y="10054"/>
                  </a:lnTo>
                  <a:lnTo>
                    <a:pt x="4487" y="10064"/>
                  </a:lnTo>
                  <a:lnTo>
                    <a:pt x="4485" y="10074"/>
                  </a:lnTo>
                  <a:lnTo>
                    <a:pt x="4484" y="10085"/>
                  </a:lnTo>
                  <a:lnTo>
                    <a:pt x="4482" y="10095"/>
                  </a:lnTo>
                  <a:lnTo>
                    <a:pt x="4482" y="10105"/>
                  </a:lnTo>
                  <a:lnTo>
                    <a:pt x="4485" y="10117"/>
                  </a:lnTo>
                  <a:lnTo>
                    <a:pt x="4487" y="10127"/>
                  </a:lnTo>
                  <a:lnTo>
                    <a:pt x="4490" y="10137"/>
                  </a:lnTo>
                  <a:lnTo>
                    <a:pt x="4495" y="10148"/>
                  </a:lnTo>
                  <a:lnTo>
                    <a:pt x="4501" y="10157"/>
                  </a:lnTo>
                  <a:lnTo>
                    <a:pt x="4507" y="10166"/>
                  </a:lnTo>
                  <a:lnTo>
                    <a:pt x="4515" y="10174"/>
                  </a:lnTo>
                  <a:lnTo>
                    <a:pt x="4523" y="10182"/>
                  </a:lnTo>
                  <a:lnTo>
                    <a:pt x="4532" y="10187"/>
                  </a:lnTo>
                  <a:lnTo>
                    <a:pt x="4541" y="10193"/>
                  </a:lnTo>
                  <a:lnTo>
                    <a:pt x="4550" y="10197"/>
                  </a:lnTo>
                  <a:lnTo>
                    <a:pt x="4560" y="10201"/>
                  </a:lnTo>
                  <a:lnTo>
                    <a:pt x="4570" y="10203"/>
                  </a:lnTo>
                  <a:lnTo>
                    <a:pt x="4580" y="10205"/>
                  </a:lnTo>
                  <a:lnTo>
                    <a:pt x="4591" y="10205"/>
                  </a:lnTo>
                  <a:lnTo>
                    <a:pt x="4601" y="10205"/>
                  </a:lnTo>
                  <a:lnTo>
                    <a:pt x="4612" y="10204"/>
                  </a:lnTo>
                  <a:lnTo>
                    <a:pt x="4623" y="10201"/>
                  </a:lnTo>
                  <a:lnTo>
                    <a:pt x="4633" y="10197"/>
                  </a:lnTo>
                  <a:lnTo>
                    <a:pt x="4643" y="10193"/>
                  </a:lnTo>
                  <a:close/>
                  <a:moveTo>
                    <a:pt x="5870" y="9541"/>
                  </a:moveTo>
                  <a:lnTo>
                    <a:pt x="5879" y="9535"/>
                  </a:lnTo>
                  <a:lnTo>
                    <a:pt x="5888" y="9528"/>
                  </a:lnTo>
                  <a:lnTo>
                    <a:pt x="5896" y="9522"/>
                  </a:lnTo>
                  <a:lnTo>
                    <a:pt x="5904" y="9513"/>
                  </a:lnTo>
                  <a:lnTo>
                    <a:pt x="5909" y="9505"/>
                  </a:lnTo>
                  <a:lnTo>
                    <a:pt x="5915" y="9496"/>
                  </a:lnTo>
                  <a:lnTo>
                    <a:pt x="5919" y="9486"/>
                  </a:lnTo>
                  <a:lnTo>
                    <a:pt x="5923" y="9476"/>
                  </a:lnTo>
                  <a:lnTo>
                    <a:pt x="5926" y="9466"/>
                  </a:lnTo>
                  <a:lnTo>
                    <a:pt x="5927" y="9456"/>
                  </a:lnTo>
                  <a:lnTo>
                    <a:pt x="5928" y="9445"/>
                  </a:lnTo>
                  <a:lnTo>
                    <a:pt x="5927" y="9434"/>
                  </a:lnTo>
                  <a:lnTo>
                    <a:pt x="5926" y="9424"/>
                  </a:lnTo>
                  <a:lnTo>
                    <a:pt x="5924" y="9413"/>
                  </a:lnTo>
                  <a:lnTo>
                    <a:pt x="5919" y="9403"/>
                  </a:lnTo>
                  <a:lnTo>
                    <a:pt x="5915" y="9393"/>
                  </a:lnTo>
                  <a:lnTo>
                    <a:pt x="5909" y="9383"/>
                  </a:lnTo>
                  <a:lnTo>
                    <a:pt x="5902" y="9375"/>
                  </a:lnTo>
                  <a:lnTo>
                    <a:pt x="5896" y="9366"/>
                  </a:lnTo>
                  <a:lnTo>
                    <a:pt x="5888" y="9359"/>
                  </a:lnTo>
                  <a:lnTo>
                    <a:pt x="5879" y="9352"/>
                  </a:lnTo>
                  <a:lnTo>
                    <a:pt x="5870" y="9348"/>
                  </a:lnTo>
                  <a:lnTo>
                    <a:pt x="5860" y="9343"/>
                  </a:lnTo>
                  <a:lnTo>
                    <a:pt x="5851" y="9339"/>
                  </a:lnTo>
                  <a:lnTo>
                    <a:pt x="5841" y="9337"/>
                  </a:lnTo>
                  <a:lnTo>
                    <a:pt x="5830" y="9335"/>
                  </a:lnTo>
                  <a:lnTo>
                    <a:pt x="5820" y="9334"/>
                  </a:lnTo>
                  <a:lnTo>
                    <a:pt x="5808" y="9334"/>
                  </a:lnTo>
                  <a:lnTo>
                    <a:pt x="5798" y="9337"/>
                  </a:lnTo>
                  <a:lnTo>
                    <a:pt x="5788" y="9339"/>
                  </a:lnTo>
                  <a:lnTo>
                    <a:pt x="5777" y="9342"/>
                  </a:lnTo>
                  <a:lnTo>
                    <a:pt x="5767" y="9348"/>
                  </a:lnTo>
                  <a:lnTo>
                    <a:pt x="5758" y="9353"/>
                  </a:lnTo>
                  <a:lnTo>
                    <a:pt x="5749" y="9359"/>
                  </a:lnTo>
                  <a:lnTo>
                    <a:pt x="5741" y="9367"/>
                  </a:lnTo>
                  <a:lnTo>
                    <a:pt x="5733" y="9375"/>
                  </a:lnTo>
                  <a:lnTo>
                    <a:pt x="5728" y="9384"/>
                  </a:lnTo>
                  <a:lnTo>
                    <a:pt x="5722" y="9393"/>
                  </a:lnTo>
                  <a:lnTo>
                    <a:pt x="5718" y="9402"/>
                  </a:lnTo>
                  <a:lnTo>
                    <a:pt x="5714" y="9412"/>
                  </a:lnTo>
                  <a:lnTo>
                    <a:pt x="5711" y="9422"/>
                  </a:lnTo>
                  <a:lnTo>
                    <a:pt x="5710" y="9433"/>
                  </a:lnTo>
                  <a:lnTo>
                    <a:pt x="5709" y="9443"/>
                  </a:lnTo>
                  <a:lnTo>
                    <a:pt x="5710" y="9453"/>
                  </a:lnTo>
                  <a:lnTo>
                    <a:pt x="5711" y="9465"/>
                  </a:lnTo>
                  <a:lnTo>
                    <a:pt x="5713" y="9475"/>
                  </a:lnTo>
                  <a:lnTo>
                    <a:pt x="5718" y="9485"/>
                  </a:lnTo>
                  <a:lnTo>
                    <a:pt x="5722" y="9496"/>
                  </a:lnTo>
                  <a:lnTo>
                    <a:pt x="5728" y="9505"/>
                  </a:lnTo>
                  <a:lnTo>
                    <a:pt x="5734" y="9514"/>
                  </a:lnTo>
                  <a:lnTo>
                    <a:pt x="5741" y="9522"/>
                  </a:lnTo>
                  <a:lnTo>
                    <a:pt x="5749" y="9530"/>
                  </a:lnTo>
                  <a:lnTo>
                    <a:pt x="5758" y="9535"/>
                  </a:lnTo>
                  <a:lnTo>
                    <a:pt x="5767" y="9541"/>
                  </a:lnTo>
                  <a:lnTo>
                    <a:pt x="5777" y="9545"/>
                  </a:lnTo>
                  <a:lnTo>
                    <a:pt x="5786" y="9549"/>
                  </a:lnTo>
                  <a:lnTo>
                    <a:pt x="5796" y="9551"/>
                  </a:lnTo>
                  <a:lnTo>
                    <a:pt x="5807" y="9553"/>
                  </a:lnTo>
                  <a:lnTo>
                    <a:pt x="5817" y="9553"/>
                  </a:lnTo>
                  <a:lnTo>
                    <a:pt x="5828" y="9553"/>
                  </a:lnTo>
                  <a:lnTo>
                    <a:pt x="5839" y="9552"/>
                  </a:lnTo>
                  <a:lnTo>
                    <a:pt x="5850" y="9549"/>
                  </a:lnTo>
                  <a:lnTo>
                    <a:pt x="5860" y="9545"/>
                  </a:lnTo>
                  <a:lnTo>
                    <a:pt x="5870" y="9541"/>
                  </a:lnTo>
                  <a:close/>
                  <a:moveTo>
                    <a:pt x="7096" y="8889"/>
                  </a:moveTo>
                  <a:lnTo>
                    <a:pt x="7106" y="8883"/>
                  </a:lnTo>
                  <a:lnTo>
                    <a:pt x="7115" y="8877"/>
                  </a:lnTo>
                  <a:lnTo>
                    <a:pt x="7123" y="8870"/>
                  </a:lnTo>
                  <a:lnTo>
                    <a:pt x="7130" y="8861"/>
                  </a:lnTo>
                  <a:lnTo>
                    <a:pt x="7136" y="8853"/>
                  </a:lnTo>
                  <a:lnTo>
                    <a:pt x="7142" y="8844"/>
                  </a:lnTo>
                  <a:lnTo>
                    <a:pt x="7147" y="8834"/>
                  </a:lnTo>
                  <a:lnTo>
                    <a:pt x="7150" y="8824"/>
                  </a:lnTo>
                  <a:lnTo>
                    <a:pt x="7152" y="8814"/>
                  </a:lnTo>
                  <a:lnTo>
                    <a:pt x="7154" y="8804"/>
                  </a:lnTo>
                  <a:lnTo>
                    <a:pt x="7154" y="8793"/>
                  </a:lnTo>
                  <a:lnTo>
                    <a:pt x="7154" y="8782"/>
                  </a:lnTo>
                  <a:lnTo>
                    <a:pt x="7152" y="8772"/>
                  </a:lnTo>
                  <a:lnTo>
                    <a:pt x="7150" y="8761"/>
                  </a:lnTo>
                  <a:lnTo>
                    <a:pt x="7147" y="8751"/>
                  </a:lnTo>
                  <a:lnTo>
                    <a:pt x="7142" y="8741"/>
                  </a:lnTo>
                  <a:lnTo>
                    <a:pt x="7136" y="8731"/>
                  </a:lnTo>
                  <a:lnTo>
                    <a:pt x="7130" y="8723"/>
                  </a:lnTo>
                  <a:lnTo>
                    <a:pt x="7122" y="8714"/>
                  </a:lnTo>
                  <a:lnTo>
                    <a:pt x="7114" y="8707"/>
                  </a:lnTo>
                  <a:lnTo>
                    <a:pt x="7105" y="8700"/>
                  </a:lnTo>
                  <a:lnTo>
                    <a:pt x="7096" y="8696"/>
                  </a:lnTo>
                  <a:lnTo>
                    <a:pt x="7087" y="8691"/>
                  </a:lnTo>
                  <a:lnTo>
                    <a:pt x="7077" y="8687"/>
                  </a:lnTo>
                  <a:lnTo>
                    <a:pt x="7067" y="8685"/>
                  </a:lnTo>
                  <a:lnTo>
                    <a:pt x="7057" y="8683"/>
                  </a:lnTo>
                  <a:lnTo>
                    <a:pt x="7046" y="8682"/>
                  </a:lnTo>
                  <a:lnTo>
                    <a:pt x="7036" y="8682"/>
                  </a:lnTo>
                  <a:lnTo>
                    <a:pt x="7024" y="8685"/>
                  </a:lnTo>
                  <a:lnTo>
                    <a:pt x="7014" y="8687"/>
                  </a:lnTo>
                  <a:lnTo>
                    <a:pt x="7004" y="8690"/>
                  </a:lnTo>
                  <a:lnTo>
                    <a:pt x="6994" y="8696"/>
                  </a:lnTo>
                  <a:lnTo>
                    <a:pt x="6984" y="8701"/>
                  </a:lnTo>
                  <a:lnTo>
                    <a:pt x="6975" y="8708"/>
                  </a:lnTo>
                  <a:lnTo>
                    <a:pt x="6967" y="8715"/>
                  </a:lnTo>
                  <a:lnTo>
                    <a:pt x="6960" y="8723"/>
                  </a:lnTo>
                  <a:lnTo>
                    <a:pt x="6954" y="8732"/>
                  </a:lnTo>
                  <a:lnTo>
                    <a:pt x="6948" y="8741"/>
                  </a:lnTo>
                  <a:lnTo>
                    <a:pt x="6944" y="8750"/>
                  </a:lnTo>
                  <a:lnTo>
                    <a:pt x="6940" y="8760"/>
                  </a:lnTo>
                  <a:lnTo>
                    <a:pt x="6938" y="8770"/>
                  </a:lnTo>
                  <a:lnTo>
                    <a:pt x="6936" y="8781"/>
                  </a:lnTo>
                  <a:lnTo>
                    <a:pt x="6936" y="8791"/>
                  </a:lnTo>
                  <a:lnTo>
                    <a:pt x="6936" y="8801"/>
                  </a:lnTo>
                  <a:lnTo>
                    <a:pt x="6937" y="8813"/>
                  </a:lnTo>
                  <a:lnTo>
                    <a:pt x="6940" y="8823"/>
                  </a:lnTo>
                  <a:lnTo>
                    <a:pt x="6944" y="8833"/>
                  </a:lnTo>
                  <a:lnTo>
                    <a:pt x="6948" y="8844"/>
                  </a:lnTo>
                  <a:lnTo>
                    <a:pt x="6954" y="8853"/>
                  </a:lnTo>
                  <a:lnTo>
                    <a:pt x="6960" y="8862"/>
                  </a:lnTo>
                  <a:lnTo>
                    <a:pt x="6968" y="8870"/>
                  </a:lnTo>
                  <a:lnTo>
                    <a:pt x="6976" y="8878"/>
                  </a:lnTo>
                  <a:lnTo>
                    <a:pt x="6984" y="8883"/>
                  </a:lnTo>
                  <a:lnTo>
                    <a:pt x="6994" y="8889"/>
                  </a:lnTo>
                  <a:lnTo>
                    <a:pt x="7003" y="8893"/>
                  </a:lnTo>
                  <a:lnTo>
                    <a:pt x="7013" y="8897"/>
                  </a:lnTo>
                  <a:lnTo>
                    <a:pt x="7023" y="8899"/>
                  </a:lnTo>
                  <a:lnTo>
                    <a:pt x="7033" y="8901"/>
                  </a:lnTo>
                  <a:lnTo>
                    <a:pt x="7045" y="8901"/>
                  </a:lnTo>
                  <a:lnTo>
                    <a:pt x="7055" y="8901"/>
                  </a:lnTo>
                  <a:lnTo>
                    <a:pt x="7066" y="8900"/>
                  </a:lnTo>
                  <a:lnTo>
                    <a:pt x="7076" y="8897"/>
                  </a:lnTo>
                  <a:lnTo>
                    <a:pt x="7086" y="8893"/>
                  </a:lnTo>
                  <a:lnTo>
                    <a:pt x="7096" y="8889"/>
                  </a:lnTo>
                  <a:close/>
                  <a:moveTo>
                    <a:pt x="8323" y="8237"/>
                  </a:moveTo>
                  <a:lnTo>
                    <a:pt x="8332" y="8231"/>
                  </a:lnTo>
                  <a:lnTo>
                    <a:pt x="8341" y="8225"/>
                  </a:lnTo>
                  <a:lnTo>
                    <a:pt x="8349" y="8218"/>
                  </a:lnTo>
                  <a:lnTo>
                    <a:pt x="8357" y="8209"/>
                  </a:lnTo>
                  <a:lnTo>
                    <a:pt x="8363" y="8201"/>
                  </a:lnTo>
                  <a:lnTo>
                    <a:pt x="8368" y="8192"/>
                  </a:lnTo>
                  <a:lnTo>
                    <a:pt x="8373" y="8182"/>
                  </a:lnTo>
                  <a:lnTo>
                    <a:pt x="8376" y="8172"/>
                  </a:lnTo>
                  <a:lnTo>
                    <a:pt x="8378" y="8162"/>
                  </a:lnTo>
                  <a:lnTo>
                    <a:pt x="8381" y="8152"/>
                  </a:lnTo>
                  <a:lnTo>
                    <a:pt x="8381" y="8141"/>
                  </a:lnTo>
                  <a:lnTo>
                    <a:pt x="8381" y="8130"/>
                  </a:lnTo>
                  <a:lnTo>
                    <a:pt x="8379" y="8120"/>
                  </a:lnTo>
                  <a:lnTo>
                    <a:pt x="8377" y="8109"/>
                  </a:lnTo>
                  <a:lnTo>
                    <a:pt x="8373" y="8099"/>
                  </a:lnTo>
                  <a:lnTo>
                    <a:pt x="8368" y="8089"/>
                  </a:lnTo>
                  <a:lnTo>
                    <a:pt x="8363" y="8079"/>
                  </a:lnTo>
                  <a:lnTo>
                    <a:pt x="8356" y="8071"/>
                  </a:lnTo>
                  <a:lnTo>
                    <a:pt x="8349" y="8062"/>
                  </a:lnTo>
                  <a:lnTo>
                    <a:pt x="8340" y="8055"/>
                  </a:lnTo>
                  <a:lnTo>
                    <a:pt x="8332" y="8048"/>
                  </a:lnTo>
                  <a:lnTo>
                    <a:pt x="8323" y="8044"/>
                  </a:lnTo>
                  <a:lnTo>
                    <a:pt x="8313" y="8039"/>
                  </a:lnTo>
                  <a:lnTo>
                    <a:pt x="8303" y="8035"/>
                  </a:lnTo>
                  <a:lnTo>
                    <a:pt x="8293" y="8033"/>
                  </a:lnTo>
                  <a:lnTo>
                    <a:pt x="8283" y="8031"/>
                  </a:lnTo>
                  <a:lnTo>
                    <a:pt x="8273" y="8030"/>
                  </a:lnTo>
                  <a:lnTo>
                    <a:pt x="8262" y="8030"/>
                  </a:lnTo>
                  <a:lnTo>
                    <a:pt x="8252" y="8033"/>
                  </a:lnTo>
                  <a:lnTo>
                    <a:pt x="8240" y="8035"/>
                  </a:lnTo>
                  <a:lnTo>
                    <a:pt x="8230" y="8038"/>
                  </a:lnTo>
                  <a:lnTo>
                    <a:pt x="8220" y="8044"/>
                  </a:lnTo>
                  <a:lnTo>
                    <a:pt x="8210" y="8049"/>
                  </a:lnTo>
                  <a:lnTo>
                    <a:pt x="8202" y="8055"/>
                  </a:lnTo>
                  <a:lnTo>
                    <a:pt x="8193" y="8063"/>
                  </a:lnTo>
                  <a:lnTo>
                    <a:pt x="8187" y="8071"/>
                  </a:lnTo>
                  <a:lnTo>
                    <a:pt x="8180" y="8080"/>
                  </a:lnTo>
                  <a:lnTo>
                    <a:pt x="8175" y="8089"/>
                  </a:lnTo>
                  <a:lnTo>
                    <a:pt x="8171" y="8098"/>
                  </a:lnTo>
                  <a:lnTo>
                    <a:pt x="8166" y="8108"/>
                  </a:lnTo>
                  <a:lnTo>
                    <a:pt x="8164" y="8118"/>
                  </a:lnTo>
                  <a:lnTo>
                    <a:pt x="8163" y="8129"/>
                  </a:lnTo>
                  <a:lnTo>
                    <a:pt x="8162" y="8139"/>
                  </a:lnTo>
                  <a:lnTo>
                    <a:pt x="8163" y="8149"/>
                  </a:lnTo>
                  <a:lnTo>
                    <a:pt x="8164" y="8161"/>
                  </a:lnTo>
                  <a:lnTo>
                    <a:pt x="8166" y="8171"/>
                  </a:lnTo>
                  <a:lnTo>
                    <a:pt x="8170" y="8181"/>
                  </a:lnTo>
                  <a:lnTo>
                    <a:pt x="8175" y="8192"/>
                  </a:lnTo>
                  <a:lnTo>
                    <a:pt x="8181" y="8201"/>
                  </a:lnTo>
                  <a:lnTo>
                    <a:pt x="8188" y="8210"/>
                  </a:lnTo>
                  <a:lnTo>
                    <a:pt x="8194" y="8218"/>
                  </a:lnTo>
                  <a:lnTo>
                    <a:pt x="8202" y="8226"/>
                  </a:lnTo>
                  <a:lnTo>
                    <a:pt x="8211" y="8231"/>
                  </a:lnTo>
                  <a:lnTo>
                    <a:pt x="8220" y="8237"/>
                  </a:lnTo>
                  <a:lnTo>
                    <a:pt x="8229" y="8241"/>
                  </a:lnTo>
                  <a:lnTo>
                    <a:pt x="8239" y="8245"/>
                  </a:lnTo>
                  <a:lnTo>
                    <a:pt x="8249" y="8247"/>
                  </a:lnTo>
                  <a:lnTo>
                    <a:pt x="8261" y="8249"/>
                  </a:lnTo>
                  <a:lnTo>
                    <a:pt x="8271" y="8249"/>
                  </a:lnTo>
                  <a:lnTo>
                    <a:pt x="8281" y="8249"/>
                  </a:lnTo>
                  <a:lnTo>
                    <a:pt x="8292" y="8248"/>
                  </a:lnTo>
                  <a:lnTo>
                    <a:pt x="8302" y="8245"/>
                  </a:lnTo>
                  <a:lnTo>
                    <a:pt x="8313" y="8241"/>
                  </a:lnTo>
                  <a:lnTo>
                    <a:pt x="8323" y="8237"/>
                  </a:lnTo>
                  <a:close/>
                  <a:moveTo>
                    <a:pt x="9550" y="7585"/>
                  </a:moveTo>
                  <a:lnTo>
                    <a:pt x="9560" y="7579"/>
                  </a:lnTo>
                  <a:lnTo>
                    <a:pt x="9567" y="7573"/>
                  </a:lnTo>
                  <a:lnTo>
                    <a:pt x="9576" y="7566"/>
                  </a:lnTo>
                  <a:lnTo>
                    <a:pt x="9583" y="7557"/>
                  </a:lnTo>
                  <a:lnTo>
                    <a:pt x="9590" y="7549"/>
                  </a:lnTo>
                  <a:lnTo>
                    <a:pt x="9594" y="7540"/>
                  </a:lnTo>
                  <a:lnTo>
                    <a:pt x="9599" y="7530"/>
                  </a:lnTo>
                  <a:lnTo>
                    <a:pt x="9603" y="7520"/>
                  </a:lnTo>
                  <a:lnTo>
                    <a:pt x="9606" y="7510"/>
                  </a:lnTo>
                  <a:lnTo>
                    <a:pt x="9607" y="7500"/>
                  </a:lnTo>
                  <a:lnTo>
                    <a:pt x="9608" y="7489"/>
                  </a:lnTo>
                  <a:lnTo>
                    <a:pt x="9607" y="7478"/>
                  </a:lnTo>
                  <a:lnTo>
                    <a:pt x="9606" y="7468"/>
                  </a:lnTo>
                  <a:lnTo>
                    <a:pt x="9603" y="7457"/>
                  </a:lnTo>
                  <a:lnTo>
                    <a:pt x="9600" y="7447"/>
                  </a:lnTo>
                  <a:lnTo>
                    <a:pt x="9594" y="7437"/>
                  </a:lnTo>
                  <a:lnTo>
                    <a:pt x="9589" y="7427"/>
                  </a:lnTo>
                  <a:lnTo>
                    <a:pt x="9582" y="7419"/>
                  </a:lnTo>
                  <a:lnTo>
                    <a:pt x="9575" y="7410"/>
                  </a:lnTo>
                  <a:lnTo>
                    <a:pt x="9567" y="7403"/>
                  </a:lnTo>
                  <a:lnTo>
                    <a:pt x="9558" y="7396"/>
                  </a:lnTo>
                  <a:lnTo>
                    <a:pt x="9550" y="7392"/>
                  </a:lnTo>
                  <a:lnTo>
                    <a:pt x="9541" y="7387"/>
                  </a:lnTo>
                  <a:lnTo>
                    <a:pt x="9530" y="7383"/>
                  </a:lnTo>
                  <a:lnTo>
                    <a:pt x="9520" y="7381"/>
                  </a:lnTo>
                  <a:lnTo>
                    <a:pt x="9509" y="7380"/>
                  </a:lnTo>
                  <a:lnTo>
                    <a:pt x="9499" y="7378"/>
                  </a:lnTo>
                  <a:lnTo>
                    <a:pt x="9489" y="7378"/>
                  </a:lnTo>
                  <a:lnTo>
                    <a:pt x="9478" y="7381"/>
                  </a:lnTo>
                  <a:lnTo>
                    <a:pt x="9468" y="7383"/>
                  </a:lnTo>
                  <a:lnTo>
                    <a:pt x="9456" y="7386"/>
                  </a:lnTo>
                  <a:lnTo>
                    <a:pt x="9446" y="7392"/>
                  </a:lnTo>
                  <a:lnTo>
                    <a:pt x="9437" y="7397"/>
                  </a:lnTo>
                  <a:lnTo>
                    <a:pt x="9428" y="7404"/>
                  </a:lnTo>
                  <a:lnTo>
                    <a:pt x="9421" y="7411"/>
                  </a:lnTo>
                  <a:lnTo>
                    <a:pt x="9413" y="7419"/>
                  </a:lnTo>
                  <a:lnTo>
                    <a:pt x="9407" y="7428"/>
                  </a:lnTo>
                  <a:lnTo>
                    <a:pt x="9402" y="7437"/>
                  </a:lnTo>
                  <a:lnTo>
                    <a:pt x="9397" y="7446"/>
                  </a:lnTo>
                  <a:lnTo>
                    <a:pt x="9394" y="7456"/>
                  </a:lnTo>
                  <a:lnTo>
                    <a:pt x="9391" y="7466"/>
                  </a:lnTo>
                  <a:lnTo>
                    <a:pt x="9389" y="7477"/>
                  </a:lnTo>
                  <a:lnTo>
                    <a:pt x="9389" y="7487"/>
                  </a:lnTo>
                  <a:lnTo>
                    <a:pt x="9389" y="7497"/>
                  </a:lnTo>
                  <a:lnTo>
                    <a:pt x="9390" y="7509"/>
                  </a:lnTo>
                  <a:lnTo>
                    <a:pt x="9393" y="7519"/>
                  </a:lnTo>
                  <a:lnTo>
                    <a:pt x="9397" y="7530"/>
                  </a:lnTo>
                  <a:lnTo>
                    <a:pt x="9402" y="7540"/>
                  </a:lnTo>
                  <a:lnTo>
                    <a:pt x="9407" y="7549"/>
                  </a:lnTo>
                  <a:lnTo>
                    <a:pt x="9414" y="7558"/>
                  </a:lnTo>
                  <a:lnTo>
                    <a:pt x="9421" y="7566"/>
                  </a:lnTo>
                  <a:lnTo>
                    <a:pt x="9430" y="7574"/>
                  </a:lnTo>
                  <a:lnTo>
                    <a:pt x="9437" y="7579"/>
                  </a:lnTo>
                  <a:lnTo>
                    <a:pt x="9446" y="7585"/>
                  </a:lnTo>
                  <a:lnTo>
                    <a:pt x="9456" y="7589"/>
                  </a:lnTo>
                  <a:lnTo>
                    <a:pt x="9467" y="7593"/>
                  </a:lnTo>
                  <a:lnTo>
                    <a:pt x="9477" y="7595"/>
                  </a:lnTo>
                  <a:lnTo>
                    <a:pt x="9487" y="7597"/>
                  </a:lnTo>
                  <a:lnTo>
                    <a:pt x="9497" y="7597"/>
                  </a:lnTo>
                  <a:lnTo>
                    <a:pt x="9508" y="7597"/>
                  </a:lnTo>
                  <a:lnTo>
                    <a:pt x="9518" y="7596"/>
                  </a:lnTo>
                  <a:lnTo>
                    <a:pt x="9529" y="7593"/>
                  </a:lnTo>
                  <a:lnTo>
                    <a:pt x="9539" y="7589"/>
                  </a:lnTo>
                  <a:lnTo>
                    <a:pt x="9550" y="7585"/>
                  </a:lnTo>
                  <a:close/>
                  <a:moveTo>
                    <a:pt x="10776" y="6933"/>
                  </a:moveTo>
                  <a:lnTo>
                    <a:pt x="10786" y="6927"/>
                  </a:lnTo>
                  <a:lnTo>
                    <a:pt x="10795" y="6921"/>
                  </a:lnTo>
                  <a:lnTo>
                    <a:pt x="10803" y="6914"/>
                  </a:lnTo>
                  <a:lnTo>
                    <a:pt x="10809" y="6905"/>
                  </a:lnTo>
                  <a:lnTo>
                    <a:pt x="10816" y="6897"/>
                  </a:lnTo>
                  <a:lnTo>
                    <a:pt x="10822" y="6888"/>
                  </a:lnTo>
                  <a:lnTo>
                    <a:pt x="10826" y="6878"/>
                  </a:lnTo>
                  <a:lnTo>
                    <a:pt x="10829" y="6868"/>
                  </a:lnTo>
                  <a:lnTo>
                    <a:pt x="10832" y="6858"/>
                  </a:lnTo>
                  <a:lnTo>
                    <a:pt x="10834" y="6848"/>
                  </a:lnTo>
                  <a:lnTo>
                    <a:pt x="10834" y="6837"/>
                  </a:lnTo>
                  <a:lnTo>
                    <a:pt x="10834" y="6826"/>
                  </a:lnTo>
                  <a:lnTo>
                    <a:pt x="10833" y="6816"/>
                  </a:lnTo>
                  <a:lnTo>
                    <a:pt x="10829" y="6805"/>
                  </a:lnTo>
                  <a:lnTo>
                    <a:pt x="10826" y="6795"/>
                  </a:lnTo>
                  <a:lnTo>
                    <a:pt x="10822" y="6785"/>
                  </a:lnTo>
                  <a:lnTo>
                    <a:pt x="10816" y="6775"/>
                  </a:lnTo>
                  <a:lnTo>
                    <a:pt x="10809" y="6767"/>
                  </a:lnTo>
                  <a:lnTo>
                    <a:pt x="10801" y="6758"/>
                  </a:lnTo>
                  <a:lnTo>
                    <a:pt x="10794" y="6751"/>
                  </a:lnTo>
                  <a:lnTo>
                    <a:pt x="10786" y="6744"/>
                  </a:lnTo>
                  <a:lnTo>
                    <a:pt x="10777" y="6740"/>
                  </a:lnTo>
                  <a:lnTo>
                    <a:pt x="10767" y="6735"/>
                  </a:lnTo>
                  <a:lnTo>
                    <a:pt x="10757" y="6731"/>
                  </a:lnTo>
                  <a:lnTo>
                    <a:pt x="10747" y="6729"/>
                  </a:lnTo>
                  <a:lnTo>
                    <a:pt x="10736" y="6728"/>
                  </a:lnTo>
                  <a:lnTo>
                    <a:pt x="10725" y="6726"/>
                  </a:lnTo>
                  <a:lnTo>
                    <a:pt x="10715" y="6726"/>
                  </a:lnTo>
                  <a:lnTo>
                    <a:pt x="10705" y="6729"/>
                  </a:lnTo>
                  <a:lnTo>
                    <a:pt x="10694" y="6731"/>
                  </a:lnTo>
                  <a:lnTo>
                    <a:pt x="10684" y="6734"/>
                  </a:lnTo>
                  <a:lnTo>
                    <a:pt x="10674" y="6740"/>
                  </a:lnTo>
                  <a:lnTo>
                    <a:pt x="10664" y="6745"/>
                  </a:lnTo>
                  <a:lnTo>
                    <a:pt x="10655" y="6752"/>
                  </a:lnTo>
                  <a:lnTo>
                    <a:pt x="10647" y="6759"/>
                  </a:lnTo>
                  <a:lnTo>
                    <a:pt x="10640" y="6767"/>
                  </a:lnTo>
                  <a:lnTo>
                    <a:pt x="10633" y="6776"/>
                  </a:lnTo>
                  <a:lnTo>
                    <a:pt x="10628" y="6785"/>
                  </a:lnTo>
                  <a:lnTo>
                    <a:pt x="10623" y="6794"/>
                  </a:lnTo>
                  <a:lnTo>
                    <a:pt x="10620" y="6804"/>
                  </a:lnTo>
                  <a:lnTo>
                    <a:pt x="10618" y="6814"/>
                  </a:lnTo>
                  <a:lnTo>
                    <a:pt x="10615" y="6825"/>
                  </a:lnTo>
                  <a:lnTo>
                    <a:pt x="10615" y="6835"/>
                  </a:lnTo>
                  <a:lnTo>
                    <a:pt x="10615" y="6845"/>
                  </a:lnTo>
                  <a:lnTo>
                    <a:pt x="10618" y="6857"/>
                  </a:lnTo>
                  <a:lnTo>
                    <a:pt x="10620" y="6867"/>
                  </a:lnTo>
                  <a:lnTo>
                    <a:pt x="10623" y="6878"/>
                  </a:lnTo>
                  <a:lnTo>
                    <a:pt x="10628" y="6888"/>
                  </a:lnTo>
                  <a:lnTo>
                    <a:pt x="10634" y="6897"/>
                  </a:lnTo>
                  <a:lnTo>
                    <a:pt x="10640" y="6906"/>
                  </a:lnTo>
                  <a:lnTo>
                    <a:pt x="10648" y="6914"/>
                  </a:lnTo>
                  <a:lnTo>
                    <a:pt x="10656" y="6922"/>
                  </a:lnTo>
                  <a:lnTo>
                    <a:pt x="10665" y="6927"/>
                  </a:lnTo>
                  <a:lnTo>
                    <a:pt x="10674" y="6933"/>
                  </a:lnTo>
                  <a:lnTo>
                    <a:pt x="10683" y="6937"/>
                  </a:lnTo>
                  <a:lnTo>
                    <a:pt x="10693" y="6941"/>
                  </a:lnTo>
                  <a:lnTo>
                    <a:pt x="10703" y="6943"/>
                  </a:lnTo>
                  <a:lnTo>
                    <a:pt x="10713" y="6945"/>
                  </a:lnTo>
                  <a:lnTo>
                    <a:pt x="10724" y="6945"/>
                  </a:lnTo>
                  <a:lnTo>
                    <a:pt x="10734" y="6945"/>
                  </a:lnTo>
                  <a:lnTo>
                    <a:pt x="10745" y="6944"/>
                  </a:lnTo>
                  <a:lnTo>
                    <a:pt x="10755" y="6941"/>
                  </a:lnTo>
                  <a:lnTo>
                    <a:pt x="10766" y="6937"/>
                  </a:lnTo>
                  <a:lnTo>
                    <a:pt x="10776" y="6933"/>
                  </a:lnTo>
                  <a:close/>
                  <a:moveTo>
                    <a:pt x="12003" y="6281"/>
                  </a:moveTo>
                  <a:lnTo>
                    <a:pt x="12012" y="6275"/>
                  </a:lnTo>
                  <a:lnTo>
                    <a:pt x="12021" y="6269"/>
                  </a:lnTo>
                  <a:lnTo>
                    <a:pt x="12029" y="6262"/>
                  </a:lnTo>
                  <a:lnTo>
                    <a:pt x="12037" y="6253"/>
                  </a:lnTo>
                  <a:lnTo>
                    <a:pt x="12042" y="6245"/>
                  </a:lnTo>
                  <a:lnTo>
                    <a:pt x="12048" y="6236"/>
                  </a:lnTo>
                  <a:lnTo>
                    <a:pt x="12052" y="6226"/>
                  </a:lnTo>
                  <a:lnTo>
                    <a:pt x="12056" y="6216"/>
                  </a:lnTo>
                  <a:lnTo>
                    <a:pt x="12059" y="6206"/>
                  </a:lnTo>
                  <a:lnTo>
                    <a:pt x="12060" y="6196"/>
                  </a:lnTo>
                  <a:lnTo>
                    <a:pt x="12061" y="6185"/>
                  </a:lnTo>
                  <a:lnTo>
                    <a:pt x="12060" y="6174"/>
                  </a:lnTo>
                  <a:lnTo>
                    <a:pt x="12059" y="6164"/>
                  </a:lnTo>
                  <a:lnTo>
                    <a:pt x="12057" y="6153"/>
                  </a:lnTo>
                  <a:lnTo>
                    <a:pt x="12052" y="6143"/>
                  </a:lnTo>
                  <a:lnTo>
                    <a:pt x="12048" y="6133"/>
                  </a:lnTo>
                  <a:lnTo>
                    <a:pt x="12042" y="6123"/>
                  </a:lnTo>
                  <a:lnTo>
                    <a:pt x="12035" y="6115"/>
                  </a:lnTo>
                  <a:lnTo>
                    <a:pt x="12029" y="6106"/>
                  </a:lnTo>
                  <a:lnTo>
                    <a:pt x="12021" y="6099"/>
                  </a:lnTo>
                  <a:lnTo>
                    <a:pt x="12012" y="6092"/>
                  </a:lnTo>
                  <a:lnTo>
                    <a:pt x="12003" y="6088"/>
                  </a:lnTo>
                  <a:lnTo>
                    <a:pt x="11993" y="6083"/>
                  </a:lnTo>
                  <a:lnTo>
                    <a:pt x="11984" y="6079"/>
                  </a:lnTo>
                  <a:lnTo>
                    <a:pt x="11974" y="6077"/>
                  </a:lnTo>
                  <a:lnTo>
                    <a:pt x="11963" y="6076"/>
                  </a:lnTo>
                  <a:lnTo>
                    <a:pt x="11952" y="6074"/>
                  </a:lnTo>
                  <a:lnTo>
                    <a:pt x="11941" y="6074"/>
                  </a:lnTo>
                  <a:lnTo>
                    <a:pt x="11931" y="6077"/>
                  </a:lnTo>
                  <a:lnTo>
                    <a:pt x="11921" y="6079"/>
                  </a:lnTo>
                  <a:lnTo>
                    <a:pt x="11910" y="6082"/>
                  </a:lnTo>
                  <a:lnTo>
                    <a:pt x="11900" y="6088"/>
                  </a:lnTo>
                  <a:lnTo>
                    <a:pt x="11891" y="6093"/>
                  </a:lnTo>
                  <a:lnTo>
                    <a:pt x="11882" y="6100"/>
                  </a:lnTo>
                  <a:lnTo>
                    <a:pt x="11874" y="6107"/>
                  </a:lnTo>
                  <a:lnTo>
                    <a:pt x="11866" y="6115"/>
                  </a:lnTo>
                  <a:lnTo>
                    <a:pt x="11861" y="6124"/>
                  </a:lnTo>
                  <a:lnTo>
                    <a:pt x="11855" y="6133"/>
                  </a:lnTo>
                  <a:lnTo>
                    <a:pt x="11850" y="6142"/>
                  </a:lnTo>
                  <a:lnTo>
                    <a:pt x="11847" y="6152"/>
                  </a:lnTo>
                  <a:lnTo>
                    <a:pt x="11844" y="6162"/>
                  </a:lnTo>
                  <a:lnTo>
                    <a:pt x="11843" y="6173"/>
                  </a:lnTo>
                  <a:lnTo>
                    <a:pt x="11842" y="6183"/>
                  </a:lnTo>
                  <a:lnTo>
                    <a:pt x="11843" y="6193"/>
                  </a:lnTo>
                  <a:lnTo>
                    <a:pt x="11844" y="6205"/>
                  </a:lnTo>
                  <a:lnTo>
                    <a:pt x="11846" y="6215"/>
                  </a:lnTo>
                  <a:lnTo>
                    <a:pt x="11850" y="6226"/>
                  </a:lnTo>
                  <a:lnTo>
                    <a:pt x="11855" y="6236"/>
                  </a:lnTo>
                  <a:lnTo>
                    <a:pt x="11861" y="6245"/>
                  </a:lnTo>
                  <a:lnTo>
                    <a:pt x="11867" y="6254"/>
                  </a:lnTo>
                  <a:lnTo>
                    <a:pt x="11874" y="6262"/>
                  </a:lnTo>
                  <a:lnTo>
                    <a:pt x="11882" y="6270"/>
                  </a:lnTo>
                  <a:lnTo>
                    <a:pt x="11891" y="6275"/>
                  </a:lnTo>
                  <a:lnTo>
                    <a:pt x="11900" y="6281"/>
                  </a:lnTo>
                  <a:lnTo>
                    <a:pt x="11910" y="6285"/>
                  </a:lnTo>
                  <a:lnTo>
                    <a:pt x="11919" y="6289"/>
                  </a:lnTo>
                  <a:lnTo>
                    <a:pt x="11929" y="6291"/>
                  </a:lnTo>
                  <a:lnTo>
                    <a:pt x="11940" y="6293"/>
                  </a:lnTo>
                  <a:lnTo>
                    <a:pt x="11950" y="6293"/>
                  </a:lnTo>
                  <a:lnTo>
                    <a:pt x="11961" y="6293"/>
                  </a:lnTo>
                  <a:lnTo>
                    <a:pt x="11972" y="6292"/>
                  </a:lnTo>
                  <a:lnTo>
                    <a:pt x="11982" y="6289"/>
                  </a:lnTo>
                  <a:lnTo>
                    <a:pt x="11993" y="6285"/>
                  </a:lnTo>
                  <a:lnTo>
                    <a:pt x="12003" y="6281"/>
                  </a:lnTo>
                  <a:close/>
                  <a:moveTo>
                    <a:pt x="6521" y="10769"/>
                  </a:moveTo>
                  <a:lnTo>
                    <a:pt x="6530" y="10763"/>
                  </a:lnTo>
                  <a:lnTo>
                    <a:pt x="6539" y="10756"/>
                  </a:lnTo>
                  <a:lnTo>
                    <a:pt x="6547" y="10749"/>
                  </a:lnTo>
                  <a:lnTo>
                    <a:pt x="6555" y="10742"/>
                  </a:lnTo>
                  <a:lnTo>
                    <a:pt x="6560" y="10733"/>
                  </a:lnTo>
                  <a:lnTo>
                    <a:pt x="6566" y="10724"/>
                  </a:lnTo>
                  <a:lnTo>
                    <a:pt x="6570" y="10715"/>
                  </a:lnTo>
                  <a:lnTo>
                    <a:pt x="6574" y="10705"/>
                  </a:lnTo>
                  <a:lnTo>
                    <a:pt x="6577" y="10694"/>
                  </a:lnTo>
                  <a:lnTo>
                    <a:pt x="6578" y="10683"/>
                  </a:lnTo>
                  <a:lnTo>
                    <a:pt x="6579" y="10673"/>
                  </a:lnTo>
                  <a:lnTo>
                    <a:pt x="6578" y="10663"/>
                  </a:lnTo>
                  <a:lnTo>
                    <a:pt x="6577" y="10652"/>
                  </a:lnTo>
                  <a:lnTo>
                    <a:pt x="6575" y="10642"/>
                  </a:lnTo>
                  <a:lnTo>
                    <a:pt x="6572" y="10630"/>
                  </a:lnTo>
                  <a:lnTo>
                    <a:pt x="6566" y="10620"/>
                  </a:lnTo>
                  <a:lnTo>
                    <a:pt x="6560" y="10611"/>
                  </a:lnTo>
                  <a:lnTo>
                    <a:pt x="6554" y="10602"/>
                  </a:lnTo>
                  <a:lnTo>
                    <a:pt x="6547" y="10595"/>
                  </a:lnTo>
                  <a:lnTo>
                    <a:pt x="6539" y="10587"/>
                  </a:lnTo>
                  <a:lnTo>
                    <a:pt x="6530" y="10581"/>
                  </a:lnTo>
                  <a:lnTo>
                    <a:pt x="6521" y="10575"/>
                  </a:lnTo>
                  <a:lnTo>
                    <a:pt x="6511" y="10571"/>
                  </a:lnTo>
                  <a:lnTo>
                    <a:pt x="6502" y="10568"/>
                  </a:lnTo>
                  <a:lnTo>
                    <a:pt x="6492" y="10564"/>
                  </a:lnTo>
                  <a:lnTo>
                    <a:pt x="6481" y="10563"/>
                  </a:lnTo>
                  <a:lnTo>
                    <a:pt x="6471" y="10562"/>
                  </a:lnTo>
                  <a:lnTo>
                    <a:pt x="6459" y="10563"/>
                  </a:lnTo>
                  <a:lnTo>
                    <a:pt x="6449" y="10564"/>
                  </a:lnTo>
                  <a:lnTo>
                    <a:pt x="6439" y="10567"/>
                  </a:lnTo>
                  <a:lnTo>
                    <a:pt x="6428" y="10571"/>
                  </a:lnTo>
                  <a:lnTo>
                    <a:pt x="6418" y="10575"/>
                  </a:lnTo>
                  <a:lnTo>
                    <a:pt x="6409" y="10581"/>
                  </a:lnTo>
                  <a:lnTo>
                    <a:pt x="6400" y="10588"/>
                  </a:lnTo>
                  <a:lnTo>
                    <a:pt x="6392" y="10595"/>
                  </a:lnTo>
                  <a:lnTo>
                    <a:pt x="6384" y="10602"/>
                  </a:lnTo>
                  <a:lnTo>
                    <a:pt x="6379" y="10611"/>
                  </a:lnTo>
                  <a:lnTo>
                    <a:pt x="6373" y="10620"/>
                  </a:lnTo>
                  <a:lnTo>
                    <a:pt x="6369" y="10630"/>
                  </a:lnTo>
                  <a:lnTo>
                    <a:pt x="6365" y="10641"/>
                  </a:lnTo>
                  <a:lnTo>
                    <a:pt x="6362" y="10651"/>
                  </a:lnTo>
                  <a:lnTo>
                    <a:pt x="6361" y="10661"/>
                  </a:lnTo>
                  <a:lnTo>
                    <a:pt x="6360" y="10671"/>
                  </a:lnTo>
                  <a:lnTo>
                    <a:pt x="6361" y="10682"/>
                  </a:lnTo>
                  <a:lnTo>
                    <a:pt x="6362" y="10692"/>
                  </a:lnTo>
                  <a:lnTo>
                    <a:pt x="6364" y="10703"/>
                  </a:lnTo>
                  <a:lnTo>
                    <a:pt x="6369" y="10714"/>
                  </a:lnTo>
                  <a:lnTo>
                    <a:pt x="6373" y="10724"/>
                  </a:lnTo>
                  <a:lnTo>
                    <a:pt x="6379" y="10733"/>
                  </a:lnTo>
                  <a:lnTo>
                    <a:pt x="6386" y="10742"/>
                  </a:lnTo>
                  <a:lnTo>
                    <a:pt x="6392" y="10751"/>
                  </a:lnTo>
                  <a:lnTo>
                    <a:pt x="6400" y="10757"/>
                  </a:lnTo>
                  <a:lnTo>
                    <a:pt x="6409" y="10763"/>
                  </a:lnTo>
                  <a:lnTo>
                    <a:pt x="6418" y="10769"/>
                  </a:lnTo>
                  <a:lnTo>
                    <a:pt x="6428" y="10773"/>
                  </a:lnTo>
                  <a:lnTo>
                    <a:pt x="6437" y="10776"/>
                  </a:lnTo>
                  <a:lnTo>
                    <a:pt x="6447" y="10780"/>
                  </a:lnTo>
                  <a:lnTo>
                    <a:pt x="6458" y="10781"/>
                  </a:lnTo>
                  <a:lnTo>
                    <a:pt x="6468" y="10782"/>
                  </a:lnTo>
                  <a:lnTo>
                    <a:pt x="6480" y="10781"/>
                  </a:lnTo>
                  <a:lnTo>
                    <a:pt x="6490" y="10780"/>
                  </a:lnTo>
                  <a:lnTo>
                    <a:pt x="6501" y="10777"/>
                  </a:lnTo>
                  <a:lnTo>
                    <a:pt x="6511" y="10774"/>
                  </a:lnTo>
                  <a:lnTo>
                    <a:pt x="6521" y="10769"/>
                  </a:lnTo>
                  <a:close/>
                  <a:moveTo>
                    <a:pt x="7747" y="10117"/>
                  </a:moveTo>
                  <a:lnTo>
                    <a:pt x="7757" y="10111"/>
                  </a:lnTo>
                  <a:lnTo>
                    <a:pt x="7766" y="10104"/>
                  </a:lnTo>
                  <a:lnTo>
                    <a:pt x="7774" y="10097"/>
                  </a:lnTo>
                  <a:lnTo>
                    <a:pt x="7781" y="10090"/>
                  </a:lnTo>
                  <a:lnTo>
                    <a:pt x="7788" y="10081"/>
                  </a:lnTo>
                  <a:lnTo>
                    <a:pt x="7793" y="10072"/>
                  </a:lnTo>
                  <a:lnTo>
                    <a:pt x="7798" y="10063"/>
                  </a:lnTo>
                  <a:lnTo>
                    <a:pt x="7801" y="10053"/>
                  </a:lnTo>
                  <a:lnTo>
                    <a:pt x="7803" y="10042"/>
                  </a:lnTo>
                  <a:lnTo>
                    <a:pt x="7806" y="10031"/>
                  </a:lnTo>
                  <a:lnTo>
                    <a:pt x="7806" y="10021"/>
                  </a:lnTo>
                  <a:lnTo>
                    <a:pt x="7806" y="10011"/>
                  </a:lnTo>
                  <a:lnTo>
                    <a:pt x="7803" y="10000"/>
                  </a:lnTo>
                  <a:lnTo>
                    <a:pt x="7801" y="9990"/>
                  </a:lnTo>
                  <a:lnTo>
                    <a:pt x="7798" y="9978"/>
                  </a:lnTo>
                  <a:lnTo>
                    <a:pt x="7793" y="9968"/>
                  </a:lnTo>
                  <a:lnTo>
                    <a:pt x="7788" y="9959"/>
                  </a:lnTo>
                  <a:lnTo>
                    <a:pt x="7781" y="9950"/>
                  </a:lnTo>
                  <a:lnTo>
                    <a:pt x="7773" y="9943"/>
                  </a:lnTo>
                  <a:lnTo>
                    <a:pt x="7765" y="9935"/>
                  </a:lnTo>
                  <a:lnTo>
                    <a:pt x="7756" y="9929"/>
                  </a:lnTo>
                  <a:lnTo>
                    <a:pt x="7747" y="9924"/>
                  </a:lnTo>
                  <a:lnTo>
                    <a:pt x="7738" y="9919"/>
                  </a:lnTo>
                  <a:lnTo>
                    <a:pt x="7728" y="9916"/>
                  </a:lnTo>
                  <a:lnTo>
                    <a:pt x="7718" y="9912"/>
                  </a:lnTo>
                  <a:lnTo>
                    <a:pt x="7708" y="9911"/>
                  </a:lnTo>
                  <a:lnTo>
                    <a:pt x="7697" y="9910"/>
                  </a:lnTo>
                  <a:lnTo>
                    <a:pt x="7687" y="9911"/>
                  </a:lnTo>
                  <a:lnTo>
                    <a:pt x="7676" y="9912"/>
                  </a:lnTo>
                  <a:lnTo>
                    <a:pt x="7665" y="9915"/>
                  </a:lnTo>
                  <a:lnTo>
                    <a:pt x="7655" y="9919"/>
                  </a:lnTo>
                  <a:lnTo>
                    <a:pt x="7645" y="9924"/>
                  </a:lnTo>
                  <a:lnTo>
                    <a:pt x="7635" y="9929"/>
                  </a:lnTo>
                  <a:lnTo>
                    <a:pt x="7626" y="9936"/>
                  </a:lnTo>
                  <a:lnTo>
                    <a:pt x="7618" y="9943"/>
                  </a:lnTo>
                  <a:lnTo>
                    <a:pt x="7612" y="9950"/>
                  </a:lnTo>
                  <a:lnTo>
                    <a:pt x="7605" y="9959"/>
                  </a:lnTo>
                  <a:lnTo>
                    <a:pt x="7599" y="9968"/>
                  </a:lnTo>
                  <a:lnTo>
                    <a:pt x="7595" y="9978"/>
                  </a:lnTo>
                  <a:lnTo>
                    <a:pt x="7591" y="9989"/>
                  </a:lnTo>
                  <a:lnTo>
                    <a:pt x="7589" y="9999"/>
                  </a:lnTo>
                  <a:lnTo>
                    <a:pt x="7587" y="10009"/>
                  </a:lnTo>
                  <a:lnTo>
                    <a:pt x="7587" y="10019"/>
                  </a:lnTo>
                  <a:lnTo>
                    <a:pt x="7587" y="10030"/>
                  </a:lnTo>
                  <a:lnTo>
                    <a:pt x="7588" y="10040"/>
                  </a:lnTo>
                  <a:lnTo>
                    <a:pt x="7591" y="10051"/>
                  </a:lnTo>
                  <a:lnTo>
                    <a:pt x="7595" y="10062"/>
                  </a:lnTo>
                  <a:lnTo>
                    <a:pt x="7599" y="10072"/>
                  </a:lnTo>
                  <a:lnTo>
                    <a:pt x="7605" y="10082"/>
                  </a:lnTo>
                  <a:lnTo>
                    <a:pt x="7612" y="10090"/>
                  </a:lnTo>
                  <a:lnTo>
                    <a:pt x="7620" y="10097"/>
                  </a:lnTo>
                  <a:lnTo>
                    <a:pt x="7627" y="10105"/>
                  </a:lnTo>
                  <a:lnTo>
                    <a:pt x="7635" y="10112"/>
                  </a:lnTo>
                  <a:lnTo>
                    <a:pt x="7645" y="10117"/>
                  </a:lnTo>
                  <a:lnTo>
                    <a:pt x="7654" y="10121"/>
                  </a:lnTo>
                  <a:lnTo>
                    <a:pt x="7664" y="10124"/>
                  </a:lnTo>
                  <a:lnTo>
                    <a:pt x="7674" y="10128"/>
                  </a:lnTo>
                  <a:lnTo>
                    <a:pt x="7685" y="10129"/>
                  </a:lnTo>
                  <a:lnTo>
                    <a:pt x="7696" y="10130"/>
                  </a:lnTo>
                  <a:lnTo>
                    <a:pt x="7706" y="10129"/>
                  </a:lnTo>
                  <a:lnTo>
                    <a:pt x="7717" y="10128"/>
                  </a:lnTo>
                  <a:lnTo>
                    <a:pt x="7727" y="10125"/>
                  </a:lnTo>
                  <a:lnTo>
                    <a:pt x="7737" y="10122"/>
                  </a:lnTo>
                  <a:lnTo>
                    <a:pt x="7747" y="10117"/>
                  </a:lnTo>
                  <a:close/>
                  <a:moveTo>
                    <a:pt x="8975" y="9465"/>
                  </a:moveTo>
                  <a:lnTo>
                    <a:pt x="8984" y="9459"/>
                  </a:lnTo>
                  <a:lnTo>
                    <a:pt x="8992" y="9452"/>
                  </a:lnTo>
                  <a:lnTo>
                    <a:pt x="9000" y="9445"/>
                  </a:lnTo>
                  <a:lnTo>
                    <a:pt x="9008" y="9438"/>
                  </a:lnTo>
                  <a:lnTo>
                    <a:pt x="9014" y="9429"/>
                  </a:lnTo>
                  <a:lnTo>
                    <a:pt x="9019" y="9420"/>
                  </a:lnTo>
                  <a:lnTo>
                    <a:pt x="9024" y="9411"/>
                  </a:lnTo>
                  <a:lnTo>
                    <a:pt x="9027" y="9401"/>
                  </a:lnTo>
                  <a:lnTo>
                    <a:pt x="9029" y="9390"/>
                  </a:lnTo>
                  <a:lnTo>
                    <a:pt x="9032" y="9379"/>
                  </a:lnTo>
                  <a:lnTo>
                    <a:pt x="9032" y="9369"/>
                  </a:lnTo>
                  <a:lnTo>
                    <a:pt x="9032" y="9359"/>
                  </a:lnTo>
                  <a:lnTo>
                    <a:pt x="9031" y="9348"/>
                  </a:lnTo>
                  <a:lnTo>
                    <a:pt x="9028" y="9338"/>
                  </a:lnTo>
                  <a:lnTo>
                    <a:pt x="9024" y="9327"/>
                  </a:lnTo>
                  <a:lnTo>
                    <a:pt x="9019" y="9316"/>
                  </a:lnTo>
                  <a:lnTo>
                    <a:pt x="9014" y="9307"/>
                  </a:lnTo>
                  <a:lnTo>
                    <a:pt x="9007" y="9298"/>
                  </a:lnTo>
                  <a:lnTo>
                    <a:pt x="9000" y="9291"/>
                  </a:lnTo>
                  <a:lnTo>
                    <a:pt x="8991" y="9283"/>
                  </a:lnTo>
                  <a:lnTo>
                    <a:pt x="8984" y="9277"/>
                  </a:lnTo>
                  <a:lnTo>
                    <a:pt x="8975" y="9272"/>
                  </a:lnTo>
                  <a:lnTo>
                    <a:pt x="8964" y="9267"/>
                  </a:lnTo>
                  <a:lnTo>
                    <a:pt x="8954" y="9264"/>
                  </a:lnTo>
                  <a:lnTo>
                    <a:pt x="8944" y="9260"/>
                  </a:lnTo>
                  <a:lnTo>
                    <a:pt x="8934" y="9259"/>
                  </a:lnTo>
                  <a:lnTo>
                    <a:pt x="8924" y="9258"/>
                  </a:lnTo>
                  <a:lnTo>
                    <a:pt x="8913" y="9259"/>
                  </a:lnTo>
                  <a:lnTo>
                    <a:pt x="8903" y="9260"/>
                  </a:lnTo>
                  <a:lnTo>
                    <a:pt x="8892" y="9263"/>
                  </a:lnTo>
                  <a:lnTo>
                    <a:pt x="8882" y="9267"/>
                  </a:lnTo>
                  <a:lnTo>
                    <a:pt x="8871" y="9272"/>
                  </a:lnTo>
                  <a:lnTo>
                    <a:pt x="8861" y="9277"/>
                  </a:lnTo>
                  <a:lnTo>
                    <a:pt x="8854" y="9284"/>
                  </a:lnTo>
                  <a:lnTo>
                    <a:pt x="8845" y="9291"/>
                  </a:lnTo>
                  <a:lnTo>
                    <a:pt x="8838" y="9298"/>
                  </a:lnTo>
                  <a:lnTo>
                    <a:pt x="8831" y="9307"/>
                  </a:lnTo>
                  <a:lnTo>
                    <a:pt x="8827" y="9316"/>
                  </a:lnTo>
                  <a:lnTo>
                    <a:pt x="8822" y="9327"/>
                  </a:lnTo>
                  <a:lnTo>
                    <a:pt x="8818" y="9337"/>
                  </a:lnTo>
                  <a:lnTo>
                    <a:pt x="8815" y="9347"/>
                  </a:lnTo>
                  <a:lnTo>
                    <a:pt x="8814" y="9357"/>
                  </a:lnTo>
                  <a:lnTo>
                    <a:pt x="8813" y="9367"/>
                  </a:lnTo>
                  <a:lnTo>
                    <a:pt x="8814" y="9378"/>
                  </a:lnTo>
                  <a:lnTo>
                    <a:pt x="8815" y="9388"/>
                  </a:lnTo>
                  <a:lnTo>
                    <a:pt x="8818" y="9399"/>
                  </a:lnTo>
                  <a:lnTo>
                    <a:pt x="8821" y="9410"/>
                  </a:lnTo>
                  <a:lnTo>
                    <a:pt x="8827" y="9420"/>
                  </a:lnTo>
                  <a:lnTo>
                    <a:pt x="8832" y="9429"/>
                  </a:lnTo>
                  <a:lnTo>
                    <a:pt x="8839" y="9438"/>
                  </a:lnTo>
                  <a:lnTo>
                    <a:pt x="8846" y="9447"/>
                  </a:lnTo>
                  <a:lnTo>
                    <a:pt x="8854" y="9453"/>
                  </a:lnTo>
                  <a:lnTo>
                    <a:pt x="8862" y="9459"/>
                  </a:lnTo>
                  <a:lnTo>
                    <a:pt x="8871" y="9465"/>
                  </a:lnTo>
                  <a:lnTo>
                    <a:pt x="8880" y="9469"/>
                  </a:lnTo>
                  <a:lnTo>
                    <a:pt x="8890" y="9472"/>
                  </a:lnTo>
                  <a:lnTo>
                    <a:pt x="8901" y="9476"/>
                  </a:lnTo>
                  <a:lnTo>
                    <a:pt x="8912" y="9477"/>
                  </a:lnTo>
                  <a:lnTo>
                    <a:pt x="8922" y="9478"/>
                  </a:lnTo>
                  <a:lnTo>
                    <a:pt x="8932" y="9477"/>
                  </a:lnTo>
                  <a:lnTo>
                    <a:pt x="8943" y="9476"/>
                  </a:lnTo>
                  <a:lnTo>
                    <a:pt x="8953" y="9474"/>
                  </a:lnTo>
                  <a:lnTo>
                    <a:pt x="8964" y="9470"/>
                  </a:lnTo>
                  <a:lnTo>
                    <a:pt x="8975" y="9465"/>
                  </a:lnTo>
                  <a:close/>
                  <a:moveTo>
                    <a:pt x="10201" y="8813"/>
                  </a:moveTo>
                  <a:lnTo>
                    <a:pt x="10211" y="8807"/>
                  </a:lnTo>
                  <a:lnTo>
                    <a:pt x="10219" y="8800"/>
                  </a:lnTo>
                  <a:lnTo>
                    <a:pt x="10228" y="8793"/>
                  </a:lnTo>
                  <a:lnTo>
                    <a:pt x="10234" y="8786"/>
                  </a:lnTo>
                  <a:lnTo>
                    <a:pt x="10241" y="8777"/>
                  </a:lnTo>
                  <a:lnTo>
                    <a:pt x="10246" y="8768"/>
                  </a:lnTo>
                  <a:lnTo>
                    <a:pt x="10250" y="8759"/>
                  </a:lnTo>
                  <a:lnTo>
                    <a:pt x="10254" y="8749"/>
                  </a:lnTo>
                  <a:lnTo>
                    <a:pt x="10257" y="8738"/>
                  </a:lnTo>
                  <a:lnTo>
                    <a:pt x="10258" y="8727"/>
                  </a:lnTo>
                  <a:lnTo>
                    <a:pt x="10259" y="8717"/>
                  </a:lnTo>
                  <a:lnTo>
                    <a:pt x="10259" y="8707"/>
                  </a:lnTo>
                  <a:lnTo>
                    <a:pt x="10257" y="8696"/>
                  </a:lnTo>
                  <a:lnTo>
                    <a:pt x="10254" y="8686"/>
                  </a:lnTo>
                  <a:lnTo>
                    <a:pt x="10251" y="8675"/>
                  </a:lnTo>
                  <a:lnTo>
                    <a:pt x="10246" y="8664"/>
                  </a:lnTo>
                  <a:lnTo>
                    <a:pt x="10240" y="8655"/>
                  </a:lnTo>
                  <a:lnTo>
                    <a:pt x="10233" y="8646"/>
                  </a:lnTo>
                  <a:lnTo>
                    <a:pt x="10226" y="8639"/>
                  </a:lnTo>
                  <a:lnTo>
                    <a:pt x="10219" y="8631"/>
                  </a:lnTo>
                  <a:lnTo>
                    <a:pt x="10210" y="8625"/>
                  </a:lnTo>
                  <a:lnTo>
                    <a:pt x="10201" y="8620"/>
                  </a:lnTo>
                  <a:lnTo>
                    <a:pt x="10192" y="8615"/>
                  </a:lnTo>
                  <a:lnTo>
                    <a:pt x="10182" y="8612"/>
                  </a:lnTo>
                  <a:lnTo>
                    <a:pt x="10172" y="8608"/>
                  </a:lnTo>
                  <a:lnTo>
                    <a:pt x="10160" y="8607"/>
                  </a:lnTo>
                  <a:lnTo>
                    <a:pt x="10150" y="8606"/>
                  </a:lnTo>
                  <a:lnTo>
                    <a:pt x="10140" y="8607"/>
                  </a:lnTo>
                  <a:lnTo>
                    <a:pt x="10129" y="8608"/>
                  </a:lnTo>
                  <a:lnTo>
                    <a:pt x="10119" y="8611"/>
                  </a:lnTo>
                  <a:lnTo>
                    <a:pt x="10108" y="8615"/>
                  </a:lnTo>
                  <a:lnTo>
                    <a:pt x="10098" y="8620"/>
                  </a:lnTo>
                  <a:lnTo>
                    <a:pt x="10089" y="8625"/>
                  </a:lnTo>
                  <a:lnTo>
                    <a:pt x="10080" y="8632"/>
                  </a:lnTo>
                  <a:lnTo>
                    <a:pt x="10072" y="8639"/>
                  </a:lnTo>
                  <a:lnTo>
                    <a:pt x="10064" y="8646"/>
                  </a:lnTo>
                  <a:lnTo>
                    <a:pt x="10058" y="8655"/>
                  </a:lnTo>
                  <a:lnTo>
                    <a:pt x="10053" y="8664"/>
                  </a:lnTo>
                  <a:lnTo>
                    <a:pt x="10048" y="8675"/>
                  </a:lnTo>
                  <a:lnTo>
                    <a:pt x="10045" y="8685"/>
                  </a:lnTo>
                  <a:lnTo>
                    <a:pt x="10043" y="8695"/>
                  </a:lnTo>
                  <a:lnTo>
                    <a:pt x="10040" y="8705"/>
                  </a:lnTo>
                  <a:lnTo>
                    <a:pt x="10040" y="8715"/>
                  </a:lnTo>
                  <a:lnTo>
                    <a:pt x="10040" y="8726"/>
                  </a:lnTo>
                  <a:lnTo>
                    <a:pt x="10042" y="8736"/>
                  </a:lnTo>
                  <a:lnTo>
                    <a:pt x="10044" y="8747"/>
                  </a:lnTo>
                  <a:lnTo>
                    <a:pt x="10048" y="8758"/>
                  </a:lnTo>
                  <a:lnTo>
                    <a:pt x="10053" y="8768"/>
                  </a:lnTo>
                  <a:lnTo>
                    <a:pt x="10058" y="8778"/>
                  </a:lnTo>
                  <a:lnTo>
                    <a:pt x="10065" y="8786"/>
                  </a:lnTo>
                  <a:lnTo>
                    <a:pt x="10072" y="8793"/>
                  </a:lnTo>
                  <a:lnTo>
                    <a:pt x="10081" y="8801"/>
                  </a:lnTo>
                  <a:lnTo>
                    <a:pt x="10089" y="8808"/>
                  </a:lnTo>
                  <a:lnTo>
                    <a:pt x="10098" y="8813"/>
                  </a:lnTo>
                  <a:lnTo>
                    <a:pt x="10108" y="8817"/>
                  </a:lnTo>
                  <a:lnTo>
                    <a:pt x="10118" y="8820"/>
                  </a:lnTo>
                  <a:lnTo>
                    <a:pt x="10128" y="8824"/>
                  </a:lnTo>
                  <a:lnTo>
                    <a:pt x="10138" y="8825"/>
                  </a:lnTo>
                  <a:lnTo>
                    <a:pt x="10148" y="8826"/>
                  </a:lnTo>
                  <a:lnTo>
                    <a:pt x="10159" y="8825"/>
                  </a:lnTo>
                  <a:lnTo>
                    <a:pt x="10169" y="8824"/>
                  </a:lnTo>
                  <a:lnTo>
                    <a:pt x="10181" y="8822"/>
                  </a:lnTo>
                  <a:lnTo>
                    <a:pt x="10191" y="8818"/>
                  </a:lnTo>
                  <a:lnTo>
                    <a:pt x="10201" y="8813"/>
                  </a:lnTo>
                  <a:close/>
                  <a:moveTo>
                    <a:pt x="11427" y="8161"/>
                  </a:moveTo>
                  <a:lnTo>
                    <a:pt x="11437" y="8155"/>
                  </a:lnTo>
                  <a:lnTo>
                    <a:pt x="11446" y="8148"/>
                  </a:lnTo>
                  <a:lnTo>
                    <a:pt x="11454" y="8141"/>
                  </a:lnTo>
                  <a:lnTo>
                    <a:pt x="11460" y="8134"/>
                  </a:lnTo>
                  <a:lnTo>
                    <a:pt x="11467" y="8125"/>
                  </a:lnTo>
                  <a:lnTo>
                    <a:pt x="11473" y="8116"/>
                  </a:lnTo>
                  <a:lnTo>
                    <a:pt x="11477" y="8107"/>
                  </a:lnTo>
                  <a:lnTo>
                    <a:pt x="11481" y="8097"/>
                  </a:lnTo>
                  <a:lnTo>
                    <a:pt x="11483" y="8086"/>
                  </a:lnTo>
                  <a:lnTo>
                    <a:pt x="11485" y="8075"/>
                  </a:lnTo>
                  <a:lnTo>
                    <a:pt x="11485" y="8065"/>
                  </a:lnTo>
                  <a:lnTo>
                    <a:pt x="11485" y="8055"/>
                  </a:lnTo>
                  <a:lnTo>
                    <a:pt x="11484" y="8044"/>
                  </a:lnTo>
                  <a:lnTo>
                    <a:pt x="11481" y="8034"/>
                  </a:lnTo>
                  <a:lnTo>
                    <a:pt x="11477" y="8023"/>
                  </a:lnTo>
                  <a:lnTo>
                    <a:pt x="11473" y="8012"/>
                  </a:lnTo>
                  <a:lnTo>
                    <a:pt x="11467" y="8003"/>
                  </a:lnTo>
                  <a:lnTo>
                    <a:pt x="11460" y="7994"/>
                  </a:lnTo>
                  <a:lnTo>
                    <a:pt x="11453" y="7987"/>
                  </a:lnTo>
                  <a:lnTo>
                    <a:pt x="11445" y="7979"/>
                  </a:lnTo>
                  <a:lnTo>
                    <a:pt x="11437" y="7973"/>
                  </a:lnTo>
                  <a:lnTo>
                    <a:pt x="11428" y="7968"/>
                  </a:lnTo>
                  <a:lnTo>
                    <a:pt x="11418" y="7963"/>
                  </a:lnTo>
                  <a:lnTo>
                    <a:pt x="11408" y="7960"/>
                  </a:lnTo>
                  <a:lnTo>
                    <a:pt x="11398" y="7956"/>
                  </a:lnTo>
                  <a:lnTo>
                    <a:pt x="11388" y="7955"/>
                  </a:lnTo>
                  <a:lnTo>
                    <a:pt x="11376" y="7954"/>
                  </a:lnTo>
                  <a:lnTo>
                    <a:pt x="11366" y="7955"/>
                  </a:lnTo>
                  <a:lnTo>
                    <a:pt x="11356" y="7956"/>
                  </a:lnTo>
                  <a:lnTo>
                    <a:pt x="11345" y="7959"/>
                  </a:lnTo>
                  <a:lnTo>
                    <a:pt x="11335" y="7963"/>
                  </a:lnTo>
                  <a:lnTo>
                    <a:pt x="11325" y="7968"/>
                  </a:lnTo>
                  <a:lnTo>
                    <a:pt x="11315" y="7973"/>
                  </a:lnTo>
                  <a:lnTo>
                    <a:pt x="11306" y="7980"/>
                  </a:lnTo>
                  <a:lnTo>
                    <a:pt x="11298" y="7987"/>
                  </a:lnTo>
                  <a:lnTo>
                    <a:pt x="11291" y="7994"/>
                  </a:lnTo>
                  <a:lnTo>
                    <a:pt x="11284" y="8003"/>
                  </a:lnTo>
                  <a:lnTo>
                    <a:pt x="11279" y="8012"/>
                  </a:lnTo>
                  <a:lnTo>
                    <a:pt x="11274" y="8023"/>
                  </a:lnTo>
                  <a:lnTo>
                    <a:pt x="11271" y="8033"/>
                  </a:lnTo>
                  <a:lnTo>
                    <a:pt x="11269" y="8043"/>
                  </a:lnTo>
                  <a:lnTo>
                    <a:pt x="11267" y="8053"/>
                  </a:lnTo>
                  <a:lnTo>
                    <a:pt x="11267" y="8063"/>
                  </a:lnTo>
                  <a:lnTo>
                    <a:pt x="11267" y="8074"/>
                  </a:lnTo>
                  <a:lnTo>
                    <a:pt x="11269" y="8084"/>
                  </a:lnTo>
                  <a:lnTo>
                    <a:pt x="11271" y="8095"/>
                  </a:lnTo>
                  <a:lnTo>
                    <a:pt x="11274" y="8106"/>
                  </a:lnTo>
                  <a:lnTo>
                    <a:pt x="11279" y="8116"/>
                  </a:lnTo>
                  <a:lnTo>
                    <a:pt x="11286" y="8126"/>
                  </a:lnTo>
                  <a:lnTo>
                    <a:pt x="11291" y="8134"/>
                  </a:lnTo>
                  <a:lnTo>
                    <a:pt x="11299" y="8143"/>
                  </a:lnTo>
                  <a:lnTo>
                    <a:pt x="11307" y="8149"/>
                  </a:lnTo>
                  <a:lnTo>
                    <a:pt x="11316" y="8156"/>
                  </a:lnTo>
                  <a:lnTo>
                    <a:pt x="11325" y="8161"/>
                  </a:lnTo>
                  <a:lnTo>
                    <a:pt x="11334" y="8165"/>
                  </a:lnTo>
                  <a:lnTo>
                    <a:pt x="11344" y="8170"/>
                  </a:lnTo>
                  <a:lnTo>
                    <a:pt x="11354" y="8172"/>
                  </a:lnTo>
                  <a:lnTo>
                    <a:pt x="11364" y="8173"/>
                  </a:lnTo>
                  <a:lnTo>
                    <a:pt x="11375" y="8174"/>
                  </a:lnTo>
                  <a:lnTo>
                    <a:pt x="11385" y="8173"/>
                  </a:lnTo>
                  <a:lnTo>
                    <a:pt x="11397" y="8172"/>
                  </a:lnTo>
                  <a:lnTo>
                    <a:pt x="11407" y="8170"/>
                  </a:lnTo>
                  <a:lnTo>
                    <a:pt x="11417" y="8166"/>
                  </a:lnTo>
                  <a:lnTo>
                    <a:pt x="11427" y="8161"/>
                  </a:lnTo>
                  <a:close/>
                  <a:moveTo>
                    <a:pt x="12654" y="7509"/>
                  </a:moveTo>
                  <a:lnTo>
                    <a:pt x="12663" y="7503"/>
                  </a:lnTo>
                  <a:lnTo>
                    <a:pt x="12672" y="7496"/>
                  </a:lnTo>
                  <a:lnTo>
                    <a:pt x="12680" y="7489"/>
                  </a:lnTo>
                  <a:lnTo>
                    <a:pt x="12688" y="7482"/>
                  </a:lnTo>
                  <a:lnTo>
                    <a:pt x="12693" y="7473"/>
                  </a:lnTo>
                  <a:lnTo>
                    <a:pt x="12699" y="7464"/>
                  </a:lnTo>
                  <a:lnTo>
                    <a:pt x="12703" y="7455"/>
                  </a:lnTo>
                  <a:lnTo>
                    <a:pt x="12707" y="7445"/>
                  </a:lnTo>
                  <a:lnTo>
                    <a:pt x="12710" y="7434"/>
                  </a:lnTo>
                  <a:lnTo>
                    <a:pt x="12711" y="7423"/>
                  </a:lnTo>
                  <a:lnTo>
                    <a:pt x="12712" y="7413"/>
                  </a:lnTo>
                  <a:lnTo>
                    <a:pt x="12711" y="7403"/>
                  </a:lnTo>
                  <a:lnTo>
                    <a:pt x="12710" y="7392"/>
                  </a:lnTo>
                  <a:lnTo>
                    <a:pt x="12708" y="7382"/>
                  </a:lnTo>
                  <a:lnTo>
                    <a:pt x="12703" y="7371"/>
                  </a:lnTo>
                  <a:lnTo>
                    <a:pt x="12699" y="7360"/>
                  </a:lnTo>
                  <a:lnTo>
                    <a:pt x="12693" y="7351"/>
                  </a:lnTo>
                  <a:lnTo>
                    <a:pt x="12687" y="7342"/>
                  </a:lnTo>
                  <a:lnTo>
                    <a:pt x="12680" y="7335"/>
                  </a:lnTo>
                  <a:lnTo>
                    <a:pt x="12672" y="7327"/>
                  </a:lnTo>
                  <a:lnTo>
                    <a:pt x="12663" y="7321"/>
                  </a:lnTo>
                  <a:lnTo>
                    <a:pt x="12654" y="7316"/>
                  </a:lnTo>
                  <a:lnTo>
                    <a:pt x="12644" y="7311"/>
                  </a:lnTo>
                  <a:lnTo>
                    <a:pt x="12635" y="7308"/>
                  </a:lnTo>
                  <a:lnTo>
                    <a:pt x="12625" y="7304"/>
                  </a:lnTo>
                  <a:lnTo>
                    <a:pt x="12614" y="7303"/>
                  </a:lnTo>
                  <a:lnTo>
                    <a:pt x="12604" y="7302"/>
                  </a:lnTo>
                  <a:lnTo>
                    <a:pt x="12592" y="7303"/>
                  </a:lnTo>
                  <a:lnTo>
                    <a:pt x="12582" y="7304"/>
                  </a:lnTo>
                  <a:lnTo>
                    <a:pt x="12572" y="7307"/>
                  </a:lnTo>
                  <a:lnTo>
                    <a:pt x="12561" y="7311"/>
                  </a:lnTo>
                  <a:lnTo>
                    <a:pt x="12551" y="7316"/>
                  </a:lnTo>
                  <a:lnTo>
                    <a:pt x="12542" y="7321"/>
                  </a:lnTo>
                  <a:lnTo>
                    <a:pt x="12533" y="7328"/>
                  </a:lnTo>
                  <a:lnTo>
                    <a:pt x="12525" y="7335"/>
                  </a:lnTo>
                  <a:lnTo>
                    <a:pt x="12517" y="7342"/>
                  </a:lnTo>
                  <a:lnTo>
                    <a:pt x="12512" y="7351"/>
                  </a:lnTo>
                  <a:lnTo>
                    <a:pt x="12506" y="7360"/>
                  </a:lnTo>
                  <a:lnTo>
                    <a:pt x="12502" y="7371"/>
                  </a:lnTo>
                  <a:lnTo>
                    <a:pt x="12498" y="7381"/>
                  </a:lnTo>
                  <a:lnTo>
                    <a:pt x="12495" y="7391"/>
                  </a:lnTo>
                  <a:lnTo>
                    <a:pt x="12494" y="7401"/>
                  </a:lnTo>
                  <a:lnTo>
                    <a:pt x="12493" y="7411"/>
                  </a:lnTo>
                  <a:lnTo>
                    <a:pt x="12494" y="7422"/>
                  </a:lnTo>
                  <a:lnTo>
                    <a:pt x="12495" y="7432"/>
                  </a:lnTo>
                  <a:lnTo>
                    <a:pt x="12497" y="7443"/>
                  </a:lnTo>
                  <a:lnTo>
                    <a:pt x="12502" y="7454"/>
                  </a:lnTo>
                  <a:lnTo>
                    <a:pt x="12506" y="7464"/>
                  </a:lnTo>
                  <a:lnTo>
                    <a:pt x="12512" y="7474"/>
                  </a:lnTo>
                  <a:lnTo>
                    <a:pt x="12518" y="7482"/>
                  </a:lnTo>
                  <a:lnTo>
                    <a:pt x="12525" y="7491"/>
                  </a:lnTo>
                  <a:lnTo>
                    <a:pt x="12533" y="7497"/>
                  </a:lnTo>
                  <a:lnTo>
                    <a:pt x="12542" y="7504"/>
                  </a:lnTo>
                  <a:lnTo>
                    <a:pt x="12551" y="7509"/>
                  </a:lnTo>
                  <a:lnTo>
                    <a:pt x="12561" y="7513"/>
                  </a:lnTo>
                  <a:lnTo>
                    <a:pt x="12570" y="7516"/>
                  </a:lnTo>
                  <a:lnTo>
                    <a:pt x="12580" y="7520"/>
                  </a:lnTo>
                  <a:lnTo>
                    <a:pt x="12591" y="7521"/>
                  </a:lnTo>
                  <a:lnTo>
                    <a:pt x="12601" y="7522"/>
                  </a:lnTo>
                  <a:lnTo>
                    <a:pt x="12613" y="7521"/>
                  </a:lnTo>
                  <a:lnTo>
                    <a:pt x="12623" y="7520"/>
                  </a:lnTo>
                  <a:lnTo>
                    <a:pt x="12633" y="7518"/>
                  </a:lnTo>
                  <a:lnTo>
                    <a:pt x="12644" y="7514"/>
                  </a:lnTo>
                  <a:lnTo>
                    <a:pt x="12654" y="7509"/>
                  </a:lnTo>
                  <a:close/>
                  <a:moveTo>
                    <a:pt x="12078" y="9389"/>
                  </a:moveTo>
                  <a:lnTo>
                    <a:pt x="12088" y="9384"/>
                  </a:lnTo>
                  <a:lnTo>
                    <a:pt x="12097" y="9377"/>
                  </a:lnTo>
                  <a:lnTo>
                    <a:pt x="12105" y="9369"/>
                  </a:lnTo>
                  <a:lnTo>
                    <a:pt x="12112" y="9361"/>
                  </a:lnTo>
                  <a:lnTo>
                    <a:pt x="12118" y="9353"/>
                  </a:lnTo>
                  <a:lnTo>
                    <a:pt x="12124" y="9343"/>
                  </a:lnTo>
                  <a:lnTo>
                    <a:pt x="12128" y="9334"/>
                  </a:lnTo>
                  <a:lnTo>
                    <a:pt x="12132" y="9324"/>
                  </a:lnTo>
                  <a:lnTo>
                    <a:pt x="12134" y="9314"/>
                  </a:lnTo>
                  <a:lnTo>
                    <a:pt x="12136" y="9304"/>
                  </a:lnTo>
                  <a:lnTo>
                    <a:pt x="12136" y="9293"/>
                  </a:lnTo>
                  <a:lnTo>
                    <a:pt x="12136" y="9283"/>
                  </a:lnTo>
                  <a:lnTo>
                    <a:pt x="12135" y="9272"/>
                  </a:lnTo>
                  <a:lnTo>
                    <a:pt x="12132" y="9261"/>
                  </a:lnTo>
                  <a:lnTo>
                    <a:pt x="12128" y="9251"/>
                  </a:lnTo>
                  <a:lnTo>
                    <a:pt x="12124" y="9241"/>
                  </a:lnTo>
                  <a:lnTo>
                    <a:pt x="12118" y="9231"/>
                  </a:lnTo>
                  <a:lnTo>
                    <a:pt x="12112" y="9222"/>
                  </a:lnTo>
                  <a:lnTo>
                    <a:pt x="12104" y="9214"/>
                  </a:lnTo>
                  <a:lnTo>
                    <a:pt x="12096" y="9208"/>
                  </a:lnTo>
                  <a:lnTo>
                    <a:pt x="12088" y="9201"/>
                  </a:lnTo>
                  <a:lnTo>
                    <a:pt x="12079" y="9195"/>
                  </a:lnTo>
                  <a:lnTo>
                    <a:pt x="12069" y="9191"/>
                  </a:lnTo>
                  <a:lnTo>
                    <a:pt x="12059" y="9187"/>
                  </a:lnTo>
                  <a:lnTo>
                    <a:pt x="12049" y="9185"/>
                  </a:lnTo>
                  <a:lnTo>
                    <a:pt x="12039" y="9183"/>
                  </a:lnTo>
                  <a:lnTo>
                    <a:pt x="12028" y="9183"/>
                  </a:lnTo>
                  <a:lnTo>
                    <a:pt x="12017" y="9183"/>
                  </a:lnTo>
                  <a:lnTo>
                    <a:pt x="12007" y="9185"/>
                  </a:lnTo>
                  <a:lnTo>
                    <a:pt x="11996" y="9187"/>
                  </a:lnTo>
                  <a:lnTo>
                    <a:pt x="11986" y="9191"/>
                  </a:lnTo>
                  <a:lnTo>
                    <a:pt x="11976" y="9195"/>
                  </a:lnTo>
                  <a:lnTo>
                    <a:pt x="11966" y="9201"/>
                  </a:lnTo>
                  <a:lnTo>
                    <a:pt x="11957" y="9208"/>
                  </a:lnTo>
                  <a:lnTo>
                    <a:pt x="11949" y="9215"/>
                  </a:lnTo>
                  <a:lnTo>
                    <a:pt x="11942" y="9223"/>
                  </a:lnTo>
                  <a:lnTo>
                    <a:pt x="11936" y="9231"/>
                  </a:lnTo>
                  <a:lnTo>
                    <a:pt x="11930" y="9241"/>
                  </a:lnTo>
                  <a:lnTo>
                    <a:pt x="11926" y="9250"/>
                  </a:lnTo>
                  <a:lnTo>
                    <a:pt x="11922" y="9260"/>
                  </a:lnTo>
                  <a:lnTo>
                    <a:pt x="11920" y="9270"/>
                  </a:lnTo>
                  <a:lnTo>
                    <a:pt x="11919" y="9280"/>
                  </a:lnTo>
                  <a:lnTo>
                    <a:pt x="11918" y="9292"/>
                  </a:lnTo>
                  <a:lnTo>
                    <a:pt x="11918" y="9302"/>
                  </a:lnTo>
                  <a:lnTo>
                    <a:pt x="11920" y="9313"/>
                  </a:lnTo>
                  <a:lnTo>
                    <a:pt x="11922" y="9323"/>
                  </a:lnTo>
                  <a:lnTo>
                    <a:pt x="11926" y="9333"/>
                  </a:lnTo>
                  <a:lnTo>
                    <a:pt x="11930" y="9343"/>
                  </a:lnTo>
                  <a:lnTo>
                    <a:pt x="11937" y="9353"/>
                  </a:lnTo>
                  <a:lnTo>
                    <a:pt x="11942" y="9362"/>
                  </a:lnTo>
                  <a:lnTo>
                    <a:pt x="11950" y="9370"/>
                  </a:lnTo>
                  <a:lnTo>
                    <a:pt x="11958" y="9377"/>
                  </a:lnTo>
                  <a:lnTo>
                    <a:pt x="11967" y="9384"/>
                  </a:lnTo>
                  <a:lnTo>
                    <a:pt x="11976" y="9389"/>
                  </a:lnTo>
                  <a:lnTo>
                    <a:pt x="11985" y="9394"/>
                  </a:lnTo>
                  <a:lnTo>
                    <a:pt x="11995" y="9397"/>
                  </a:lnTo>
                  <a:lnTo>
                    <a:pt x="12005" y="9399"/>
                  </a:lnTo>
                  <a:lnTo>
                    <a:pt x="12015" y="9402"/>
                  </a:lnTo>
                  <a:lnTo>
                    <a:pt x="12026" y="9402"/>
                  </a:lnTo>
                  <a:lnTo>
                    <a:pt x="12037" y="9402"/>
                  </a:lnTo>
                  <a:lnTo>
                    <a:pt x="12048" y="9399"/>
                  </a:lnTo>
                  <a:lnTo>
                    <a:pt x="12058" y="9397"/>
                  </a:lnTo>
                  <a:lnTo>
                    <a:pt x="12068" y="9394"/>
                  </a:lnTo>
                  <a:lnTo>
                    <a:pt x="12078" y="9389"/>
                  </a:lnTo>
                  <a:close/>
                  <a:moveTo>
                    <a:pt x="13305" y="8737"/>
                  </a:moveTo>
                  <a:lnTo>
                    <a:pt x="13314" y="8732"/>
                  </a:lnTo>
                  <a:lnTo>
                    <a:pt x="13323" y="8725"/>
                  </a:lnTo>
                  <a:lnTo>
                    <a:pt x="13331" y="8717"/>
                  </a:lnTo>
                  <a:lnTo>
                    <a:pt x="13339" y="8709"/>
                  </a:lnTo>
                  <a:lnTo>
                    <a:pt x="13345" y="8701"/>
                  </a:lnTo>
                  <a:lnTo>
                    <a:pt x="13350" y="8691"/>
                  </a:lnTo>
                  <a:lnTo>
                    <a:pt x="13355" y="8682"/>
                  </a:lnTo>
                  <a:lnTo>
                    <a:pt x="13358" y="8672"/>
                  </a:lnTo>
                  <a:lnTo>
                    <a:pt x="13361" y="8662"/>
                  </a:lnTo>
                  <a:lnTo>
                    <a:pt x="13362" y="8652"/>
                  </a:lnTo>
                  <a:lnTo>
                    <a:pt x="13364" y="8641"/>
                  </a:lnTo>
                  <a:lnTo>
                    <a:pt x="13362" y="8631"/>
                  </a:lnTo>
                  <a:lnTo>
                    <a:pt x="13361" y="8620"/>
                  </a:lnTo>
                  <a:lnTo>
                    <a:pt x="13359" y="8609"/>
                  </a:lnTo>
                  <a:lnTo>
                    <a:pt x="13356" y="8599"/>
                  </a:lnTo>
                  <a:lnTo>
                    <a:pt x="13350" y="8589"/>
                  </a:lnTo>
                  <a:lnTo>
                    <a:pt x="13345" y="8579"/>
                  </a:lnTo>
                  <a:lnTo>
                    <a:pt x="13338" y="8570"/>
                  </a:lnTo>
                  <a:lnTo>
                    <a:pt x="13331" y="8562"/>
                  </a:lnTo>
                  <a:lnTo>
                    <a:pt x="13323" y="8556"/>
                  </a:lnTo>
                  <a:lnTo>
                    <a:pt x="13314" y="8549"/>
                  </a:lnTo>
                  <a:lnTo>
                    <a:pt x="13305" y="8543"/>
                  </a:lnTo>
                  <a:lnTo>
                    <a:pt x="13295" y="8539"/>
                  </a:lnTo>
                  <a:lnTo>
                    <a:pt x="13286" y="8535"/>
                  </a:lnTo>
                  <a:lnTo>
                    <a:pt x="13276" y="8533"/>
                  </a:lnTo>
                  <a:lnTo>
                    <a:pt x="13265" y="8531"/>
                  </a:lnTo>
                  <a:lnTo>
                    <a:pt x="13255" y="8531"/>
                  </a:lnTo>
                  <a:lnTo>
                    <a:pt x="13244" y="8531"/>
                  </a:lnTo>
                  <a:lnTo>
                    <a:pt x="13234" y="8533"/>
                  </a:lnTo>
                  <a:lnTo>
                    <a:pt x="13223" y="8535"/>
                  </a:lnTo>
                  <a:lnTo>
                    <a:pt x="13212" y="8539"/>
                  </a:lnTo>
                  <a:lnTo>
                    <a:pt x="13202" y="8543"/>
                  </a:lnTo>
                  <a:lnTo>
                    <a:pt x="13193" y="8549"/>
                  </a:lnTo>
                  <a:lnTo>
                    <a:pt x="13184" y="8556"/>
                  </a:lnTo>
                  <a:lnTo>
                    <a:pt x="13176" y="8563"/>
                  </a:lnTo>
                  <a:lnTo>
                    <a:pt x="13169" y="8571"/>
                  </a:lnTo>
                  <a:lnTo>
                    <a:pt x="13163" y="8579"/>
                  </a:lnTo>
                  <a:lnTo>
                    <a:pt x="13157" y="8589"/>
                  </a:lnTo>
                  <a:lnTo>
                    <a:pt x="13153" y="8598"/>
                  </a:lnTo>
                  <a:lnTo>
                    <a:pt x="13149" y="8608"/>
                  </a:lnTo>
                  <a:lnTo>
                    <a:pt x="13146" y="8618"/>
                  </a:lnTo>
                  <a:lnTo>
                    <a:pt x="13145" y="8628"/>
                  </a:lnTo>
                  <a:lnTo>
                    <a:pt x="13144" y="8640"/>
                  </a:lnTo>
                  <a:lnTo>
                    <a:pt x="13145" y="8650"/>
                  </a:lnTo>
                  <a:lnTo>
                    <a:pt x="13146" y="8661"/>
                  </a:lnTo>
                  <a:lnTo>
                    <a:pt x="13148" y="8671"/>
                  </a:lnTo>
                  <a:lnTo>
                    <a:pt x="13153" y="8681"/>
                  </a:lnTo>
                  <a:lnTo>
                    <a:pt x="13157" y="8691"/>
                  </a:lnTo>
                  <a:lnTo>
                    <a:pt x="13163" y="8701"/>
                  </a:lnTo>
                  <a:lnTo>
                    <a:pt x="13170" y="8710"/>
                  </a:lnTo>
                  <a:lnTo>
                    <a:pt x="13176" y="8718"/>
                  </a:lnTo>
                  <a:lnTo>
                    <a:pt x="13184" y="8725"/>
                  </a:lnTo>
                  <a:lnTo>
                    <a:pt x="13193" y="8732"/>
                  </a:lnTo>
                  <a:lnTo>
                    <a:pt x="13202" y="8737"/>
                  </a:lnTo>
                  <a:lnTo>
                    <a:pt x="13212" y="8742"/>
                  </a:lnTo>
                  <a:lnTo>
                    <a:pt x="13221" y="8745"/>
                  </a:lnTo>
                  <a:lnTo>
                    <a:pt x="13231" y="8747"/>
                  </a:lnTo>
                  <a:lnTo>
                    <a:pt x="13243" y="8750"/>
                  </a:lnTo>
                  <a:lnTo>
                    <a:pt x="13253" y="8750"/>
                  </a:lnTo>
                  <a:lnTo>
                    <a:pt x="13264" y="8750"/>
                  </a:lnTo>
                  <a:lnTo>
                    <a:pt x="13274" y="8747"/>
                  </a:lnTo>
                  <a:lnTo>
                    <a:pt x="13285" y="8745"/>
                  </a:lnTo>
                  <a:lnTo>
                    <a:pt x="13295" y="8742"/>
                  </a:lnTo>
                  <a:lnTo>
                    <a:pt x="13305" y="8737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rgbClr val="3566FC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" name="Obrázek 1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8EB063A8-93C8-C853-4A23-97747C104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736" y="313680"/>
            <a:ext cx="7761935" cy="63623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554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FA85F9F-B819-7BD1-8840-1A362D3447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001" y="1152778"/>
            <a:ext cx="3071386" cy="4552444"/>
          </a:xfrm>
        </p:spPr>
        <p:txBody>
          <a:bodyPr/>
          <a:lstStyle/>
          <a:p>
            <a:pPr algn="l"/>
            <a:r>
              <a:rPr lang="cs-CZ" sz="4400" dirty="0">
                <a:latin typeface="+mj-lt"/>
              </a:rPr>
              <a:t>Portfolio  v RVP PV a RVP ZV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8DF178-12F8-0CE8-7B92-D9F76E5240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25" y="1286933"/>
            <a:ext cx="7270874" cy="5104582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Open Sans"/>
              </a:rPr>
              <a:t>Podpora formativního hodnocení </a:t>
            </a:r>
            <a:br>
              <a:rPr lang="cs-CZ" sz="2400" dirty="0">
                <a:latin typeface="Open Sans"/>
              </a:rPr>
            </a:br>
            <a:r>
              <a:rPr lang="cs-CZ" sz="2400" dirty="0">
                <a:latin typeface="Open Sans"/>
              </a:rPr>
              <a:t>i sebehodnocení (ČJ, informatika)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Open Sans"/>
              </a:rPr>
              <a:t>Diagnostické portfolio na MŠ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>
              <a:latin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Open Sans"/>
              </a:rPr>
              <a:t>Osobní portfolio</a:t>
            </a:r>
            <a:r>
              <a:rPr lang="cs-CZ" sz="2400" dirty="0">
                <a:latin typeface="Open Sans"/>
              </a:rPr>
              <a:t> </a:t>
            </a:r>
            <a:r>
              <a:rPr lang="cs-CZ" sz="2400" b="1" dirty="0">
                <a:latin typeface="Open Sans"/>
              </a:rPr>
              <a:t>OSV</a:t>
            </a:r>
            <a:r>
              <a:rPr lang="cs-CZ" sz="2400" dirty="0">
                <a:latin typeface="Open Sans"/>
              </a:rPr>
              <a:t> – záznamové portfolio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Open Sans"/>
              </a:rPr>
              <a:t>Portfolio učitele</a:t>
            </a:r>
            <a:r>
              <a:rPr lang="cs-CZ" sz="2400" dirty="0">
                <a:latin typeface="Open Sans"/>
              </a:rPr>
              <a:t> – záznamové portfolio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400" dirty="0">
                <a:hlinkClick r:id="rId2"/>
              </a:rPr>
              <a:t>https://prohlednout.rvp.cz/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38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0E438-DF20-9BD6-B0C0-B6A31A50C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D16A2407-E8F0-2C44-0CD5-702E221F7E5A}"/>
              </a:ext>
            </a:extLst>
          </p:cNvPr>
          <p:cNvSpPr txBox="1"/>
          <p:nvPr/>
        </p:nvSpPr>
        <p:spPr>
          <a:xfrm>
            <a:off x="661459" y="808206"/>
            <a:ext cx="90420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400" b="1" dirty="0" err="1">
                <a:solidFill>
                  <a:srgbClr val="3566FC"/>
                </a:solidFill>
                <a:latin typeface="+mj-lt"/>
              </a:rPr>
              <a:t>Dovednosti</a:t>
            </a:r>
            <a:r>
              <a:rPr lang="sk-SK" sz="4400" b="1" dirty="0">
                <a:solidFill>
                  <a:srgbClr val="3566FC"/>
                </a:solidFill>
                <a:latin typeface="+mj-lt"/>
              </a:rPr>
              <a:t> </a:t>
            </a:r>
            <a:r>
              <a:rPr lang="sk-SK" sz="4400" b="1" dirty="0" err="1">
                <a:solidFill>
                  <a:srgbClr val="3566FC"/>
                </a:solidFill>
                <a:latin typeface="+mj-lt"/>
              </a:rPr>
              <a:t>budoucnosti</a:t>
            </a:r>
            <a:endParaRPr lang="cs-CZ" sz="4400" dirty="0">
              <a:solidFill>
                <a:srgbClr val="3566FC"/>
              </a:solidFill>
              <a:latin typeface="+mj-lt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7614D85-018E-34CF-3434-1C67C256A380}"/>
              </a:ext>
            </a:extLst>
          </p:cNvPr>
          <p:cNvSpPr txBox="1"/>
          <p:nvPr/>
        </p:nvSpPr>
        <p:spPr>
          <a:xfrm>
            <a:off x="3561314" y="2736635"/>
            <a:ext cx="196611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>
                <a:solidFill>
                  <a:srgbClr val="3566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Podnikavost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28425E2-0C62-579F-B2A4-58095A2DCBDA}"/>
              </a:ext>
            </a:extLst>
          </p:cNvPr>
          <p:cNvSpPr txBox="1"/>
          <p:nvPr/>
        </p:nvSpPr>
        <p:spPr>
          <a:xfrm>
            <a:off x="3550141" y="4758790"/>
            <a:ext cx="196611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3566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Digitální dovednosti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9B82C54-309C-5143-E8E2-98FDF49D3C4B}"/>
              </a:ext>
            </a:extLst>
          </p:cNvPr>
          <p:cNvSpPr txBox="1"/>
          <p:nvPr/>
        </p:nvSpPr>
        <p:spPr>
          <a:xfrm>
            <a:off x="953234" y="2398759"/>
            <a:ext cx="1966112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>
                <a:solidFill>
                  <a:srgbClr val="3566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Zelené dovednosti (green </a:t>
            </a:r>
            <a:r>
              <a:rPr lang="cs-CZ" err="1">
                <a:solidFill>
                  <a:srgbClr val="3566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skills</a:t>
            </a:r>
            <a:r>
              <a:rPr lang="cs-CZ">
                <a:solidFill>
                  <a:srgbClr val="3566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95A24AB-7D59-D0A8-E819-D60231C287CA}"/>
              </a:ext>
            </a:extLst>
          </p:cNvPr>
          <p:cNvSpPr txBox="1"/>
          <p:nvPr/>
        </p:nvSpPr>
        <p:spPr>
          <a:xfrm>
            <a:off x="6178017" y="2569235"/>
            <a:ext cx="1966112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3566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Měkké dovednosti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8C9D0B1-2729-D462-90DB-11542562F3B0}"/>
              </a:ext>
            </a:extLst>
          </p:cNvPr>
          <p:cNvSpPr txBox="1"/>
          <p:nvPr/>
        </p:nvSpPr>
        <p:spPr>
          <a:xfrm>
            <a:off x="6181865" y="4661915"/>
            <a:ext cx="1966112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>
                <a:solidFill>
                  <a:srgbClr val="3566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Dovednosti řízení vlastní kariéry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D96ED06-C7B5-AD91-EE92-629045BDFBCD}"/>
              </a:ext>
            </a:extLst>
          </p:cNvPr>
          <p:cNvSpPr txBox="1"/>
          <p:nvPr/>
        </p:nvSpPr>
        <p:spPr>
          <a:xfrm>
            <a:off x="758536" y="4770155"/>
            <a:ext cx="2341409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>
                <a:solidFill>
                  <a:srgbClr val="3566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Kompetence pro průmysl 4.0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6D874CF-F400-EAB4-60F8-5C259E540BF8}"/>
              </a:ext>
            </a:extLst>
          </p:cNvPr>
          <p:cNvGrpSpPr/>
          <p:nvPr/>
        </p:nvGrpSpPr>
        <p:grpSpPr>
          <a:xfrm>
            <a:off x="9123680" y="904875"/>
            <a:ext cx="3068320" cy="3021486"/>
            <a:chOff x="9073029" y="3697316"/>
            <a:chExt cx="2398058" cy="2218747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546AB6DB-4908-2AF4-3EFC-7A7E5CCB84CE}"/>
                </a:ext>
              </a:extLst>
            </p:cNvPr>
            <p:cNvGrpSpPr/>
            <p:nvPr/>
          </p:nvGrpSpPr>
          <p:grpSpPr>
            <a:xfrm>
              <a:off x="9073029" y="3697316"/>
              <a:ext cx="2398058" cy="2218747"/>
              <a:chOff x="2468786" y="4448953"/>
              <a:chExt cx="2058174" cy="1904277"/>
            </a:xfrm>
          </p:grpSpPr>
          <p:sp>
            <p:nvSpPr>
              <p:cNvPr id="8" name="Line 5">
                <a:extLst>
                  <a:ext uri="{FF2B5EF4-FFF2-40B4-BE49-F238E27FC236}">
                    <a16:creationId xmlns:a16="http://schemas.microsoft.com/office/drawing/2014/main" id="{5E6C566F-F955-C3F0-4759-B313135E7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1964856" y="5239528"/>
                <a:ext cx="158115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4DD35EA2-3B11-97C6-6966-5C03DE023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191245" y="5332390"/>
                <a:ext cx="1616075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" name="Line 7">
                <a:extLst>
                  <a:ext uri="{FF2B5EF4-FFF2-40B4-BE49-F238E27FC236}">
                    <a16:creationId xmlns:a16="http://schemas.microsoft.com/office/drawing/2014/main" id="{5E81F869-B8C5-4E95-9704-F4AE36133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441724" y="5409018"/>
                <a:ext cx="1616075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D33E95D4-501C-BD76-660F-9832EB5EB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697332" y="5481850"/>
                <a:ext cx="1608138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" name="Line 9">
                <a:extLst>
                  <a:ext uri="{FF2B5EF4-FFF2-40B4-BE49-F238E27FC236}">
                    <a16:creationId xmlns:a16="http://schemas.microsoft.com/office/drawing/2014/main" id="{FD51B01B-28F7-B40E-C4F6-9775FD6CE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953966" y="5553924"/>
                <a:ext cx="1598613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FB80E7D8-F4E7-C6F1-C779-C5175B1FA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3512164" y="5620889"/>
                <a:ext cx="989081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" name="Line 11">
                <a:extLst>
                  <a:ext uri="{FF2B5EF4-FFF2-40B4-BE49-F238E27FC236}">
                    <a16:creationId xmlns:a16="http://schemas.microsoft.com/office/drawing/2014/main" id="{950FDB10-0F6D-DD86-C986-0EAE8C47A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4102715" y="5563345"/>
                <a:ext cx="387714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" name="Line 12">
                <a:extLst>
                  <a:ext uri="{FF2B5EF4-FFF2-40B4-BE49-F238E27FC236}">
                    <a16:creationId xmlns:a16="http://schemas.microsoft.com/office/drawing/2014/main" id="{66CF359D-3D2A-4867-FABF-DE63281DB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102191" y="5404479"/>
                <a:ext cx="0" cy="1266809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" name="Line 13">
                <a:extLst>
                  <a:ext uri="{FF2B5EF4-FFF2-40B4-BE49-F238E27FC236}">
                    <a16:creationId xmlns:a16="http://schemas.microsoft.com/office/drawing/2014/main" id="{8E1D98EA-3A0F-555E-BCC6-5F85A36F2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203986" y="5143319"/>
                <a:ext cx="0" cy="1303572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" name="Line 14">
                <a:extLst>
                  <a:ext uri="{FF2B5EF4-FFF2-40B4-BE49-F238E27FC236}">
                    <a16:creationId xmlns:a16="http://schemas.microsoft.com/office/drawing/2014/main" id="{2853AB99-E157-8D17-12EF-79416C845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397055" y="4809455"/>
                <a:ext cx="0" cy="1544906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" name="Line 15">
                <a:extLst>
                  <a:ext uri="{FF2B5EF4-FFF2-40B4-BE49-F238E27FC236}">
                    <a16:creationId xmlns:a16="http://schemas.microsoft.com/office/drawing/2014/main" id="{43474D71-08A2-6F79-062C-54A425F29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610179" y="4456406"/>
                <a:ext cx="0" cy="1833563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" name="Line 16">
                <a:extLst>
                  <a:ext uri="{FF2B5EF4-FFF2-40B4-BE49-F238E27FC236}">
                    <a16:creationId xmlns:a16="http://schemas.microsoft.com/office/drawing/2014/main" id="{A5C04E45-7690-F12B-4E1B-083994315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553599" y="4315593"/>
                <a:ext cx="0" cy="153273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" name="Line 17">
                <a:extLst>
                  <a:ext uri="{FF2B5EF4-FFF2-40B4-BE49-F238E27FC236}">
                    <a16:creationId xmlns:a16="http://schemas.microsoft.com/office/drawing/2014/main" id="{BD3179FB-33D0-E521-5D24-D7EB25430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525641" y="4137312"/>
                <a:ext cx="0" cy="1327663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B7D5D54F-9864-E48B-CBE6-9447BAD91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579821">
              <a:off x="10353766" y="4126910"/>
              <a:ext cx="474225" cy="430225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362BE72E-4245-069E-FC20-5F8BD8D98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64662" y="5065836"/>
              <a:ext cx="393700" cy="357171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27CBDC02-3998-4D82-BF5E-AF90CCF4F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8377" y="4099449"/>
              <a:ext cx="311150" cy="288313"/>
            </a:xfrm>
            <a:prstGeom prst="rect">
              <a:avLst/>
            </a:prstGeom>
          </p:spPr>
        </p:pic>
      </p:grpSp>
      <p:pic>
        <p:nvPicPr>
          <p:cNvPr id="41" name="Obrázek 40">
            <a:extLst>
              <a:ext uri="{FF2B5EF4-FFF2-40B4-BE49-F238E27FC236}">
                <a16:creationId xmlns:a16="http://schemas.microsoft.com/office/drawing/2014/main" id="{89AA1BD0-DBA7-7E52-AAA4-DF09A643C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61" y="1895566"/>
            <a:ext cx="2237316" cy="2030795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7B1FE895-D0ED-DEA6-9D75-4A09DB437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2095" y="1926738"/>
            <a:ext cx="2237316" cy="2030795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3848D3FC-1F89-B12D-F69A-B0AB9CF1C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984" y="1926738"/>
            <a:ext cx="2237316" cy="2030795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691DCF78-0AA0-8601-2A9F-A56D01BB5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80" y="4115038"/>
            <a:ext cx="2237316" cy="2030795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04FA1A6B-B3FA-E84A-1011-62A53D8E7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84" y="4129063"/>
            <a:ext cx="2237316" cy="2030795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2C0B8369-508C-1BCF-969E-2485D9BCE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372" y="4129063"/>
            <a:ext cx="2237316" cy="2030795"/>
          </a:xfrm>
          <a:prstGeom prst="rect">
            <a:avLst/>
          </a:prstGeom>
        </p:spPr>
      </p:pic>
      <p:pic>
        <p:nvPicPr>
          <p:cNvPr id="3" name="Obrázek 2" descr="Obsah obrázku Písmo, snímek obrazovky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5348DCE1-6FF6-25C9-9C26-F897A94B70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89" y="6062358"/>
            <a:ext cx="2115820" cy="59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EA1F3-6F4F-AAF4-7066-3D341752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588F48A-4CED-F7E3-733E-64AB0CB29339}"/>
              </a:ext>
            </a:extLst>
          </p:cNvPr>
          <p:cNvSpPr txBox="1"/>
          <p:nvPr/>
        </p:nvSpPr>
        <p:spPr>
          <a:xfrm>
            <a:off x="1309511" y="1102548"/>
            <a:ext cx="9572977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400" b="1" dirty="0">
                <a:latin typeface="+mj-lt"/>
              </a:rPr>
              <a:t>Europass využívá k popisu dovedností, oborů a kompetencí databázi ESCO</a:t>
            </a:r>
            <a:endParaRPr lang="cs-CZ" sz="3400" dirty="0"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40BBF1-6470-FCBC-CA1C-FA0E58A6B12D}"/>
              </a:ext>
            </a:extLst>
          </p:cNvPr>
          <p:cNvSpPr txBox="1"/>
          <p:nvPr/>
        </p:nvSpPr>
        <p:spPr>
          <a:xfrm>
            <a:off x="1328327" y="2588919"/>
            <a:ext cx="7409273" cy="16826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</a:pPr>
            <a:r>
              <a:rPr lang="pl-PL" sz="2000" u="sng" dirty="0">
                <a:solidFill>
                  <a:srgbClr val="0563C1"/>
                </a:solidFill>
                <a:latin typeface="Open sans"/>
                <a:cs typeface="Segoe UI"/>
                <a:hlinkClick r:id="rId2"/>
              </a:rPr>
              <a:t>https://ec.europa.eu/esco/portal/home</a:t>
            </a:r>
            <a:r>
              <a:rPr lang="pl-PL" sz="2000" dirty="0">
                <a:latin typeface="Open sans"/>
                <a:cs typeface="Segoe UI"/>
              </a:rPr>
              <a:t>​</a:t>
            </a:r>
            <a:endParaRPr lang="pl-PL" sz="2000" dirty="0">
              <a:latin typeface="Open sans"/>
              <a:ea typeface="Open sans"/>
              <a:cs typeface="Segoe UI"/>
            </a:endParaRPr>
          </a:p>
          <a:p>
            <a:pPr>
              <a:lnSpc>
                <a:spcPts val="2850"/>
              </a:lnSpc>
            </a:pPr>
            <a:r>
              <a:rPr lang="en-US" sz="2000" dirty="0">
                <a:latin typeface="Open sans"/>
                <a:cs typeface="Segoe UI"/>
              </a:rPr>
              <a:t>​</a:t>
            </a:r>
            <a:br>
              <a:rPr lang="en-US" sz="2000" dirty="0">
                <a:latin typeface="Open sans"/>
                <a:cs typeface="Segoe UI"/>
              </a:rPr>
            </a:br>
            <a:r>
              <a:rPr lang="pl-PL" sz="2000" dirty="0">
                <a:latin typeface="Open sans"/>
                <a:cs typeface="Segoe UI"/>
              </a:rPr>
              <a:t>ESCO je mnohojazyčný systém pro klasifikaci dovedností, kompetencí, kvalifikací a povolání v EU.</a:t>
            </a:r>
            <a:endParaRPr lang="pl-PL" sz="2000" dirty="0">
              <a:latin typeface="Open sans"/>
              <a:ea typeface="Open sans"/>
              <a:cs typeface="Segoe UI"/>
            </a:endParaRPr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4EB44005-F3C4-45E5-8C6D-DF649DED15B0}"/>
              </a:ext>
            </a:extLst>
          </p:cNvPr>
          <p:cNvSpPr>
            <a:spLocks/>
          </p:cNvSpPr>
          <p:nvPr/>
        </p:nvSpPr>
        <p:spPr bwMode="auto">
          <a:xfrm>
            <a:off x="9837660" y="4933001"/>
            <a:ext cx="1043326" cy="985137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rgbClr val="3566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7ED17FD-FCB0-5A25-0C06-0B615805A348}"/>
              </a:ext>
            </a:extLst>
          </p:cNvPr>
          <p:cNvGrpSpPr/>
          <p:nvPr/>
        </p:nvGrpSpPr>
        <p:grpSpPr>
          <a:xfrm>
            <a:off x="8888740" y="3696690"/>
            <a:ext cx="2663556" cy="2911378"/>
            <a:chOff x="9528444" y="1956320"/>
            <a:chExt cx="2663556" cy="2911378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2E83B695-256E-0A09-8E98-4E9FBEC1CC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5863" y="3514463"/>
              <a:ext cx="2142861" cy="49351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06E193B4-3F9A-1CF1-CE39-705DCE238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8444" y="3667524"/>
              <a:ext cx="2663556" cy="615107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DD14FAC9-4DC0-AC91-AE6B-F2CA79ADB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1305" y="3894971"/>
              <a:ext cx="2660695" cy="613676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5E39AF80-160B-4C6F-3A08-FDCAF1C73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1452" y="4122417"/>
              <a:ext cx="2550548" cy="587927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6FD924C7-FBE6-C612-42BF-6F97B40E3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1960" y="4348433"/>
              <a:ext cx="2170040" cy="50066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13CA9E24-D231-E39A-5922-BBE4C7922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3163" y="4587323"/>
              <a:ext cx="1220201" cy="2803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D07E06C-B4CE-4CFC-F923-624DA67B0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8711" y="2018180"/>
              <a:ext cx="2313088" cy="1725160"/>
            </a:xfrm>
            <a:custGeom>
              <a:avLst/>
              <a:gdLst>
                <a:gd name="T0" fmla="*/ 13812 w 14561"/>
                <a:gd name="T1" fmla="*/ 6652 h 10857"/>
                <a:gd name="T2" fmla="*/ 8618 w 14561"/>
                <a:gd name="T3" fmla="*/ 121 h 10857"/>
                <a:gd name="T4" fmla="*/ 7520 w 14561"/>
                <a:gd name="T5" fmla="*/ 792 h 10857"/>
                <a:gd name="T6" fmla="*/ 2667 w 14561"/>
                <a:gd name="T7" fmla="*/ 3336 h 10857"/>
                <a:gd name="T8" fmla="*/ 1437 w 14561"/>
                <a:gd name="T9" fmla="*/ 3914 h 10857"/>
                <a:gd name="T10" fmla="*/ 205 w 14561"/>
                <a:gd name="T11" fmla="*/ 4556 h 10857"/>
                <a:gd name="T12" fmla="*/ 3728 w 14561"/>
                <a:gd name="T13" fmla="*/ 2743 h 10857"/>
                <a:gd name="T14" fmla="*/ 4911 w 14561"/>
                <a:gd name="T15" fmla="*/ 2030 h 10857"/>
                <a:gd name="T16" fmla="*/ 6141 w 14561"/>
                <a:gd name="T17" fmla="*/ 1306 h 10857"/>
                <a:gd name="T18" fmla="*/ 709 w 14561"/>
                <a:gd name="T19" fmla="*/ 5739 h 10857"/>
                <a:gd name="T20" fmla="*/ 2009 w 14561"/>
                <a:gd name="T21" fmla="*/ 5077 h 10857"/>
                <a:gd name="T22" fmla="*/ 3298 w 14561"/>
                <a:gd name="T23" fmla="*/ 4462 h 10857"/>
                <a:gd name="T24" fmla="*/ 4550 w 14561"/>
                <a:gd name="T25" fmla="*/ 3881 h 10857"/>
                <a:gd name="T26" fmla="*/ 5752 w 14561"/>
                <a:gd name="T27" fmla="*/ 3297 h 10857"/>
                <a:gd name="T28" fmla="*/ 5697 w 14561"/>
                <a:gd name="T29" fmla="*/ 3333 h 10857"/>
                <a:gd name="T30" fmla="*/ 6852 w 14561"/>
                <a:gd name="T31" fmla="*/ 2676 h 10857"/>
                <a:gd name="T32" fmla="*/ 8023 w 14561"/>
                <a:gd name="T33" fmla="*/ 1975 h 10857"/>
                <a:gd name="T34" fmla="*/ 9239 w 14561"/>
                <a:gd name="T35" fmla="*/ 1250 h 10857"/>
                <a:gd name="T36" fmla="*/ 1342 w 14561"/>
                <a:gd name="T37" fmla="*/ 6979 h 10857"/>
                <a:gd name="T38" fmla="*/ 2639 w 14561"/>
                <a:gd name="T39" fmla="*/ 6302 h 10857"/>
                <a:gd name="T40" fmla="*/ 3934 w 14561"/>
                <a:gd name="T41" fmla="*/ 5675 h 10857"/>
                <a:gd name="T42" fmla="*/ 5199 w 14561"/>
                <a:gd name="T43" fmla="*/ 5088 h 10857"/>
                <a:gd name="T44" fmla="*/ 6415 w 14561"/>
                <a:gd name="T45" fmla="*/ 4508 h 10857"/>
                <a:gd name="T46" fmla="*/ 6370 w 14561"/>
                <a:gd name="T47" fmla="*/ 4553 h 10857"/>
                <a:gd name="T48" fmla="*/ 7523 w 14561"/>
                <a:gd name="T49" fmla="*/ 3911 h 10857"/>
                <a:gd name="T50" fmla="*/ 8687 w 14561"/>
                <a:gd name="T51" fmla="*/ 3222 h 10857"/>
                <a:gd name="T52" fmla="*/ 9888 w 14561"/>
                <a:gd name="T53" fmla="*/ 2499 h 10857"/>
                <a:gd name="T54" fmla="*/ 1977 w 14561"/>
                <a:gd name="T55" fmla="*/ 8222 h 10857"/>
                <a:gd name="T56" fmla="*/ 3270 w 14561"/>
                <a:gd name="T57" fmla="*/ 7532 h 10857"/>
                <a:gd name="T58" fmla="*/ 4568 w 14561"/>
                <a:gd name="T59" fmla="*/ 6891 h 10857"/>
                <a:gd name="T60" fmla="*/ 5844 w 14561"/>
                <a:gd name="T61" fmla="*/ 6294 h 10857"/>
                <a:gd name="T62" fmla="*/ 7074 w 14561"/>
                <a:gd name="T63" fmla="*/ 5716 h 10857"/>
                <a:gd name="T64" fmla="*/ 8257 w 14561"/>
                <a:gd name="T65" fmla="*/ 5123 h 10857"/>
                <a:gd name="T66" fmla="*/ 8194 w 14561"/>
                <a:gd name="T67" fmla="*/ 5142 h 10857"/>
                <a:gd name="T68" fmla="*/ 9353 w 14561"/>
                <a:gd name="T69" fmla="*/ 4465 h 10857"/>
                <a:gd name="T70" fmla="*/ 10541 w 14561"/>
                <a:gd name="T71" fmla="*/ 3748 h 10857"/>
                <a:gd name="T72" fmla="*/ 2617 w 14561"/>
                <a:gd name="T73" fmla="*/ 9468 h 10857"/>
                <a:gd name="T74" fmla="*/ 3900 w 14561"/>
                <a:gd name="T75" fmla="*/ 8767 h 10857"/>
                <a:gd name="T76" fmla="*/ 5200 w 14561"/>
                <a:gd name="T77" fmla="*/ 8111 h 10857"/>
                <a:gd name="T78" fmla="*/ 6485 w 14561"/>
                <a:gd name="T79" fmla="*/ 7503 h 10857"/>
                <a:gd name="T80" fmla="*/ 7729 w 14561"/>
                <a:gd name="T81" fmla="*/ 6924 h 10857"/>
                <a:gd name="T82" fmla="*/ 8925 w 14561"/>
                <a:gd name="T83" fmla="*/ 6337 h 10857"/>
                <a:gd name="T84" fmla="*/ 8867 w 14561"/>
                <a:gd name="T85" fmla="*/ 6367 h 10857"/>
                <a:gd name="T86" fmla="*/ 10022 w 14561"/>
                <a:gd name="T87" fmla="*/ 5705 h 10857"/>
                <a:gd name="T88" fmla="*/ 11199 w 14561"/>
                <a:gd name="T89" fmla="*/ 4997 h 10857"/>
                <a:gd name="T90" fmla="*/ 3261 w 14561"/>
                <a:gd name="T91" fmla="*/ 10716 h 10857"/>
                <a:gd name="T92" fmla="*/ 4531 w 14561"/>
                <a:gd name="T93" fmla="*/ 10005 h 10857"/>
                <a:gd name="T94" fmla="*/ 5830 w 14561"/>
                <a:gd name="T95" fmla="*/ 9335 h 10857"/>
                <a:gd name="T96" fmla="*/ 7122 w 14561"/>
                <a:gd name="T97" fmla="*/ 8714 h 10857"/>
                <a:gd name="T98" fmla="*/ 8381 w 14561"/>
                <a:gd name="T99" fmla="*/ 8130 h 10857"/>
                <a:gd name="T100" fmla="*/ 9590 w 14561"/>
                <a:gd name="T101" fmla="*/ 7549 h 10857"/>
                <a:gd name="T102" fmla="*/ 9539 w 14561"/>
                <a:gd name="T103" fmla="*/ 7589 h 10857"/>
                <a:gd name="T104" fmla="*/ 10693 w 14561"/>
                <a:gd name="T105" fmla="*/ 6941 h 10857"/>
                <a:gd name="T106" fmla="*/ 11861 w 14561"/>
                <a:gd name="T107" fmla="*/ 6245 h 10857"/>
                <a:gd name="T108" fmla="*/ 6361 w 14561"/>
                <a:gd name="T109" fmla="*/ 10661 h 10857"/>
                <a:gd name="T110" fmla="*/ 7618 w 14561"/>
                <a:gd name="T111" fmla="*/ 9943 h 10857"/>
                <a:gd name="T112" fmla="*/ 8913 w 14561"/>
                <a:gd name="T113" fmla="*/ 9259 h 10857"/>
                <a:gd name="T114" fmla="*/ 10210 w 14561"/>
                <a:gd name="T115" fmla="*/ 8625 h 10857"/>
                <a:gd name="T116" fmla="*/ 11481 w 14561"/>
                <a:gd name="T117" fmla="*/ 8034 h 10857"/>
                <a:gd name="T118" fmla="*/ 12703 w 14561"/>
                <a:gd name="T119" fmla="*/ 7455 h 10857"/>
                <a:gd name="T120" fmla="*/ 12078 w 14561"/>
                <a:gd name="T121" fmla="*/ 9389 h 10857"/>
                <a:gd name="T122" fmla="*/ 12015 w 14561"/>
                <a:gd name="T123" fmla="*/ 9402 h 10857"/>
                <a:gd name="T124" fmla="*/ 13176 w 14561"/>
                <a:gd name="T125" fmla="*/ 8718 h 1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1" h="10857">
                  <a:moveTo>
                    <a:pt x="14561" y="8063"/>
                  </a:moveTo>
                  <a:lnTo>
                    <a:pt x="14550" y="8039"/>
                  </a:lnTo>
                  <a:lnTo>
                    <a:pt x="14540" y="8016"/>
                  </a:lnTo>
                  <a:lnTo>
                    <a:pt x="14530" y="7993"/>
                  </a:lnTo>
                  <a:lnTo>
                    <a:pt x="14520" y="7970"/>
                  </a:lnTo>
                  <a:lnTo>
                    <a:pt x="14510" y="7947"/>
                  </a:lnTo>
                  <a:lnTo>
                    <a:pt x="14500" y="7924"/>
                  </a:lnTo>
                  <a:lnTo>
                    <a:pt x="14491" y="7901"/>
                  </a:lnTo>
                  <a:lnTo>
                    <a:pt x="14481" y="7879"/>
                  </a:lnTo>
                  <a:lnTo>
                    <a:pt x="14468" y="7880"/>
                  </a:lnTo>
                  <a:lnTo>
                    <a:pt x="14454" y="7882"/>
                  </a:lnTo>
                  <a:lnTo>
                    <a:pt x="14442" y="7886"/>
                  </a:lnTo>
                  <a:lnTo>
                    <a:pt x="14429" y="7891"/>
                  </a:lnTo>
                  <a:lnTo>
                    <a:pt x="14419" y="7897"/>
                  </a:lnTo>
                  <a:lnTo>
                    <a:pt x="14410" y="7904"/>
                  </a:lnTo>
                  <a:lnTo>
                    <a:pt x="14403" y="7911"/>
                  </a:lnTo>
                  <a:lnTo>
                    <a:pt x="14396" y="7919"/>
                  </a:lnTo>
                  <a:lnTo>
                    <a:pt x="14389" y="7927"/>
                  </a:lnTo>
                  <a:lnTo>
                    <a:pt x="14383" y="7937"/>
                  </a:lnTo>
                  <a:lnTo>
                    <a:pt x="14379" y="7946"/>
                  </a:lnTo>
                  <a:lnTo>
                    <a:pt x="14376" y="7956"/>
                  </a:lnTo>
                  <a:lnTo>
                    <a:pt x="14373" y="7966"/>
                  </a:lnTo>
                  <a:lnTo>
                    <a:pt x="14371" y="7977"/>
                  </a:lnTo>
                  <a:lnTo>
                    <a:pt x="14371" y="7988"/>
                  </a:lnTo>
                  <a:lnTo>
                    <a:pt x="14371" y="7998"/>
                  </a:lnTo>
                  <a:lnTo>
                    <a:pt x="14372" y="8009"/>
                  </a:lnTo>
                  <a:lnTo>
                    <a:pt x="14376" y="8019"/>
                  </a:lnTo>
                  <a:lnTo>
                    <a:pt x="14379" y="8029"/>
                  </a:lnTo>
                  <a:lnTo>
                    <a:pt x="14383" y="8039"/>
                  </a:lnTo>
                  <a:lnTo>
                    <a:pt x="14389" y="8049"/>
                  </a:lnTo>
                  <a:lnTo>
                    <a:pt x="14396" y="8058"/>
                  </a:lnTo>
                  <a:lnTo>
                    <a:pt x="14404" y="8066"/>
                  </a:lnTo>
                  <a:lnTo>
                    <a:pt x="14412" y="8073"/>
                  </a:lnTo>
                  <a:lnTo>
                    <a:pt x="14419" y="8080"/>
                  </a:lnTo>
                  <a:lnTo>
                    <a:pt x="14429" y="8085"/>
                  </a:lnTo>
                  <a:lnTo>
                    <a:pt x="14438" y="8090"/>
                  </a:lnTo>
                  <a:lnTo>
                    <a:pt x="14448" y="8093"/>
                  </a:lnTo>
                  <a:lnTo>
                    <a:pt x="14459" y="8095"/>
                  </a:lnTo>
                  <a:lnTo>
                    <a:pt x="14469" y="8098"/>
                  </a:lnTo>
                  <a:lnTo>
                    <a:pt x="14480" y="8098"/>
                  </a:lnTo>
                  <a:lnTo>
                    <a:pt x="14490" y="8098"/>
                  </a:lnTo>
                  <a:lnTo>
                    <a:pt x="14501" y="8095"/>
                  </a:lnTo>
                  <a:lnTo>
                    <a:pt x="14511" y="8093"/>
                  </a:lnTo>
                  <a:lnTo>
                    <a:pt x="14521" y="8090"/>
                  </a:lnTo>
                  <a:lnTo>
                    <a:pt x="14531" y="8085"/>
                  </a:lnTo>
                  <a:lnTo>
                    <a:pt x="14539" y="8081"/>
                  </a:lnTo>
                  <a:lnTo>
                    <a:pt x="14547" y="8075"/>
                  </a:lnTo>
                  <a:lnTo>
                    <a:pt x="14554" y="8070"/>
                  </a:lnTo>
                  <a:lnTo>
                    <a:pt x="14561" y="8063"/>
                  </a:lnTo>
                  <a:close/>
                  <a:moveTo>
                    <a:pt x="13930" y="6803"/>
                  </a:moveTo>
                  <a:lnTo>
                    <a:pt x="13909" y="6767"/>
                  </a:lnTo>
                  <a:lnTo>
                    <a:pt x="13888" y="6729"/>
                  </a:lnTo>
                  <a:lnTo>
                    <a:pt x="13867" y="6690"/>
                  </a:lnTo>
                  <a:lnTo>
                    <a:pt x="13846" y="6652"/>
                  </a:lnTo>
                  <a:lnTo>
                    <a:pt x="13837" y="6651"/>
                  </a:lnTo>
                  <a:lnTo>
                    <a:pt x="13829" y="6650"/>
                  </a:lnTo>
                  <a:lnTo>
                    <a:pt x="13820" y="6651"/>
                  </a:lnTo>
                  <a:lnTo>
                    <a:pt x="13812" y="6652"/>
                  </a:lnTo>
                  <a:lnTo>
                    <a:pt x="13803" y="6653"/>
                  </a:lnTo>
                  <a:lnTo>
                    <a:pt x="13794" y="6657"/>
                  </a:lnTo>
                  <a:lnTo>
                    <a:pt x="13786" y="6659"/>
                  </a:lnTo>
                  <a:lnTo>
                    <a:pt x="13778" y="6664"/>
                  </a:lnTo>
                  <a:lnTo>
                    <a:pt x="13768" y="6669"/>
                  </a:lnTo>
                  <a:lnTo>
                    <a:pt x="13759" y="6676"/>
                  </a:lnTo>
                  <a:lnTo>
                    <a:pt x="13751" y="6683"/>
                  </a:lnTo>
                  <a:lnTo>
                    <a:pt x="13745" y="6692"/>
                  </a:lnTo>
                  <a:lnTo>
                    <a:pt x="13738" y="6699"/>
                  </a:lnTo>
                  <a:lnTo>
                    <a:pt x="13732" y="6708"/>
                  </a:lnTo>
                  <a:lnTo>
                    <a:pt x="13728" y="6719"/>
                  </a:lnTo>
                  <a:lnTo>
                    <a:pt x="13724" y="6729"/>
                  </a:lnTo>
                  <a:lnTo>
                    <a:pt x="13722" y="6739"/>
                  </a:lnTo>
                  <a:lnTo>
                    <a:pt x="13720" y="6749"/>
                  </a:lnTo>
                  <a:lnTo>
                    <a:pt x="13720" y="6759"/>
                  </a:lnTo>
                  <a:lnTo>
                    <a:pt x="13720" y="6770"/>
                  </a:lnTo>
                  <a:lnTo>
                    <a:pt x="13721" y="6780"/>
                  </a:lnTo>
                  <a:lnTo>
                    <a:pt x="13724" y="6791"/>
                  </a:lnTo>
                  <a:lnTo>
                    <a:pt x="13728" y="6802"/>
                  </a:lnTo>
                  <a:lnTo>
                    <a:pt x="13732" y="6812"/>
                  </a:lnTo>
                  <a:lnTo>
                    <a:pt x="13738" y="6822"/>
                  </a:lnTo>
                  <a:lnTo>
                    <a:pt x="13745" y="6830"/>
                  </a:lnTo>
                  <a:lnTo>
                    <a:pt x="13752" y="6839"/>
                  </a:lnTo>
                  <a:lnTo>
                    <a:pt x="13760" y="6845"/>
                  </a:lnTo>
                  <a:lnTo>
                    <a:pt x="13768" y="6852"/>
                  </a:lnTo>
                  <a:lnTo>
                    <a:pt x="13777" y="6857"/>
                  </a:lnTo>
                  <a:lnTo>
                    <a:pt x="13787" y="6861"/>
                  </a:lnTo>
                  <a:lnTo>
                    <a:pt x="13797" y="6866"/>
                  </a:lnTo>
                  <a:lnTo>
                    <a:pt x="13807" y="6868"/>
                  </a:lnTo>
                  <a:lnTo>
                    <a:pt x="13817" y="6869"/>
                  </a:lnTo>
                  <a:lnTo>
                    <a:pt x="13829" y="6870"/>
                  </a:lnTo>
                  <a:lnTo>
                    <a:pt x="13839" y="6869"/>
                  </a:lnTo>
                  <a:lnTo>
                    <a:pt x="13849" y="6868"/>
                  </a:lnTo>
                  <a:lnTo>
                    <a:pt x="13860" y="6866"/>
                  </a:lnTo>
                  <a:lnTo>
                    <a:pt x="13870" y="6862"/>
                  </a:lnTo>
                  <a:lnTo>
                    <a:pt x="13880" y="6857"/>
                  </a:lnTo>
                  <a:lnTo>
                    <a:pt x="13889" y="6852"/>
                  </a:lnTo>
                  <a:lnTo>
                    <a:pt x="13897" y="6846"/>
                  </a:lnTo>
                  <a:lnTo>
                    <a:pt x="13904" y="6841"/>
                  </a:lnTo>
                  <a:lnTo>
                    <a:pt x="13911" y="6834"/>
                  </a:lnTo>
                  <a:lnTo>
                    <a:pt x="13916" y="6826"/>
                  </a:lnTo>
                  <a:lnTo>
                    <a:pt x="13922" y="6820"/>
                  </a:lnTo>
                  <a:lnTo>
                    <a:pt x="13926" y="6812"/>
                  </a:lnTo>
                  <a:lnTo>
                    <a:pt x="13930" y="6803"/>
                  </a:lnTo>
                  <a:close/>
                  <a:moveTo>
                    <a:pt x="8795" y="0"/>
                  </a:moveTo>
                  <a:lnTo>
                    <a:pt x="8772" y="10"/>
                  </a:lnTo>
                  <a:lnTo>
                    <a:pt x="8747" y="20"/>
                  </a:lnTo>
                  <a:lnTo>
                    <a:pt x="8722" y="30"/>
                  </a:lnTo>
                  <a:lnTo>
                    <a:pt x="8697" y="40"/>
                  </a:lnTo>
                  <a:lnTo>
                    <a:pt x="8671" y="52"/>
                  </a:lnTo>
                  <a:lnTo>
                    <a:pt x="8646" y="63"/>
                  </a:lnTo>
                  <a:lnTo>
                    <a:pt x="8620" y="73"/>
                  </a:lnTo>
                  <a:lnTo>
                    <a:pt x="8593" y="84"/>
                  </a:lnTo>
                  <a:lnTo>
                    <a:pt x="8596" y="90"/>
                  </a:lnTo>
                  <a:lnTo>
                    <a:pt x="8599" y="95"/>
                  </a:lnTo>
                  <a:lnTo>
                    <a:pt x="8605" y="104"/>
                  </a:lnTo>
                  <a:lnTo>
                    <a:pt x="8611" y="113"/>
                  </a:lnTo>
                  <a:lnTo>
                    <a:pt x="8618" y="121"/>
                  </a:lnTo>
                  <a:lnTo>
                    <a:pt x="8626" y="129"/>
                  </a:lnTo>
                  <a:lnTo>
                    <a:pt x="8635" y="135"/>
                  </a:lnTo>
                  <a:lnTo>
                    <a:pt x="8644" y="140"/>
                  </a:lnTo>
                  <a:lnTo>
                    <a:pt x="8654" y="145"/>
                  </a:lnTo>
                  <a:lnTo>
                    <a:pt x="8663" y="148"/>
                  </a:lnTo>
                  <a:lnTo>
                    <a:pt x="8673" y="151"/>
                  </a:lnTo>
                  <a:lnTo>
                    <a:pt x="8684" y="153"/>
                  </a:lnTo>
                  <a:lnTo>
                    <a:pt x="8694" y="154"/>
                  </a:lnTo>
                  <a:lnTo>
                    <a:pt x="8706" y="153"/>
                  </a:lnTo>
                  <a:lnTo>
                    <a:pt x="8716" y="151"/>
                  </a:lnTo>
                  <a:lnTo>
                    <a:pt x="8726" y="149"/>
                  </a:lnTo>
                  <a:lnTo>
                    <a:pt x="8737" y="145"/>
                  </a:lnTo>
                  <a:lnTo>
                    <a:pt x="8747" y="140"/>
                  </a:lnTo>
                  <a:lnTo>
                    <a:pt x="8756" y="135"/>
                  </a:lnTo>
                  <a:lnTo>
                    <a:pt x="8764" y="129"/>
                  </a:lnTo>
                  <a:lnTo>
                    <a:pt x="8772" y="122"/>
                  </a:lnTo>
                  <a:lnTo>
                    <a:pt x="8780" y="114"/>
                  </a:lnTo>
                  <a:lnTo>
                    <a:pt x="8785" y="107"/>
                  </a:lnTo>
                  <a:lnTo>
                    <a:pt x="8791" y="98"/>
                  </a:lnTo>
                  <a:lnTo>
                    <a:pt x="8795" y="89"/>
                  </a:lnTo>
                  <a:lnTo>
                    <a:pt x="8799" y="80"/>
                  </a:lnTo>
                  <a:lnTo>
                    <a:pt x="8802" y="70"/>
                  </a:lnTo>
                  <a:lnTo>
                    <a:pt x="8803" y="61"/>
                  </a:lnTo>
                  <a:lnTo>
                    <a:pt x="8804" y="50"/>
                  </a:lnTo>
                  <a:lnTo>
                    <a:pt x="8805" y="40"/>
                  </a:lnTo>
                  <a:lnTo>
                    <a:pt x="8804" y="30"/>
                  </a:lnTo>
                  <a:lnTo>
                    <a:pt x="8802" y="20"/>
                  </a:lnTo>
                  <a:lnTo>
                    <a:pt x="8800" y="10"/>
                  </a:lnTo>
                  <a:lnTo>
                    <a:pt x="8795" y="0"/>
                  </a:lnTo>
                  <a:close/>
                  <a:moveTo>
                    <a:pt x="7496" y="590"/>
                  </a:moveTo>
                  <a:lnTo>
                    <a:pt x="7465" y="605"/>
                  </a:lnTo>
                  <a:lnTo>
                    <a:pt x="7432" y="621"/>
                  </a:lnTo>
                  <a:lnTo>
                    <a:pt x="7401" y="636"/>
                  </a:lnTo>
                  <a:lnTo>
                    <a:pt x="7368" y="652"/>
                  </a:lnTo>
                  <a:lnTo>
                    <a:pt x="7364" y="663"/>
                  </a:lnTo>
                  <a:lnTo>
                    <a:pt x="7362" y="676"/>
                  </a:lnTo>
                  <a:lnTo>
                    <a:pt x="7359" y="687"/>
                  </a:lnTo>
                  <a:lnTo>
                    <a:pt x="7359" y="699"/>
                  </a:lnTo>
                  <a:lnTo>
                    <a:pt x="7361" y="711"/>
                  </a:lnTo>
                  <a:lnTo>
                    <a:pt x="7363" y="724"/>
                  </a:lnTo>
                  <a:lnTo>
                    <a:pt x="7367" y="735"/>
                  </a:lnTo>
                  <a:lnTo>
                    <a:pt x="7372" y="747"/>
                  </a:lnTo>
                  <a:lnTo>
                    <a:pt x="7377" y="756"/>
                  </a:lnTo>
                  <a:lnTo>
                    <a:pt x="7384" y="765"/>
                  </a:lnTo>
                  <a:lnTo>
                    <a:pt x="7392" y="773"/>
                  </a:lnTo>
                  <a:lnTo>
                    <a:pt x="7400" y="781"/>
                  </a:lnTo>
                  <a:lnTo>
                    <a:pt x="7409" y="787"/>
                  </a:lnTo>
                  <a:lnTo>
                    <a:pt x="7418" y="792"/>
                  </a:lnTo>
                  <a:lnTo>
                    <a:pt x="7427" y="797"/>
                  </a:lnTo>
                  <a:lnTo>
                    <a:pt x="7437" y="800"/>
                  </a:lnTo>
                  <a:lnTo>
                    <a:pt x="7447" y="803"/>
                  </a:lnTo>
                  <a:lnTo>
                    <a:pt x="7457" y="805"/>
                  </a:lnTo>
                  <a:lnTo>
                    <a:pt x="7468" y="806"/>
                  </a:lnTo>
                  <a:lnTo>
                    <a:pt x="7478" y="805"/>
                  </a:lnTo>
                  <a:lnTo>
                    <a:pt x="7489" y="803"/>
                  </a:lnTo>
                  <a:lnTo>
                    <a:pt x="7500" y="801"/>
                  </a:lnTo>
                  <a:lnTo>
                    <a:pt x="7510" y="797"/>
                  </a:lnTo>
                  <a:lnTo>
                    <a:pt x="7520" y="792"/>
                  </a:lnTo>
                  <a:lnTo>
                    <a:pt x="7530" y="787"/>
                  </a:lnTo>
                  <a:lnTo>
                    <a:pt x="7539" y="780"/>
                  </a:lnTo>
                  <a:lnTo>
                    <a:pt x="7547" y="773"/>
                  </a:lnTo>
                  <a:lnTo>
                    <a:pt x="7553" y="765"/>
                  </a:lnTo>
                  <a:lnTo>
                    <a:pt x="7560" y="756"/>
                  </a:lnTo>
                  <a:lnTo>
                    <a:pt x="7566" y="747"/>
                  </a:lnTo>
                  <a:lnTo>
                    <a:pt x="7570" y="737"/>
                  </a:lnTo>
                  <a:lnTo>
                    <a:pt x="7574" y="728"/>
                  </a:lnTo>
                  <a:lnTo>
                    <a:pt x="7576" y="717"/>
                  </a:lnTo>
                  <a:lnTo>
                    <a:pt x="7578" y="707"/>
                  </a:lnTo>
                  <a:lnTo>
                    <a:pt x="7578" y="697"/>
                  </a:lnTo>
                  <a:lnTo>
                    <a:pt x="7578" y="686"/>
                  </a:lnTo>
                  <a:lnTo>
                    <a:pt x="7577" y="676"/>
                  </a:lnTo>
                  <a:lnTo>
                    <a:pt x="7574" y="664"/>
                  </a:lnTo>
                  <a:lnTo>
                    <a:pt x="7570" y="654"/>
                  </a:lnTo>
                  <a:lnTo>
                    <a:pt x="7566" y="644"/>
                  </a:lnTo>
                  <a:lnTo>
                    <a:pt x="7559" y="634"/>
                  </a:lnTo>
                  <a:lnTo>
                    <a:pt x="7552" y="625"/>
                  </a:lnTo>
                  <a:lnTo>
                    <a:pt x="7544" y="617"/>
                  </a:lnTo>
                  <a:lnTo>
                    <a:pt x="7537" y="609"/>
                  </a:lnTo>
                  <a:lnTo>
                    <a:pt x="7526" y="603"/>
                  </a:lnTo>
                  <a:lnTo>
                    <a:pt x="7518" y="597"/>
                  </a:lnTo>
                  <a:lnTo>
                    <a:pt x="7507" y="594"/>
                  </a:lnTo>
                  <a:lnTo>
                    <a:pt x="7496" y="590"/>
                  </a:lnTo>
                  <a:close/>
                  <a:moveTo>
                    <a:pt x="2558" y="3194"/>
                  </a:moveTo>
                  <a:lnTo>
                    <a:pt x="2472" y="3242"/>
                  </a:lnTo>
                  <a:lnTo>
                    <a:pt x="2465" y="3254"/>
                  </a:lnTo>
                  <a:lnTo>
                    <a:pt x="2459" y="3268"/>
                  </a:lnTo>
                  <a:lnTo>
                    <a:pt x="2455" y="3282"/>
                  </a:lnTo>
                  <a:lnTo>
                    <a:pt x="2454" y="3297"/>
                  </a:lnTo>
                  <a:lnTo>
                    <a:pt x="2454" y="3312"/>
                  </a:lnTo>
                  <a:lnTo>
                    <a:pt x="2455" y="3326"/>
                  </a:lnTo>
                  <a:lnTo>
                    <a:pt x="2459" y="3341"/>
                  </a:lnTo>
                  <a:lnTo>
                    <a:pt x="2466" y="3355"/>
                  </a:lnTo>
                  <a:lnTo>
                    <a:pt x="2472" y="3364"/>
                  </a:lnTo>
                  <a:lnTo>
                    <a:pt x="2478" y="3373"/>
                  </a:lnTo>
                  <a:lnTo>
                    <a:pt x="2485" y="3381"/>
                  </a:lnTo>
                  <a:lnTo>
                    <a:pt x="2493" y="3389"/>
                  </a:lnTo>
                  <a:lnTo>
                    <a:pt x="2502" y="3395"/>
                  </a:lnTo>
                  <a:lnTo>
                    <a:pt x="2511" y="3400"/>
                  </a:lnTo>
                  <a:lnTo>
                    <a:pt x="2521" y="3405"/>
                  </a:lnTo>
                  <a:lnTo>
                    <a:pt x="2530" y="3408"/>
                  </a:lnTo>
                  <a:lnTo>
                    <a:pt x="2540" y="3411"/>
                  </a:lnTo>
                  <a:lnTo>
                    <a:pt x="2551" y="3413"/>
                  </a:lnTo>
                  <a:lnTo>
                    <a:pt x="2561" y="3414"/>
                  </a:lnTo>
                  <a:lnTo>
                    <a:pt x="2573" y="3413"/>
                  </a:lnTo>
                  <a:lnTo>
                    <a:pt x="2583" y="3411"/>
                  </a:lnTo>
                  <a:lnTo>
                    <a:pt x="2593" y="3409"/>
                  </a:lnTo>
                  <a:lnTo>
                    <a:pt x="2604" y="3405"/>
                  </a:lnTo>
                  <a:lnTo>
                    <a:pt x="2614" y="3400"/>
                  </a:lnTo>
                  <a:lnTo>
                    <a:pt x="2623" y="3395"/>
                  </a:lnTo>
                  <a:lnTo>
                    <a:pt x="2632" y="3388"/>
                  </a:lnTo>
                  <a:lnTo>
                    <a:pt x="2640" y="3381"/>
                  </a:lnTo>
                  <a:lnTo>
                    <a:pt x="2648" y="3373"/>
                  </a:lnTo>
                  <a:lnTo>
                    <a:pt x="2653" y="3364"/>
                  </a:lnTo>
                  <a:lnTo>
                    <a:pt x="2659" y="3355"/>
                  </a:lnTo>
                  <a:lnTo>
                    <a:pt x="2663" y="3345"/>
                  </a:lnTo>
                  <a:lnTo>
                    <a:pt x="2667" y="3336"/>
                  </a:lnTo>
                  <a:lnTo>
                    <a:pt x="2670" y="3325"/>
                  </a:lnTo>
                  <a:lnTo>
                    <a:pt x="2671" y="3315"/>
                  </a:lnTo>
                  <a:lnTo>
                    <a:pt x="2672" y="3305"/>
                  </a:lnTo>
                  <a:lnTo>
                    <a:pt x="2671" y="3294"/>
                  </a:lnTo>
                  <a:lnTo>
                    <a:pt x="2670" y="3284"/>
                  </a:lnTo>
                  <a:lnTo>
                    <a:pt x="2668" y="3272"/>
                  </a:lnTo>
                  <a:lnTo>
                    <a:pt x="2663" y="3262"/>
                  </a:lnTo>
                  <a:lnTo>
                    <a:pt x="2659" y="3252"/>
                  </a:lnTo>
                  <a:lnTo>
                    <a:pt x="2656" y="3245"/>
                  </a:lnTo>
                  <a:lnTo>
                    <a:pt x="2651" y="3239"/>
                  </a:lnTo>
                  <a:lnTo>
                    <a:pt x="2645" y="3232"/>
                  </a:lnTo>
                  <a:lnTo>
                    <a:pt x="2640" y="3226"/>
                  </a:lnTo>
                  <a:lnTo>
                    <a:pt x="2629" y="3216"/>
                  </a:lnTo>
                  <a:lnTo>
                    <a:pt x="2616" y="3208"/>
                  </a:lnTo>
                  <a:lnTo>
                    <a:pt x="2603" y="3202"/>
                  </a:lnTo>
                  <a:lnTo>
                    <a:pt x="2588" y="3197"/>
                  </a:lnTo>
                  <a:lnTo>
                    <a:pt x="2573" y="3195"/>
                  </a:lnTo>
                  <a:lnTo>
                    <a:pt x="2558" y="3194"/>
                  </a:lnTo>
                  <a:close/>
                  <a:moveTo>
                    <a:pt x="1382" y="3856"/>
                  </a:moveTo>
                  <a:lnTo>
                    <a:pt x="1332" y="3886"/>
                  </a:lnTo>
                  <a:lnTo>
                    <a:pt x="1288" y="3911"/>
                  </a:lnTo>
                  <a:lnTo>
                    <a:pt x="1253" y="3932"/>
                  </a:lnTo>
                  <a:lnTo>
                    <a:pt x="1227" y="3948"/>
                  </a:lnTo>
                  <a:lnTo>
                    <a:pt x="1227" y="3962"/>
                  </a:lnTo>
                  <a:lnTo>
                    <a:pt x="1229" y="3978"/>
                  </a:lnTo>
                  <a:lnTo>
                    <a:pt x="1233" y="3993"/>
                  </a:lnTo>
                  <a:lnTo>
                    <a:pt x="1239" y="4007"/>
                  </a:lnTo>
                  <a:lnTo>
                    <a:pt x="1244" y="4016"/>
                  </a:lnTo>
                  <a:lnTo>
                    <a:pt x="1251" y="4025"/>
                  </a:lnTo>
                  <a:lnTo>
                    <a:pt x="1259" y="4033"/>
                  </a:lnTo>
                  <a:lnTo>
                    <a:pt x="1267" y="4041"/>
                  </a:lnTo>
                  <a:lnTo>
                    <a:pt x="1276" y="4047"/>
                  </a:lnTo>
                  <a:lnTo>
                    <a:pt x="1285" y="4052"/>
                  </a:lnTo>
                  <a:lnTo>
                    <a:pt x="1294" y="4057"/>
                  </a:lnTo>
                  <a:lnTo>
                    <a:pt x="1304" y="4060"/>
                  </a:lnTo>
                  <a:lnTo>
                    <a:pt x="1314" y="4063"/>
                  </a:lnTo>
                  <a:lnTo>
                    <a:pt x="1324" y="4065"/>
                  </a:lnTo>
                  <a:lnTo>
                    <a:pt x="1335" y="4066"/>
                  </a:lnTo>
                  <a:lnTo>
                    <a:pt x="1345" y="4065"/>
                  </a:lnTo>
                  <a:lnTo>
                    <a:pt x="1357" y="4063"/>
                  </a:lnTo>
                  <a:lnTo>
                    <a:pt x="1367" y="4061"/>
                  </a:lnTo>
                  <a:lnTo>
                    <a:pt x="1377" y="4057"/>
                  </a:lnTo>
                  <a:lnTo>
                    <a:pt x="1387" y="4052"/>
                  </a:lnTo>
                  <a:lnTo>
                    <a:pt x="1397" y="4047"/>
                  </a:lnTo>
                  <a:lnTo>
                    <a:pt x="1406" y="4040"/>
                  </a:lnTo>
                  <a:lnTo>
                    <a:pt x="1414" y="4033"/>
                  </a:lnTo>
                  <a:lnTo>
                    <a:pt x="1420" y="4025"/>
                  </a:lnTo>
                  <a:lnTo>
                    <a:pt x="1427" y="4016"/>
                  </a:lnTo>
                  <a:lnTo>
                    <a:pt x="1433" y="4007"/>
                  </a:lnTo>
                  <a:lnTo>
                    <a:pt x="1437" y="3997"/>
                  </a:lnTo>
                  <a:lnTo>
                    <a:pt x="1441" y="3988"/>
                  </a:lnTo>
                  <a:lnTo>
                    <a:pt x="1443" y="3977"/>
                  </a:lnTo>
                  <a:lnTo>
                    <a:pt x="1445" y="3967"/>
                  </a:lnTo>
                  <a:lnTo>
                    <a:pt x="1445" y="3957"/>
                  </a:lnTo>
                  <a:lnTo>
                    <a:pt x="1445" y="3946"/>
                  </a:lnTo>
                  <a:lnTo>
                    <a:pt x="1444" y="3936"/>
                  </a:lnTo>
                  <a:lnTo>
                    <a:pt x="1441" y="3924"/>
                  </a:lnTo>
                  <a:lnTo>
                    <a:pt x="1437" y="3914"/>
                  </a:lnTo>
                  <a:lnTo>
                    <a:pt x="1433" y="3904"/>
                  </a:lnTo>
                  <a:lnTo>
                    <a:pt x="1428" y="3896"/>
                  </a:lnTo>
                  <a:lnTo>
                    <a:pt x="1423" y="3888"/>
                  </a:lnTo>
                  <a:lnTo>
                    <a:pt x="1417" y="3882"/>
                  </a:lnTo>
                  <a:lnTo>
                    <a:pt x="1410" y="3876"/>
                  </a:lnTo>
                  <a:lnTo>
                    <a:pt x="1405" y="3870"/>
                  </a:lnTo>
                  <a:lnTo>
                    <a:pt x="1397" y="3865"/>
                  </a:lnTo>
                  <a:lnTo>
                    <a:pt x="1390" y="3860"/>
                  </a:lnTo>
                  <a:lnTo>
                    <a:pt x="1382" y="3856"/>
                  </a:lnTo>
                  <a:close/>
                  <a:moveTo>
                    <a:pt x="168" y="4516"/>
                  </a:moveTo>
                  <a:lnTo>
                    <a:pt x="147" y="4525"/>
                  </a:lnTo>
                  <a:lnTo>
                    <a:pt x="126" y="4534"/>
                  </a:lnTo>
                  <a:lnTo>
                    <a:pt x="106" y="4544"/>
                  </a:lnTo>
                  <a:lnTo>
                    <a:pt x="84" y="4553"/>
                  </a:lnTo>
                  <a:lnTo>
                    <a:pt x="63" y="4563"/>
                  </a:lnTo>
                  <a:lnTo>
                    <a:pt x="43" y="4572"/>
                  </a:lnTo>
                  <a:lnTo>
                    <a:pt x="22" y="4582"/>
                  </a:lnTo>
                  <a:lnTo>
                    <a:pt x="1" y="4591"/>
                  </a:lnTo>
                  <a:lnTo>
                    <a:pt x="0" y="4600"/>
                  </a:lnTo>
                  <a:lnTo>
                    <a:pt x="0" y="4609"/>
                  </a:lnTo>
                  <a:lnTo>
                    <a:pt x="0" y="4617"/>
                  </a:lnTo>
                  <a:lnTo>
                    <a:pt x="1" y="4626"/>
                  </a:lnTo>
                  <a:lnTo>
                    <a:pt x="3" y="4634"/>
                  </a:lnTo>
                  <a:lnTo>
                    <a:pt x="6" y="4642"/>
                  </a:lnTo>
                  <a:lnTo>
                    <a:pt x="8" y="4650"/>
                  </a:lnTo>
                  <a:lnTo>
                    <a:pt x="13" y="4659"/>
                  </a:lnTo>
                  <a:lnTo>
                    <a:pt x="18" y="4668"/>
                  </a:lnTo>
                  <a:lnTo>
                    <a:pt x="25" y="4677"/>
                  </a:lnTo>
                  <a:lnTo>
                    <a:pt x="32" y="4685"/>
                  </a:lnTo>
                  <a:lnTo>
                    <a:pt x="41" y="4693"/>
                  </a:lnTo>
                  <a:lnTo>
                    <a:pt x="49" y="4699"/>
                  </a:lnTo>
                  <a:lnTo>
                    <a:pt x="58" y="4704"/>
                  </a:lnTo>
                  <a:lnTo>
                    <a:pt x="68" y="4709"/>
                  </a:lnTo>
                  <a:lnTo>
                    <a:pt x="78" y="4712"/>
                  </a:lnTo>
                  <a:lnTo>
                    <a:pt x="88" y="4715"/>
                  </a:lnTo>
                  <a:lnTo>
                    <a:pt x="98" y="4717"/>
                  </a:lnTo>
                  <a:lnTo>
                    <a:pt x="108" y="4718"/>
                  </a:lnTo>
                  <a:lnTo>
                    <a:pt x="119" y="4717"/>
                  </a:lnTo>
                  <a:lnTo>
                    <a:pt x="129" y="4715"/>
                  </a:lnTo>
                  <a:lnTo>
                    <a:pt x="140" y="4713"/>
                  </a:lnTo>
                  <a:lnTo>
                    <a:pt x="151" y="4709"/>
                  </a:lnTo>
                  <a:lnTo>
                    <a:pt x="161" y="4704"/>
                  </a:lnTo>
                  <a:lnTo>
                    <a:pt x="171" y="4699"/>
                  </a:lnTo>
                  <a:lnTo>
                    <a:pt x="179" y="4692"/>
                  </a:lnTo>
                  <a:lnTo>
                    <a:pt x="188" y="4685"/>
                  </a:lnTo>
                  <a:lnTo>
                    <a:pt x="194" y="4677"/>
                  </a:lnTo>
                  <a:lnTo>
                    <a:pt x="201" y="4668"/>
                  </a:lnTo>
                  <a:lnTo>
                    <a:pt x="205" y="4659"/>
                  </a:lnTo>
                  <a:lnTo>
                    <a:pt x="210" y="4649"/>
                  </a:lnTo>
                  <a:lnTo>
                    <a:pt x="214" y="4640"/>
                  </a:lnTo>
                  <a:lnTo>
                    <a:pt x="217" y="4629"/>
                  </a:lnTo>
                  <a:lnTo>
                    <a:pt x="218" y="4619"/>
                  </a:lnTo>
                  <a:lnTo>
                    <a:pt x="219" y="4609"/>
                  </a:lnTo>
                  <a:lnTo>
                    <a:pt x="218" y="4598"/>
                  </a:lnTo>
                  <a:lnTo>
                    <a:pt x="217" y="4588"/>
                  </a:lnTo>
                  <a:lnTo>
                    <a:pt x="214" y="4576"/>
                  </a:lnTo>
                  <a:lnTo>
                    <a:pt x="211" y="4566"/>
                  </a:lnTo>
                  <a:lnTo>
                    <a:pt x="205" y="4556"/>
                  </a:lnTo>
                  <a:lnTo>
                    <a:pt x="199" y="4544"/>
                  </a:lnTo>
                  <a:lnTo>
                    <a:pt x="190" y="4533"/>
                  </a:lnTo>
                  <a:lnTo>
                    <a:pt x="180" y="4524"/>
                  </a:lnTo>
                  <a:lnTo>
                    <a:pt x="168" y="4516"/>
                  </a:lnTo>
                  <a:close/>
                  <a:moveTo>
                    <a:pt x="3840" y="2748"/>
                  </a:moveTo>
                  <a:lnTo>
                    <a:pt x="3850" y="2743"/>
                  </a:lnTo>
                  <a:lnTo>
                    <a:pt x="3859" y="2736"/>
                  </a:lnTo>
                  <a:lnTo>
                    <a:pt x="3867" y="2729"/>
                  </a:lnTo>
                  <a:lnTo>
                    <a:pt x="3874" y="2721"/>
                  </a:lnTo>
                  <a:lnTo>
                    <a:pt x="3881" y="2712"/>
                  </a:lnTo>
                  <a:lnTo>
                    <a:pt x="3886" y="2703"/>
                  </a:lnTo>
                  <a:lnTo>
                    <a:pt x="3891" y="2693"/>
                  </a:lnTo>
                  <a:lnTo>
                    <a:pt x="3894" y="2684"/>
                  </a:lnTo>
                  <a:lnTo>
                    <a:pt x="3896" y="2673"/>
                  </a:lnTo>
                  <a:lnTo>
                    <a:pt x="3897" y="2663"/>
                  </a:lnTo>
                  <a:lnTo>
                    <a:pt x="3898" y="2653"/>
                  </a:lnTo>
                  <a:lnTo>
                    <a:pt x="3898" y="2642"/>
                  </a:lnTo>
                  <a:lnTo>
                    <a:pt x="3896" y="2632"/>
                  </a:lnTo>
                  <a:lnTo>
                    <a:pt x="3894" y="2620"/>
                  </a:lnTo>
                  <a:lnTo>
                    <a:pt x="3891" y="2610"/>
                  </a:lnTo>
                  <a:lnTo>
                    <a:pt x="3886" y="2600"/>
                  </a:lnTo>
                  <a:lnTo>
                    <a:pt x="3879" y="2591"/>
                  </a:lnTo>
                  <a:lnTo>
                    <a:pt x="3874" y="2582"/>
                  </a:lnTo>
                  <a:lnTo>
                    <a:pt x="3866" y="2574"/>
                  </a:lnTo>
                  <a:lnTo>
                    <a:pt x="3858" y="2566"/>
                  </a:lnTo>
                  <a:lnTo>
                    <a:pt x="3849" y="2561"/>
                  </a:lnTo>
                  <a:lnTo>
                    <a:pt x="3840" y="2555"/>
                  </a:lnTo>
                  <a:lnTo>
                    <a:pt x="3831" y="2551"/>
                  </a:lnTo>
                  <a:lnTo>
                    <a:pt x="3821" y="2547"/>
                  </a:lnTo>
                  <a:lnTo>
                    <a:pt x="3811" y="2544"/>
                  </a:lnTo>
                  <a:lnTo>
                    <a:pt x="3801" y="2543"/>
                  </a:lnTo>
                  <a:lnTo>
                    <a:pt x="3790" y="2542"/>
                  </a:lnTo>
                  <a:lnTo>
                    <a:pt x="3780" y="2543"/>
                  </a:lnTo>
                  <a:lnTo>
                    <a:pt x="3768" y="2544"/>
                  </a:lnTo>
                  <a:lnTo>
                    <a:pt x="3758" y="2546"/>
                  </a:lnTo>
                  <a:lnTo>
                    <a:pt x="3748" y="2550"/>
                  </a:lnTo>
                  <a:lnTo>
                    <a:pt x="3738" y="2555"/>
                  </a:lnTo>
                  <a:lnTo>
                    <a:pt x="3728" y="2561"/>
                  </a:lnTo>
                  <a:lnTo>
                    <a:pt x="3719" y="2568"/>
                  </a:lnTo>
                  <a:lnTo>
                    <a:pt x="3711" y="2574"/>
                  </a:lnTo>
                  <a:lnTo>
                    <a:pt x="3705" y="2582"/>
                  </a:lnTo>
                  <a:lnTo>
                    <a:pt x="3698" y="2591"/>
                  </a:lnTo>
                  <a:lnTo>
                    <a:pt x="3692" y="2600"/>
                  </a:lnTo>
                  <a:lnTo>
                    <a:pt x="3688" y="2610"/>
                  </a:lnTo>
                  <a:lnTo>
                    <a:pt x="3684" y="2619"/>
                  </a:lnTo>
                  <a:lnTo>
                    <a:pt x="3682" y="2629"/>
                  </a:lnTo>
                  <a:lnTo>
                    <a:pt x="3680" y="2641"/>
                  </a:lnTo>
                  <a:lnTo>
                    <a:pt x="3680" y="2651"/>
                  </a:lnTo>
                  <a:lnTo>
                    <a:pt x="3680" y="2662"/>
                  </a:lnTo>
                  <a:lnTo>
                    <a:pt x="3681" y="2672"/>
                  </a:lnTo>
                  <a:lnTo>
                    <a:pt x="3684" y="2682"/>
                  </a:lnTo>
                  <a:lnTo>
                    <a:pt x="3688" y="2693"/>
                  </a:lnTo>
                  <a:lnTo>
                    <a:pt x="3692" y="2703"/>
                  </a:lnTo>
                  <a:lnTo>
                    <a:pt x="3698" y="2712"/>
                  </a:lnTo>
                  <a:lnTo>
                    <a:pt x="3705" y="2721"/>
                  </a:lnTo>
                  <a:lnTo>
                    <a:pt x="3712" y="2729"/>
                  </a:lnTo>
                  <a:lnTo>
                    <a:pt x="3720" y="2737"/>
                  </a:lnTo>
                  <a:lnTo>
                    <a:pt x="3728" y="2743"/>
                  </a:lnTo>
                  <a:lnTo>
                    <a:pt x="3737" y="2748"/>
                  </a:lnTo>
                  <a:lnTo>
                    <a:pt x="3747" y="2753"/>
                  </a:lnTo>
                  <a:lnTo>
                    <a:pt x="3757" y="2756"/>
                  </a:lnTo>
                  <a:lnTo>
                    <a:pt x="3767" y="2759"/>
                  </a:lnTo>
                  <a:lnTo>
                    <a:pt x="3777" y="2761"/>
                  </a:lnTo>
                  <a:lnTo>
                    <a:pt x="3789" y="2762"/>
                  </a:lnTo>
                  <a:lnTo>
                    <a:pt x="3799" y="2761"/>
                  </a:lnTo>
                  <a:lnTo>
                    <a:pt x="3809" y="2759"/>
                  </a:lnTo>
                  <a:lnTo>
                    <a:pt x="3820" y="2757"/>
                  </a:lnTo>
                  <a:lnTo>
                    <a:pt x="3830" y="2753"/>
                  </a:lnTo>
                  <a:lnTo>
                    <a:pt x="3840" y="2748"/>
                  </a:lnTo>
                  <a:close/>
                  <a:moveTo>
                    <a:pt x="5067" y="2096"/>
                  </a:moveTo>
                  <a:lnTo>
                    <a:pt x="5076" y="2091"/>
                  </a:lnTo>
                  <a:lnTo>
                    <a:pt x="5085" y="2084"/>
                  </a:lnTo>
                  <a:lnTo>
                    <a:pt x="5093" y="2077"/>
                  </a:lnTo>
                  <a:lnTo>
                    <a:pt x="5101" y="2069"/>
                  </a:lnTo>
                  <a:lnTo>
                    <a:pt x="5107" y="2060"/>
                  </a:lnTo>
                  <a:lnTo>
                    <a:pt x="5112" y="2051"/>
                  </a:lnTo>
                  <a:lnTo>
                    <a:pt x="5117" y="2041"/>
                  </a:lnTo>
                  <a:lnTo>
                    <a:pt x="5120" y="2032"/>
                  </a:lnTo>
                  <a:lnTo>
                    <a:pt x="5122" y="2021"/>
                  </a:lnTo>
                  <a:lnTo>
                    <a:pt x="5125" y="2011"/>
                  </a:lnTo>
                  <a:lnTo>
                    <a:pt x="5125" y="2001"/>
                  </a:lnTo>
                  <a:lnTo>
                    <a:pt x="5125" y="1990"/>
                  </a:lnTo>
                  <a:lnTo>
                    <a:pt x="5124" y="1980"/>
                  </a:lnTo>
                  <a:lnTo>
                    <a:pt x="5120" y="1968"/>
                  </a:lnTo>
                  <a:lnTo>
                    <a:pt x="5117" y="1958"/>
                  </a:lnTo>
                  <a:lnTo>
                    <a:pt x="5112" y="1948"/>
                  </a:lnTo>
                  <a:lnTo>
                    <a:pt x="5107" y="1939"/>
                  </a:lnTo>
                  <a:lnTo>
                    <a:pt x="5100" y="1930"/>
                  </a:lnTo>
                  <a:lnTo>
                    <a:pt x="5093" y="1922"/>
                  </a:lnTo>
                  <a:lnTo>
                    <a:pt x="5084" y="1914"/>
                  </a:lnTo>
                  <a:lnTo>
                    <a:pt x="5076" y="1909"/>
                  </a:lnTo>
                  <a:lnTo>
                    <a:pt x="5067" y="1903"/>
                  </a:lnTo>
                  <a:lnTo>
                    <a:pt x="5057" y="1899"/>
                  </a:lnTo>
                  <a:lnTo>
                    <a:pt x="5047" y="1895"/>
                  </a:lnTo>
                  <a:lnTo>
                    <a:pt x="5037" y="1892"/>
                  </a:lnTo>
                  <a:lnTo>
                    <a:pt x="5027" y="1891"/>
                  </a:lnTo>
                  <a:lnTo>
                    <a:pt x="5017" y="1890"/>
                  </a:lnTo>
                  <a:lnTo>
                    <a:pt x="5006" y="1891"/>
                  </a:lnTo>
                  <a:lnTo>
                    <a:pt x="4996" y="1892"/>
                  </a:lnTo>
                  <a:lnTo>
                    <a:pt x="4985" y="1894"/>
                  </a:lnTo>
                  <a:lnTo>
                    <a:pt x="4974" y="1898"/>
                  </a:lnTo>
                  <a:lnTo>
                    <a:pt x="4964" y="1903"/>
                  </a:lnTo>
                  <a:lnTo>
                    <a:pt x="4954" y="1909"/>
                  </a:lnTo>
                  <a:lnTo>
                    <a:pt x="4946" y="1916"/>
                  </a:lnTo>
                  <a:lnTo>
                    <a:pt x="4937" y="1922"/>
                  </a:lnTo>
                  <a:lnTo>
                    <a:pt x="4931" y="1930"/>
                  </a:lnTo>
                  <a:lnTo>
                    <a:pt x="4924" y="1939"/>
                  </a:lnTo>
                  <a:lnTo>
                    <a:pt x="4920" y="1948"/>
                  </a:lnTo>
                  <a:lnTo>
                    <a:pt x="4915" y="1957"/>
                  </a:lnTo>
                  <a:lnTo>
                    <a:pt x="4911" y="1967"/>
                  </a:lnTo>
                  <a:lnTo>
                    <a:pt x="4908" y="1977"/>
                  </a:lnTo>
                  <a:lnTo>
                    <a:pt x="4907" y="1989"/>
                  </a:lnTo>
                  <a:lnTo>
                    <a:pt x="4906" y="1999"/>
                  </a:lnTo>
                  <a:lnTo>
                    <a:pt x="4906" y="2010"/>
                  </a:lnTo>
                  <a:lnTo>
                    <a:pt x="4908" y="2020"/>
                  </a:lnTo>
                  <a:lnTo>
                    <a:pt x="4911" y="2030"/>
                  </a:lnTo>
                  <a:lnTo>
                    <a:pt x="4914" y="2041"/>
                  </a:lnTo>
                  <a:lnTo>
                    <a:pt x="4918" y="2051"/>
                  </a:lnTo>
                  <a:lnTo>
                    <a:pt x="4925" y="2060"/>
                  </a:lnTo>
                  <a:lnTo>
                    <a:pt x="4931" y="2069"/>
                  </a:lnTo>
                  <a:lnTo>
                    <a:pt x="4939" y="2077"/>
                  </a:lnTo>
                  <a:lnTo>
                    <a:pt x="4946" y="2085"/>
                  </a:lnTo>
                  <a:lnTo>
                    <a:pt x="4955" y="2091"/>
                  </a:lnTo>
                  <a:lnTo>
                    <a:pt x="4964" y="2096"/>
                  </a:lnTo>
                  <a:lnTo>
                    <a:pt x="4973" y="2101"/>
                  </a:lnTo>
                  <a:lnTo>
                    <a:pt x="4983" y="2104"/>
                  </a:lnTo>
                  <a:lnTo>
                    <a:pt x="4993" y="2107"/>
                  </a:lnTo>
                  <a:lnTo>
                    <a:pt x="5005" y="2109"/>
                  </a:lnTo>
                  <a:lnTo>
                    <a:pt x="5015" y="2110"/>
                  </a:lnTo>
                  <a:lnTo>
                    <a:pt x="5025" y="2109"/>
                  </a:lnTo>
                  <a:lnTo>
                    <a:pt x="5036" y="2107"/>
                  </a:lnTo>
                  <a:lnTo>
                    <a:pt x="5046" y="2105"/>
                  </a:lnTo>
                  <a:lnTo>
                    <a:pt x="5056" y="2101"/>
                  </a:lnTo>
                  <a:lnTo>
                    <a:pt x="5067" y="2096"/>
                  </a:lnTo>
                  <a:close/>
                  <a:moveTo>
                    <a:pt x="6294" y="1444"/>
                  </a:moveTo>
                  <a:lnTo>
                    <a:pt x="6304" y="1439"/>
                  </a:lnTo>
                  <a:lnTo>
                    <a:pt x="6312" y="1432"/>
                  </a:lnTo>
                  <a:lnTo>
                    <a:pt x="6321" y="1425"/>
                  </a:lnTo>
                  <a:lnTo>
                    <a:pt x="6327" y="1417"/>
                  </a:lnTo>
                  <a:lnTo>
                    <a:pt x="6334" y="1408"/>
                  </a:lnTo>
                  <a:lnTo>
                    <a:pt x="6338" y="1399"/>
                  </a:lnTo>
                  <a:lnTo>
                    <a:pt x="6343" y="1389"/>
                  </a:lnTo>
                  <a:lnTo>
                    <a:pt x="6346" y="1380"/>
                  </a:lnTo>
                  <a:lnTo>
                    <a:pt x="6350" y="1369"/>
                  </a:lnTo>
                  <a:lnTo>
                    <a:pt x="6351" y="1359"/>
                  </a:lnTo>
                  <a:lnTo>
                    <a:pt x="6352" y="1349"/>
                  </a:lnTo>
                  <a:lnTo>
                    <a:pt x="6351" y="1338"/>
                  </a:lnTo>
                  <a:lnTo>
                    <a:pt x="6350" y="1328"/>
                  </a:lnTo>
                  <a:lnTo>
                    <a:pt x="6347" y="1316"/>
                  </a:lnTo>
                  <a:lnTo>
                    <a:pt x="6344" y="1306"/>
                  </a:lnTo>
                  <a:lnTo>
                    <a:pt x="6338" y="1296"/>
                  </a:lnTo>
                  <a:lnTo>
                    <a:pt x="6333" y="1287"/>
                  </a:lnTo>
                  <a:lnTo>
                    <a:pt x="6326" y="1278"/>
                  </a:lnTo>
                  <a:lnTo>
                    <a:pt x="6319" y="1270"/>
                  </a:lnTo>
                  <a:lnTo>
                    <a:pt x="6312" y="1262"/>
                  </a:lnTo>
                  <a:lnTo>
                    <a:pt x="6303" y="1257"/>
                  </a:lnTo>
                  <a:lnTo>
                    <a:pt x="6294" y="1251"/>
                  </a:lnTo>
                  <a:lnTo>
                    <a:pt x="6285" y="1247"/>
                  </a:lnTo>
                  <a:lnTo>
                    <a:pt x="6275" y="1243"/>
                  </a:lnTo>
                  <a:lnTo>
                    <a:pt x="6264" y="1240"/>
                  </a:lnTo>
                  <a:lnTo>
                    <a:pt x="6253" y="1239"/>
                  </a:lnTo>
                  <a:lnTo>
                    <a:pt x="6243" y="1238"/>
                  </a:lnTo>
                  <a:lnTo>
                    <a:pt x="6233" y="1239"/>
                  </a:lnTo>
                  <a:lnTo>
                    <a:pt x="6222" y="1240"/>
                  </a:lnTo>
                  <a:lnTo>
                    <a:pt x="6212" y="1242"/>
                  </a:lnTo>
                  <a:lnTo>
                    <a:pt x="6201" y="1246"/>
                  </a:lnTo>
                  <a:lnTo>
                    <a:pt x="6191" y="1251"/>
                  </a:lnTo>
                  <a:lnTo>
                    <a:pt x="6182" y="1257"/>
                  </a:lnTo>
                  <a:lnTo>
                    <a:pt x="6173" y="1264"/>
                  </a:lnTo>
                  <a:lnTo>
                    <a:pt x="6165" y="1270"/>
                  </a:lnTo>
                  <a:lnTo>
                    <a:pt x="6157" y="1278"/>
                  </a:lnTo>
                  <a:lnTo>
                    <a:pt x="6151" y="1287"/>
                  </a:lnTo>
                  <a:lnTo>
                    <a:pt x="6146" y="1296"/>
                  </a:lnTo>
                  <a:lnTo>
                    <a:pt x="6141" y="1306"/>
                  </a:lnTo>
                  <a:lnTo>
                    <a:pt x="6138" y="1315"/>
                  </a:lnTo>
                  <a:lnTo>
                    <a:pt x="6134" y="1325"/>
                  </a:lnTo>
                  <a:lnTo>
                    <a:pt x="6133" y="1337"/>
                  </a:lnTo>
                  <a:lnTo>
                    <a:pt x="6132" y="1347"/>
                  </a:lnTo>
                  <a:lnTo>
                    <a:pt x="6133" y="1358"/>
                  </a:lnTo>
                  <a:lnTo>
                    <a:pt x="6134" y="1368"/>
                  </a:lnTo>
                  <a:lnTo>
                    <a:pt x="6137" y="1378"/>
                  </a:lnTo>
                  <a:lnTo>
                    <a:pt x="6141" y="1389"/>
                  </a:lnTo>
                  <a:lnTo>
                    <a:pt x="6146" y="1399"/>
                  </a:lnTo>
                  <a:lnTo>
                    <a:pt x="6151" y="1408"/>
                  </a:lnTo>
                  <a:lnTo>
                    <a:pt x="6158" y="1417"/>
                  </a:lnTo>
                  <a:lnTo>
                    <a:pt x="6165" y="1425"/>
                  </a:lnTo>
                  <a:lnTo>
                    <a:pt x="6173" y="1433"/>
                  </a:lnTo>
                  <a:lnTo>
                    <a:pt x="6182" y="1439"/>
                  </a:lnTo>
                  <a:lnTo>
                    <a:pt x="6191" y="1444"/>
                  </a:lnTo>
                  <a:lnTo>
                    <a:pt x="6201" y="1449"/>
                  </a:lnTo>
                  <a:lnTo>
                    <a:pt x="6211" y="1452"/>
                  </a:lnTo>
                  <a:lnTo>
                    <a:pt x="6221" y="1455"/>
                  </a:lnTo>
                  <a:lnTo>
                    <a:pt x="6231" y="1457"/>
                  </a:lnTo>
                  <a:lnTo>
                    <a:pt x="6241" y="1458"/>
                  </a:lnTo>
                  <a:lnTo>
                    <a:pt x="6252" y="1457"/>
                  </a:lnTo>
                  <a:lnTo>
                    <a:pt x="6262" y="1455"/>
                  </a:lnTo>
                  <a:lnTo>
                    <a:pt x="6273" y="1453"/>
                  </a:lnTo>
                  <a:lnTo>
                    <a:pt x="6284" y="1449"/>
                  </a:lnTo>
                  <a:lnTo>
                    <a:pt x="6294" y="1444"/>
                  </a:lnTo>
                  <a:close/>
                  <a:moveTo>
                    <a:pt x="812" y="5933"/>
                  </a:moveTo>
                  <a:lnTo>
                    <a:pt x="822" y="5926"/>
                  </a:lnTo>
                  <a:lnTo>
                    <a:pt x="830" y="5921"/>
                  </a:lnTo>
                  <a:lnTo>
                    <a:pt x="839" y="5913"/>
                  </a:lnTo>
                  <a:lnTo>
                    <a:pt x="845" y="5905"/>
                  </a:lnTo>
                  <a:lnTo>
                    <a:pt x="852" y="5896"/>
                  </a:lnTo>
                  <a:lnTo>
                    <a:pt x="857" y="5887"/>
                  </a:lnTo>
                  <a:lnTo>
                    <a:pt x="861" y="5878"/>
                  </a:lnTo>
                  <a:lnTo>
                    <a:pt x="866" y="5868"/>
                  </a:lnTo>
                  <a:lnTo>
                    <a:pt x="868" y="5858"/>
                  </a:lnTo>
                  <a:lnTo>
                    <a:pt x="869" y="5848"/>
                  </a:lnTo>
                  <a:lnTo>
                    <a:pt x="870" y="5836"/>
                  </a:lnTo>
                  <a:lnTo>
                    <a:pt x="869" y="5826"/>
                  </a:lnTo>
                  <a:lnTo>
                    <a:pt x="868" y="5815"/>
                  </a:lnTo>
                  <a:lnTo>
                    <a:pt x="866" y="5805"/>
                  </a:lnTo>
                  <a:lnTo>
                    <a:pt x="862" y="5795"/>
                  </a:lnTo>
                  <a:lnTo>
                    <a:pt x="857" y="5784"/>
                  </a:lnTo>
                  <a:lnTo>
                    <a:pt x="851" y="5775"/>
                  </a:lnTo>
                  <a:lnTo>
                    <a:pt x="844" y="5766"/>
                  </a:lnTo>
                  <a:lnTo>
                    <a:pt x="838" y="5758"/>
                  </a:lnTo>
                  <a:lnTo>
                    <a:pt x="830" y="5751"/>
                  </a:lnTo>
                  <a:lnTo>
                    <a:pt x="821" y="5744"/>
                  </a:lnTo>
                  <a:lnTo>
                    <a:pt x="812" y="5739"/>
                  </a:lnTo>
                  <a:lnTo>
                    <a:pt x="803" y="5734"/>
                  </a:lnTo>
                  <a:lnTo>
                    <a:pt x="793" y="5731"/>
                  </a:lnTo>
                  <a:lnTo>
                    <a:pt x="783" y="5729"/>
                  </a:lnTo>
                  <a:lnTo>
                    <a:pt x="771" y="5727"/>
                  </a:lnTo>
                  <a:lnTo>
                    <a:pt x="761" y="5727"/>
                  </a:lnTo>
                  <a:lnTo>
                    <a:pt x="751" y="5727"/>
                  </a:lnTo>
                  <a:lnTo>
                    <a:pt x="740" y="5728"/>
                  </a:lnTo>
                  <a:lnTo>
                    <a:pt x="730" y="5731"/>
                  </a:lnTo>
                  <a:lnTo>
                    <a:pt x="719" y="5734"/>
                  </a:lnTo>
                  <a:lnTo>
                    <a:pt x="709" y="5739"/>
                  </a:lnTo>
                  <a:lnTo>
                    <a:pt x="700" y="5744"/>
                  </a:lnTo>
                  <a:lnTo>
                    <a:pt x="691" y="5751"/>
                  </a:lnTo>
                  <a:lnTo>
                    <a:pt x="683" y="5759"/>
                  </a:lnTo>
                  <a:lnTo>
                    <a:pt x="675" y="5767"/>
                  </a:lnTo>
                  <a:lnTo>
                    <a:pt x="669" y="5775"/>
                  </a:lnTo>
                  <a:lnTo>
                    <a:pt x="664" y="5784"/>
                  </a:lnTo>
                  <a:lnTo>
                    <a:pt x="659" y="5794"/>
                  </a:lnTo>
                  <a:lnTo>
                    <a:pt x="656" y="5804"/>
                  </a:lnTo>
                  <a:lnTo>
                    <a:pt x="654" y="5814"/>
                  </a:lnTo>
                  <a:lnTo>
                    <a:pt x="652" y="5824"/>
                  </a:lnTo>
                  <a:lnTo>
                    <a:pt x="652" y="5834"/>
                  </a:lnTo>
                  <a:lnTo>
                    <a:pt x="652" y="5845"/>
                  </a:lnTo>
                  <a:lnTo>
                    <a:pt x="653" y="5856"/>
                  </a:lnTo>
                  <a:lnTo>
                    <a:pt x="655" y="5867"/>
                  </a:lnTo>
                  <a:lnTo>
                    <a:pt x="659" y="5877"/>
                  </a:lnTo>
                  <a:lnTo>
                    <a:pt x="664" y="5887"/>
                  </a:lnTo>
                  <a:lnTo>
                    <a:pt x="669" y="5897"/>
                  </a:lnTo>
                  <a:lnTo>
                    <a:pt x="676" y="5906"/>
                  </a:lnTo>
                  <a:lnTo>
                    <a:pt x="683" y="5914"/>
                  </a:lnTo>
                  <a:lnTo>
                    <a:pt x="692" y="5921"/>
                  </a:lnTo>
                  <a:lnTo>
                    <a:pt x="700" y="5927"/>
                  </a:lnTo>
                  <a:lnTo>
                    <a:pt x="709" y="5932"/>
                  </a:lnTo>
                  <a:lnTo>
                    <a:pt x="719" y="5936"/>
                  </a:lnTo>
                  <a:lnTo>
                    <a:pt x="729" y="5941"/>
                  </a:lnTo>
                  <a:lnTo>
                    <a:pt x="739" y="5943"/>
                  </a:lnTo>
                  <a:lnTo>
                    <a:pt x="749" y="5944"/>
                  </a:lnTo>
                  <a:lnTo>
                    <a:pt x="759" y="5945"/>
                  </a:lnTo>
                  <a:lnTo>
                    <a:pt x="770" y="5945"/>
                  </a:lnTo>
                  <a:lnTo>
                    <a:pt x="780" y="5943"/>
                  </a:lnTo>
                  <a:lnTo>
                    <a:pt x="792" y="5941"/>
                  </a:lnTo>
                  <a:lnTo>
                    <a:pt x="802" y="5937"/>
                  </a:lnTo>
                  <a:lnTo>
                    <a:pt x="812" y="5933"/>
                  </a:lnTo>
                  <a:close/>
                  <a:moveTo>
                    <a:pt x="2038" y="5281"/>
                  </a:moveTo>
                  <a:lnTo>
                    <a:pt x="2048" y="5274"/>
                  </a:lnTo>
                  <a:lnTo>
                    <a:pt x="2057" y="5269"/>
                  </a:lnTo>
                  <a:lnTo>
                    <a:pt x="2065" y="5261"/>
                  </a:lnTo>
                  <a:lnTo>
                    <a:pt x="2072" y="5253"/>
                  </a:lnTo>
                  <a:lnTo>
                    <a:pt x="2078" y="5244"/>
                  </a:lnTo>
                  <a:lnTo>
                    <a:pt x="2084" y="5235"/>
                  </a:lnTo>
                  <a:lnTo>
                    <a:pt x="2088" y="5226"/>
                  </a:lnTo>
                  <a:lnTo>
                    <a:pt x="2092" y="5216"/>
                  </a:lnTo>
                  <a:lnTo>
                    <a:pt x="2094" y="5206"/>
                  </a:lnTo>
                  <a:lnTo>
                    <a:pt x="2096" y="5196"/>
                  </a:lnTo>
                  <a:lnTo>
                    <a:pt x="2096" y="5185"/>
                  </a:lnTo>
                  <a:lnTo>
                    <a:pt x="2096" y="5174"/>
                  </a:lnTo>
                  <a:lnTo>
                    <a:pt x="2095" y="5163"/>
                  </a:lnTo>
                  <a:lnTo>
                    <a:pt x="2092" y="5153"/>
                  </a:lnTo>
                  <a:lnTo>
                    <a:pt x="2088" y="5143"/>
                  </a:lnTo>
                  <a:lnTo>
                    <a:pt x="2084" y="5133"/>
                  </a:lnTo>
                  <a:lnTo>
                    <a:pt x="2078" y="5123"/>
                  </a:lnTo>
                  <a:lnTo>
                    <a:pt x="2072" y="5114"/>
                  </a:lnTo>
                  <a:lnTo>
                    <a:pt x="2064" y="5106"/>
                  </a:lnTo>
                  <a:lnTo>
                    <a:pt x="2056" y="5099"/>
                  </a:lnTo>
                  <a:lnTo>
                    <a:pt x="2048" y="5092"/>
                  </a:lnTo>
                  <a:lnTo>
                    <a:pt x="2038" y="5087"/>
                  </a:lnTo>
                  <a:lnTo>
                    <a:pt x="2029" y="5082"/>
                  </a:lnTo>
                  <a:lnTo>
                    <a:pt x="2019" y="5079"/>
                  </a:lnTo>
                  <a:lnTo>
                    <a:pt x="2009" y="5077"/>
                  </a:lnTo>
                  <a:lnTo>
                    <a:pt x="1999" y="5075"/>
                  </a:lnTo>
                  <a:lnTo>
                    <a:pt x="1988" y="5075"/>
                  </a:lnTo>
                  <a:lnTo>
                    <a:pt x="1977" y="5075"/>
                  </a:lnTo>
                  <a:lnTo>
                    <a:pt x="1966" y="5076"/>
                  </a:lnTo>
                  <a:lnTo>
                    <a:pt x="1956" y="5079"/>
                  </a:lnTo>
                  <a:lnTo>
                    <a:pt x="1946" y="5082"/>
                  </a:lnTo>
                  <a:lnTo>
                    <a:pt x="1936" y="5087"/>
                  </a:lnTo>
                  <a:lnTo>
                    <a:pt x="1926" y="5092"/>
                  </a:lnTo>
                  <a:lnTo>
                    <a:pt x="1917" y="5099"/>
                  </a:lnTo>
                  <a:lnTo>
                    <a:pt x="1909" y="5107"/>
                  </a:lnTo>
                  <a:lnTo>
                    <a:pt x="1902" y="5115"/>
                  </a:lnTo>
                  <a:lnTo>
                    <a:pt x="1896" y="5123"/>
                  </a:lnTo>
                  <a:lnTo>
                    <a:pt x="1890" y="5132"/>
                  </a:lnTo>
                  <a:lnTo>
                    <a:pt x="1886" y="5142"/>
                  </a:lnTo>
                  <a:lnTo>
                    <a:pt x="1882" y="5152"/>
                  </a:lnTo>
                  <a:lnTo>
                    <a:pt x="1880" y="5162"/>
                  </a:lnTo>
                  <a:lnTo>
                    <a:pt x="1878" y="5172"/>
                  </a:lnTo>
                  <a:lnTo>
                    <a:pt x="1878" y="5182"/>
                  </a:lnTo>
                  <a:lnTo>
                    <a:pt x="1878" y="5193"/>
                  </a:lnTo>
                  <a:lnTo>
                    <a:pt x="1880" y="5204"/>
                  </a:lnTo>
                  <a:lnTo>
                    <a:pt x="1882" y="5215"/>
                  </a:lnTo>
                  <a:lnTo>
                    <a:pt x="1886" y="5225"/>
                  </a:lnTo>
                  <a:lnTo>
                    <a:pt x="1890" y="5235"/>
                  </a:lnTo>
                  <a:lnTo>
                    <a:pt x="1896" y="5245"/>
                  </a:lnTo>
                  <a:lnTo>
                    <a:pt x="1902" y="5254"/>
                  </a:lnTo>
                  <a:lnTo>
                    <a:pt x="1910" y="5262"/>
                  </a:lnTo>
                  <a:lnTo>
                    <a:pt x="1918" y="5269"/>
                  </a:lnTo>
                  <a:lnTo>
                    <a:pt x="1927" y="5275"/>
                  </a:lnTo>
                  <a:lnTo>
                    <a:pt x="1936" y="5280"/>
                  </a:lnTo>
                  <a:lnTo>
                    <a:pt x="1945" y="5284"/>
                  </a:lnTo>
                  <a:lnTo>
                    <a:pt x="1955" y="5289"/>
                  </a:lnTo>
                  <a:lnTo>
                    <a:pt x="1965" y="5291"/>
                  </a:lnTo>
                  <a:lnTo>
                    <a:pt x="1975" y="5292"/>
                  </a:lnTo>
                  <a:lnTo>
                    <a:pt x="1986" y="5293"/>
                  </a:lnTo>
                  <a:lnTo>
                    <a:pt x="1997" y="5293"/>
                  </a:lnTo>
                  <a:lnTo>
                    <a:pt x="2008" y="5291"/>
                  </a:lnTo>
                  <a:lnTo>
                    <a:pt x="2018" y="5289"/>
                  </a:lnTo>
                  <a:lnTo>
                    <a:pt x="2028" y="5286"/>
                  </a:lnTo>
                  <a:lnTo>
                    <a:pt x="2038" y="5281"/>
                  </a:lnTo>
                  <a:close/>
                  <a:moveTo>
                    <a:pt x="3265" y="4629"/>
                  </a:moveTo>
                  <a:lnTo>
                    <a:pt x="3274" y="4622"/>
                  </a:lnTo>
                  <a:lnTo>
                    <a:pt x="3283" y="4617"/>
                  </a:lnTo>
                  <a:lnTo>
                    <a:pt x="3291" y="4609"/>
                  </a:lnTo>
                  <a:lnTo>
                    <a:pt x="3299" y="4601"/>
                  </a:lnTo>
                  <a:lnTo>
                    <a:pt x="3304" y="4592"/>
                  </a:lnTo>
                  <a:lnTo>
                    <a:pt x="3310" y="4583"/>
                  </a:lnTo>
                  <a:lnTo>
                    <a:pt x="3315" y="4574"/>
                  </a:lnTo>
                  <a:lnTo>
                    <a:pt x="3318" y="4564"/>
                  </a:lnTo>
                  <a:lnTo>
                    <a:pt x="3321" y="4554"/>
                  </a:lnTo>
                  <a:lnTo>
                    <a:pt x="3322" y="4544"/>
                  </a:lnTo>
                  <a:lnTo>
                    <a:pt x="3324" y="4533"/>
                  </a:lnTo>
                  <a:lnTo>
                    <a:pt x="3322" y="4522"/>
                  </a:lnTo>
                  <a:lnTo>
                    <a:pt x="3321" y="4511"/>
                  </a:lnTo>
                  <a:lnTo>
                    <a:pt x="3319" y="4501"/>
                  </a:lnTo>
                  <a:lnTo>
                    <a:pt x="3315" y="4491"/>
                  </a:lnTo>
                  <a:lnTo>
                    <a:pt x="3310" y="4481"/>
                  </a:lnTo>
                  <a:lnTo>
                    <a:pt x="3304" y="4471"/>
                  </a:lnTo>
                  <a:lnTo>
                    <a:pt x="3298" y="4462"/>
                  </a:lnTo>
                  <a:lnTo>
                    <a:pt x="3291" y="4454"/>
                  </a:lnTo>
                  <a:lnTo>
                    <a:pt x="3283" y="4447"/>
                  </a:lnTo>
                  <a:lnTo>
                    <a:pt x="3274" y="4440"/>
                  </a:lnTo>
                  <a:lnTo>
                    <a:pt x="3265" y="4435"/>
                  </a:lnTo>
                  <a:lnTo>
                    <a:pt x="3255" y="4430"/>
                  </a:lnTo>
                  <a:lnTo>
                    <a:pt x="3246" y="4427"/>
                  </a:lnTo>
                  <a:lnTo>
                    <a:pt x="3235" y="4425"/>
                  </a:lnTo>
                  <a:lnTo>
                    <a:pt x="3225" y="4423"/>
                  </a:lnTo>
                  <a:lnTo>
                    <a:pt x="3215" y="4423"/>
                  </a:lnTo>
                  <a:lnTo>
                    <a:pt x="3204" y="4423"/>
                  </a:lnTo>
                  <a:lnTo>
                    <a:pt x="3194" y="4424"/>
                  </a:lnTo>
                  <a:lnTo>
                    <a:pt x="3182" y="4427"/>
                  </a:lnTo>
                  <a:lnTo>
                    <a:pt x="3172" y="4430"/>
                  </a:lnTo>
                  <a:lnTo>
                    <a:pt x="3162" y="4435"/>
                  </a:lnTo>
                  <a:lnTo>
                    <a:pt x="3153" y="4440"/>
                  </a:lnTo>
                  <a:lnTo>
                    <a:pt x="3144" y="4447"/>
                  </a:lnTo>
                  <a:lnTo>
                    <a:pt x="3136" y="4455"/>
                  </a:lnTo>
                  <a:lnTo>
                    <a:pt x="3129" y="4463"/>
                  </a:lnTo>
                  <a:lnTo>
                    <a:pt x="3123" y="4471"/>
                  </a:lnTo>
                  <a:lnTo>
                    <a:pt x="3117" y="4480"/>
                  </a:lnTo>
                  <a:lnTo>
                    <a:pt x="3113" y="4490"/>
                  </a:lnTo>
                  <a:lnTo>
                    <a:pt x="3109" y="4500"/>
                  </a:lnTo>
                  <a:lnTo>
                    <a:pt x="3106" y="4510"/>
                  </a:lnTo>
                  <a:lnTo>
                    <a:pt x="3105" y="4520"/>
                  </a:lnTo>
                  <a:lnTo>
                    <a:pt x="3104" y="4530"/>
                  </a:lnTo>
                  <a:lnTo>
                    <a:pt x="3105" y="4541"/>
                  </a:lnTo>
                  <a:lnTo>
                    <a:pt x="3106" y="4552"/>
                  </a:lnTo>
                  <a:lnTo>
                    <a:pt x="3108" y="4563"/>
                  </a:lnTo>
                  <a:lnTo>
                    <a:pt x="3112" y="4573"/>
                  </a:lnTo>
                  <a:lnTo>
                    <a:pt x="3117" y="4583"/>
                  </a:lnTo>
                  <a:lnTo>
                    <a:pt x="3123" y="4593"/>
                  </a:lnTo>
                  <a:lnTo>
                    <a:pt x="3130" y="4602"/>
                  </a:lnTo>
                  <a:lnTo>
                    <a:pt x="3136" y="4610"/>
                  </a:lnTo>
                  <a:lnTo>
                    <a:pt x="3144" y="4617"/>
                  </a:lnTo>
                  <a:lnTo>
                    <a:pt x="3153" y="4623"/>
                  </a:lnTo>
                  <a:lnTo>
                    <a:pt x="3162" y="4628"/>
                  </a:lnTo>
                  <a:lnTo>
                    <a:pt x="3172" y="4632"/>
                  </a:lnTo>
                  <a:lnTo>
                    <a:pt x="3181" y="4637"/>
                  </a:lnTo>
                  <a:lnTo>
                    <a:pt x="3191" y="4639"/>
                  </a:lnTo>
                  <a:lnTo>
                    <a:pt x="3202" y="4640"/>
                  </a:lnTo>
                  <a:lnTo>
                    <a:pt x="3213" y="4641"/>
                  </a:lnTo>
                  <a:lnTo>
                    <a:pt x="3224" y="4641"/>
                  </a:lnTo>
                  <a:lnTo>
                    <a:pt x="3234" y="4639"/>
                  </a:lnTo>
                  <a:lnTo>
                    <a:pt x="3244" y="4637"/>
                  </a:lnTo>
                  <a:lnTo>
                    <a:pt x="3255" y="4634"/>
                  </a:lnTo>
                  <a:lnTo>
                    <a:pt x="3265" y="4629"/>
                  </a:lnTo>
                  <a:close/>
                  <a:moveTo>
                    <a:pt x="4491" y="3977"/>
                  </a:moveTo>
                  <a:lnTo>
                    <a:pt x="4501" y="3970"/>
                  </a:lnTo>
                  <a:lnTo>
                    <a:pt x="4510" y="3965"/>
                  </a:lnTo>
                  <a:lnTo>
                    <a:pt x="4518" y="3957"/>
                  </a:lnTo>
                  <a:lnTo>
                    <a:pt x="4525" y="3949"/>
                  </a:lnTo>
                  <a:lnTo>
                    <a:pt x="4532" y="3940"/>
                  </a:lnTo>
                  <a:lnTo>
                    <a:pt x="4537" y="3931"/>
                  </a:lnTo>
                  <a:lnTo>
                    <a:pt x="4542" y="3922"/>
                  </a:lnTo>
                  <a:lnTo>
                    <a:pt x="4545" y="3912"/>
                  </a:lnTo>
                  <a:lnTo>
                    <a:pt x="4547" y="3902"/>
                  </a:lnTo>
                  <a:lnTo>
                    <a:pt x="4549" y="3892"/>
                  </a:lnTo>
                  <a:lnTo>
                    <a:pt x="4550" y="3881"/>
                  </a:lnTo>
                  <a:lnTo>
                    <a:pt x="4550" y="3870"/>
                  </a:lnTo>
                  <a:lnTo>
                    <a:pt x="4547" y="3859"/>
                  </a:lnTo>
                  <a:lnTo>
                    <a:pt x="4545" y="3849"/>
                  </a:lnTo>
                  <a:lnTo>
                    <a:pt x="4542" y="3839"/>
                  </a:lnTo>
                  <a:lnTo>
                    <a:pt x="4537" y="3829"/>
                  </a:lnTo>
                  <a:lnTo>
                    <a:pt x="4531" y="3819"/>
                  </a:lnTo>
                  <a:lnTo>
                    <a:pt x="4525" y="3810"/>
                  </a:lnTo>
                  <a:lnTo>
                    <a:pt x="4517" y="3802"/>
                  </a:lnTo>
                  <a:lnTo>
                    <a:pt x="4509" y="3795"/>
                  </a:lnTo>
                  <a:lnTo>
                    <a:pt x="4500" y="3789"/>
                  </a:lnTo>
                  <a:lnTo>
                    <a:pt x="4491" y="3783"/>
                  </a:lnTo>
                  <a:lnTo>
                    <a:pt x="4482" y="3778"/>
                  </a:lnTo>
                  <a:lnTo>
                    <a:pt x="4472" y="3775"/>
                  </a:lnTo>
                  <a:lnTo>
                    <a:pt x="4462" y="3773"/>
                  </a:lnTo>
                  <a:lnTo>
                    <a:pt x="4452" y="3771"/>
                  </a:lnTo>
                  <a:lnTo>
                    <a:pt x="4441" y="3771"/>
                  </a:lnTo>
                  <a:lnTo>
                    <a:pt x="4431" y="3771"/>
                  </a:lnTo>
                  <a:lnTo>
                    <a:pt x="4420" y="3772"/>
                  </a:lnTo>
                  <a:lnTo>
                    <a:pt x="4410" y="3775"/>
                  </a:lnTo>
                  <a:lnTo>
                    <a:pt x="4399" y="3778"/>
                  </a:lnTo>
                  <a:lnTo>
                    <a:pt x="4389" y="3783"/>
                  </a:lnTo>
                  <a:lnTo>
                    <a:pt x="4379" y="3789"/>
                  </a:lnTo>
                  <a:lnTo>
                    <a:pt x="4370" y="3795"/>
                  </a:lnTo>
                  <a:lnTo>
                    <a:pt x="4362" y="3803"/>
                  </a:lnTo>
                  <a:lnTo>
                    <a:pt x="4356" y="3811"/>
                  </a:lnTo>
                  <a:lnTo>
                    <a:pt x="4349" y="3819"/>
                  </a:lnTo>
                  <a:lnTo>
                    <a:pt x="4343" y="3828"/>
                  </a:lnTo>
                  <a:lnTo>
                    <a:pt x="4339" y="3838"/>
                  </a:lnTo>
                  <a:lnTo>
                    <a:pt x="4336" y="3848"/>
                  </a:lnTo>
                  <a:lnTo>
                    <a:pt x="4333" y="3858"/>
                  </a:lnTo>
                  <a:lnTo>
                    <a:pt x="4331" y="3868"/>
                  </a:lnTo>
                  <a:lnTo>
                    <a:pt x="4331" y="3878"/>
                  </a:lnTo>
                  <a:lnTo>
                    <a:pt x="4331" y="3890"/>
                  </a:lnTo>
                  <a:lnTo>
                    <a:pt x="4332" y="3900"/>
                  </a:lnTo>
                  <a:lnTo>
                    <a:pt x="4336" y="3911"/>
                  </a:lnTo>
                  <a:lnTo>
                    <a:pt x="4339" y="3921"/>
                  </a:lnTo>
                  <a:lnTo>
                    <a:pt x="4343" y="3931"/>
                  </a:lnTo>
                  <a:lnTo>
                    <a:pt x="4349" y="3941"/>
                  </a:lnTo>
                  <a:lnTo>
                    <a:pt x="4356" y="3950"/>
                  </a:lnTo>
                  <a:lnTo>
                    <a:pt x="4364" y="3958"/>
                  </a:lnTo>
                  <a:lnTo>
                    <a:pt x="4371" y="3965"/>
                  </a:lnTo>
                  <a:lnTo>
                    <a:pt x="4379" y="3971"/>
                  </a:lnTo>
                  <a:lnTo>
                    <a:pt x="4388" y="3976"/>
                  </a:lnTo>
                  <a:lnTo>
                    <a:pt x="4398" y="3980"/>
                  </a:lnTo>
                  <a:lnTo>
                    <a:pt x="4408" y="3985"/>
                  </a:lnTo>
                  <a:lnTo>
                    <a:pt x="4419" y="3987"/>
                  </a:lnTo>
                  <a:lnTo>
                    <a:pt x="4429" y="3988"/>
                  </a:lnTo>
                  <a:lnTo>
                    <a:pt x="4440" y="3989"/>
                  </a:lnTo>
                  <a:lnTo>
                    <a:pt x="4450" y="3989"/>
                  </a:lnTo>
                  <a:lnTo>
                    <a:pt x="4460" y="3987"/>
                  </a:lnTo>
                  <a:lnTo>
                    <a:pt x="4471" y="3985"/>
                  </a:lnTo>
                  <a:lnTo>
                    <a:pt x="4481" y="3982"/>
                  </a:lnTo>
                  <a:lnTo>
                    <a:pt x="4491" y="3977"/>
                  </a:lnTo>
                  <a:close/>
                  <a:moveTo>
                    <a:pt x="5719" y="3325"/>
                  </a:moveTo>
                  <a:lnTo>
                    <a:pt x="5728" y="3318"/>
                  </a:lnTo>
                  <a:lnTo>
                    <a:pt x="5737" y="3313"/>
                  </a:lnTo>
                  <a:lnTo>
                    <a:pt x="5744" y="3305"/>
                  </a:lnTo>
                  <a:lnTo>
                    <a:pt x="5752" y="3297"/>
                  </a:lnTo>
                  <a:lnTo>
                    <a:pt x="5758" y="3288"/>
                  </a:lnTo>
                  <a:lnTo>
                    <a:pt x="5763" y="3279"/>
                  </a:lnTo>
                  <a:lnTo>
                    <a:pt x="5768" y="3270"/>
                  </a:lnTo>
                  <a:lnTo>
                    <a:pt x="5771" y="3260"/>
                  </a:lnTo>
                  <a:lnTo>
                    <a:pt x="5774" y="3250"/>
                  </a:lnTo>
                  <a:lnTo>
                    <a:pt x="5776" y="3240"/>
                  </a:lnTo>
                  <a:lnTo>
                    <a:pt x="5776" y="3229"/>
                  </a:lnTo>
                  <a:lnTo>
                    <a:pt x="5776" y="3218"/>
                  </a:lnTo>
                  <a:lnTo>
                    <a:pt x="5775" y="3207"/>
                  </a:lnTo>
                  <a:lnTo>
                    <a:pt x="5771" y="3197"/>
                  </a:lnTo>
                  <a:lnTo>
                    <a:pt x="5768" y="3187"/>
                  </a:lnTo>
                  <a:lnTo>
                    <a:pt x="5763" y="3177"/>
                  </a:lnTo>
                  <a:lnTo>
                    <a:pt x="5758" y="3167"/>
                  </a:lnTo>
                  <a:lnTo>
                    <a:pt x="5751" y="3158"/>
                  </a:lnTo>
                  <a:lnTo>
                    <a:pt x="5744" y="3150"/>
                  </a:lnTo>
                  <a:lnTo>
                    <a:pt x="5735" y="3143"/>
                  </a:lnTo>
                  <a:lnTo>
                    <a:pt x="5728" y="3137"/>
                  </a:lnTo>
                  <a:lnTo>
                    <a:pt x="5719" y="3131"/>
                  </a:lnTo>
                  <a:lnTo>
                    <a:pt x="5709" y="3126"/>
                  </a:lnTo>
                  <a:lnTo>
                    <a:pt x="5698" y="3123"/>
                  </a:lnTo>
                  <a:lnTo>
                    <a:pt x="5688" y="3121"/>
                  </a:lnTo>
                  <a:lnTo>
                    <a:pt x="5678" y="3119"/>
                  </a:lnTo>
                  <a:lnTo>
                    <a:pt x="5668" y="3119"/>
                  </a:lnTo>
                  <a:lnTo>
                    <a:pt x="5657" y="3119"/>
                  </a:lnTo>
                  <a:lnTo>
                    <a:pt x="5647" y="3120"/>
                  </a:lnTo>
                  <a:lnTo>
                    <a:pt x="5636" y="3123"/>
                  </a:lnTo>
                  <a:lnTo>
                    <a:pt x="5626" y="3126"/>
                  </a:lnTo>
                  <a:lnTo>
                    <a:pt x="5616" y="3131"/>
                  </a:lnTo>
                  <a:lnTo>
                    <a:pt x="5605" y="3137"/>
                  </a:lnTo>
                  <a:lnTo>
                    <a:pt x="5598" y="3143"/>
                  </a:lnTo>
                  <a:lnTo>
                    <a:pt x="5589" y="3151"/>
                  </a:lnTo>
                  <a:lnTo>
                    <a:pt x="5582" y="3159"/>
                  </a:lnTo>
                  <a:lnTo>
                    <a:pt x="5575" y="3167"/>
                  </a:lnTo>
                  <a:lnTo>
                    <a:pt x="5571" y="3176"/>
                  </a:lnTo>
                  <a:lnTo>
                    <a:pt x="5566" y="3186"/>
                  </a:lnTo>
                  <a:lnTo>
                    <a:pt x="5562" y="3196"/>
                  </a:lnTo>
                  <a:lnTo>
                    <a:pt x="5559" y="3206"/>
                  </a:lnTo>
                  <a:lnTo>
                    <a:pt x="5558" y="3216"/>
                  </a:lnTo>
                  <a:lnTo>
                    <a:pt x="5557" y="3226"/>
                  </a:lnTo>
                  <a:lnTo>
                    <a:pt x="5557" y="3238"/>
                  </a:lnTo>
                  <a:lnTo>
                    <a:pt x="5559" y="3248"/>
                  </a:lnTo>
                  <a:lnTo>
                    <a:pt x="5562" y="3259"/>
                  </a:lnTo>
                  <a:lnTo>
                    <a:pt x="5565" y="3269"/>
                  </a:lnTo>
                  <a:lnTo>
                    <a:pt x="5571" y="3279"/>
                  </a:lnTo>
                  <a:lnTo>
                    <a:pt x="5576" y="3289"/>
                  </a:lnTo>
                  <a:lnTo>
                    <a:pt x="5583" y="3298"/>
                  </a:lnTo>
                  <a:lnTo>
                    <a:pt x="5590" y="3306"/>
                  </a:lnTo>
                  <a:lnTo>
                    <a:pt x="5598" y="3313"/>
                  </a:lnTo>
                  <a:lnTo>
                    <a:pt x="5607" y="3319"/>
                  </a:lnTo>
                  <a:lnTo>
                    <a:pt x="5616" y="3324"/>
                  </a:lnTo>
                  <a:lnTo>
                    <a:pt x="5625" y="3328"/>
                  </a:lnTo>
                  <a:lnTo>
                    <a:pt x="5635" y="3333"/>
                  </a:lnTo>
                  <a:lnTo>
                    <a:pt x="5645" y="3335"/>
                  </a:lnTo>
                  <a:lnTo>
                    <a:pt x="5656" y="3336"/>
                  </a:lnTo>
                  <a:lnTo>
                    <a:pt x="5666" y="3337"/>
                  </a:lnTo>
                  <a:lnTo>
                    <a:pt x="5676" y="3337"/>
                  </a:lnTo>
                  <a:lnTo>
                    <a:pt x="5687" y="3335"/>
                  </a:lnTo>
                  <a:lnTo>
                    <a:pt x="5697" y="3333"/>
                  </a:lnTo>
                  <a:lnTo>
                    <a:pt x="5709" y="3330"/>
                  </a:lnTo>
                  <a:lnTo>
                    <a:pt x="5719" y="3325"/>
                  </a:lnTo>
                  <a:close/>
                  <a:moveTo>
                    <a:pt x="6945" y="2673"/>
                  </a:moveTo>
                  <a:lnTo>
                    <a:pt x="6955" y="2666"/>
                  </a:lnTo>
                  <a:lnTo>
                    <a:pt x="6963" y="2661"/>
                  </a:lnTo>
                  <a:lnTo>
                    <a:pt x="6972" y="2653"/>
                  </a:lnTo>
                  <a:lnTo>
                    <a:pt x="6978" y="2645"/>
                  </a:lnTo>
                  <a:lnTo>
                    <a:pt x="6985" y="2636"/>
                  </a:lnTo>
                  <a:lnTo>
                    <a:pt x="6990" y="2627"/>
                  </a:lnTo>
                  <a:lnTo>
                    <a:pt x="6994" y="2618"/>
                  </a:lnTo>
                  <a:lnTo>
                    <a:pt x="6999" y="2608"/>
                  </a:lnTo>
                  <a:lnTo>
                    <a:pt x="7001" y="2598"/>
                  </a:lnTo>
                  <a:lnTo>
                    <a:pt x="7002" y="2588"/>
                  </a:lnTo>
                  <a:lnTo>
                    <a:pt x="7003" y="2577"/>
                  </a:lnTo>
                  <a:lnTo>
                    <a:pt x="7002" y="2566"/>
                  </a:lnTo>
                  <a:lnTo>
                    <a:pt x="7001" y="2555"/>
                  </a:lnTo>
                  <a:lnTo>
                    <a:pt x="6999" y="2545"/>
                  </a:lnTo>
                  <a:lnTo>
                    <a:pt x="6995" y="2535"/>
                  </a:lnTo>
                  <a:lnTo>
                    <a:pt x="6990" y="2525"/>
                  </a:lnTo>
                  <a:lnTo>
                    <a:pt x="6984" y="2515"/>
                  </a:lnTo>
                  <a:lnTo>
                    <a:pt x="6977" y="2506"/>
                  </a:lnTo>
                  <a:lnTo>
                    <a:pt x="6971" y="2498"/>
                  </a:lnTo>
                  <a:lnTo>
                    <a:pt x="6963" y="2491"/>
                  </a:lnTo>
                  <a:lnTo>
                    <a:pt x="6954" y="2485"/>
                  </a:lnTo>
                  <a:lnTo>
                    <a:pt x="6945" y="2479"/>
                  </a:lnTo>
                  <a:lnTo>
                    <a:pt x="6936" y="2474"/>
                  </a:lnTo>
                  <a:lnTo>
                    <a:pt x="6926" y="2471"/>
                  </a:lnTo>
                  <a:lnTo>
                    <a:pt x="6916" y="2469"/>
                  </a:lnTo>
                  <a:lnTo>
                    <a:pt x="6904" y="2467"/>
                  </a:lnTo>
                  <a:lnTo>
                    <a:pt x="6894" y="2467"/>
                  </a:lnTo>
                  <a:lnTo>
                    <a:pt x="6884" y="2467"/>
                  </a:lnTo>
                  <a:lnTo>
                    <a:pt x="6873" y="2468"/>
                  </a:lnTo>
                  <a:lnTo>
                    <a:pt x="6863" y="2471"/>
                  </a:lnTo>
                  <a:lnTo>
                    <a:pt x="6852" y="2474"/>
                  </a:lnTo>
                  <a:lnTo>
                    <a:pt x="6842" y="2479"/>
                  </a:lnTo>
                  <a:lnTo>
                    <a:pt x="6833" y="2485"/>
                  </a:lnTo>
                  <a:lnTo>
                    <a:pt x="6824" y="2491"/>
                  </a:lnTo>
                  <a:lnTo>
                    <a:pt x="6816" y="2499"/>
                  </a:lnTo>
                  <a:lnTo>
                    <a:pt x="6808" y="2507"/>
                  </a:lnTo>
                  <a:lnTo>
                    <a:pt x="6802" y="2515"/>
                  </a:lnTo>
                  <a:lnTo>
                    <a:pt x="6797" y="2524"/>
                  </a:lnTo>
                  <a:lnTo>
                    <a:pt x="6792" y="2534"/>
                  </a:lnTo>
                  <a:lnTo>
                    <a:pt x="6789" y="2544"/>
                  </a:lnTo>
                  <a:lnTo>
                    <a:pt x="6786" y="2554"/>
                  </a:lnTo>
                  <a:lnTo>
                    <a:pt x="6785" y="2564"/>
                  </a:lnTo>
                  <a:lnTo>
                    <a:pt x="6783" y="2574"/>
                  </a:lnTo>
                  <a:lnTo>
                    <a:pt x="6785" y="2586"/>
                  </a:lnTo>
                  <a:lnTo>
                    <a:pt x="6786" y="2596"/>
                  </a:lnTo>
                  <a:lnTo>
                    <a:pt x="6788" y="2607"/>
                  </a:lnTo>
                  <a:lnTo>
                    <a:pt x="6792" y="2617"/>
                  </a:lnTo>
                  <a:lnTo>
                    <a:pt x="6797" y="2627"/>
                  </a:lnTo>
                  <a:lnTo>
                    <a:pt x="6802" y="2637"/>
                  </a:lnTo>
                  <a:lnTo>
                    <a:pt x="6809" y="2646"/>
                  </a:lnTo>
                  <a:lnTo>
                    <a:pt x="6816" y="2654"/>
                  </a:lnTo>
                  <a:lnTo>
                    <a:pt x="6825" y="2661"/>
                  </a:lnTo>
                  <a:lnTo>
                    <a:pt x="6833" y="2667"/>
                  </a:lnTo>
                  <a:lnTo>
                    <a:pt x="6842" y="2672"/>
                  </a:lnTo>
                  <a:lnTo>
                    <a:pt x="6852" y="2676"/>
                  </a:lnTo>
                  <a:lnTo>
                    <a:pt x="6862" y="2681"/>
                  </a:lnTo>
                  <a:lnTo>
                    <a:pt x="6872" y="2683"/>
                  </a:lnTo>
                  <a:lnTo>
                    <a:pt x="6882" y="2684"/>
                  </a:lnTo>
                  <a:lnTo>
                    <a:pt x="6892" y="2685"/>
                  </a:lnTo>
                  <a:lnTo>
                    <a:pt x="6903" y="2685"/>
                  </a:lnTo>
                  <a:lnTo>
                    <a:pt x="6913" y="2683"/>
                  </a:lnTo>
                  <a:lnTo>
                    <a:pt x="6925" y="2681"/>
                  </a:lnTo>
                  <a:lnTo>
                    <a:pt x="6935" y="2678"/>
                  </a:lnTo>
                  <a:lnTo>
                    <a:pt x="6945" y="2673"/>
                  </a:lnTo>
                  <a:close/>
                  <a:moveTo>
                    <a:pt x="8171" y="2021"/>
                  </a:moveTo>
                  <a:lnTo>
                    <a:pt x="8181" y="2014"/>
                  </a:lnTo>
                  <a:lnTo>
                    <a:pt x="8190" y="2009"/>
                  </a:lnTo>
                  <a:lnTo>
                    <a:pt x="8198" y="2001"/>
                  </a:lnTo>
                  <a:lnTo>
                    <a:pt x="8205" y="1993"/>
                  </a:lnTo>
                  <a:lnTo>
                    <a:pt x="8211" y="1984"/>
                  </a:lnTo>
                  <a:lnTo>
                    <a:pt x="8217" y="1975"/>
                  </a:lnTo>
                  <a:lnTo>
                    <a:pt x="8221" y="1966"/>
                  </a:lnTo>
                  <a:lnTo>
                    <a:pt x="8225" y="1956"/>
                  </a:lnTo>
                  <a:lnTo>
                    <a:pt x="8227" y="1946"/>
                  </a:lnTo>
                  <a:lnTo>
                    <a:pt x="8229" y="1936"/>
                  </a:lnTo>
                  <a:lnTo>
                    <a:pt x="8229" y="1925"/>
                  </a:lnTo>
                  <a:lnTo>
                    <a:pt x="8229" y="1914"/>
                  </a:lnTo>
                  <a:lnTo>
                    <a:pt x="8228" y="1903"/>
                  </a:lnTo>
                  <a:lnTo>
                    <a:pt x="8225" y="1893"/>
                  </a:lnTo>
                  <a:lnTo>
                    <a:pt x="8221" y="1883"/>
                  </a:lnTo>
                  <a:lnTo>
                    <a:pt x="8217" y="1873"/>
                  </a:lnTo>
                  <a:lnTo>
                    <a:pt x="8211" y="1863"/>
                  </a:lnTo>
                  <a:lnTo>
                    <a:pt x="8205" y="1854"/>
                  </a:lnTo>
                  <a:lnTo>
                    <a:pt x="8197" y="1846"/>
                  </a:lnTo>
                  <a:lnTo>
                    <a:pt x="8189" y="1839"/>
                  </a:lnTo>
                  <a:lnTo>
                    <a:pt x="8181" y="1833"/>
                  </a:lnTo>
                  <a:lnTo>
                    <a:pt x="8171" y="1827"/>
                  </a:lnTo>
                  <a:lnTo>
                    <a:pt x="8162" y="1822"/>
                  </a:lnTo>
                  <a:lnTo>
                    <a:pt x="8152" y="1819"/>
                  </a:lnTo>
                  <a:lnTo>
                    <a:pt x="8142" y="1817"/>
                  </a:lnTo>
                  <a:lnTo>
                    <a:pt x="8132" y="1815"/>
                  </a:lnTo>
                  <a:lnTo>
                    <a:pt x="8121" y="1815"/>
                  </a:lnTo>
                  <a:lnTo>
                    <a:pt x="8110" y="1815"/>
                  </a:lnTo>
                  <a:lnTo>
                    <a:pt x="8099" y="1816"/>
                  </a:lnTo>
                  <a:lnTo>
                    <a:pt x="8089" y="1819"/>
                  </a:lnTo>
                  <a:lnTo>
                    <a:pt x="8079" y="1822"/>
                  </a:lnTo>
                  <a:lnTo>
                    <a:pt x="8069" y="1827"/>
                  </a:lnTo>
                  <a:lnTo>
                    <a:pt x="8059" y="1833"/>
                  </a:lnTo>
                  <a:lnTo>
                    <a:pt x="8050" y="1839"/>
                  </a:lnTo>
                  <a:lnTo>
                    <a:pt x="8042" y="1847"/>
                  </a:lnTo>
                  <a:lnTo>
                    <a:pt x="8035" y="1855"/>
                  </a:lnTo>
                  <a:lnTo>
                    <a:pt x="8029" y="1863"/>
                  </a:lnTo>
                  <a:lnTo>
                    <a:pt x="8023" y="1872"/>
                  </a:lnTo>
                  <a:lnTo>
                    <a:pt x="8019" y="1882"/>
                  </a:lnTo>
                  <a:lnTo>
                    <a:pt x="8015" y="1892"/>
                  </a:lnTo>
                  <a:lnTo>
                    <a:pt x="8013" y="1902"/>
                  </a:lnTo>
                  <a:lnTo>
                    <a:pt x="8011" y="1912"/>
                  </a:lnTo>
                  <a:lnTo>
                    <a:pt x="8011" y="1922"/>
                  </a:lnTo>
                  <a:lnTo>
                    <a:pt x="8011" y="1934"/>
                  </a:lnTo>
                  <a:lnTo>
                    <a:pt x="8013" y="1944"/>
                  </a:lnTo>
                  <a:lnTo>
                    <a:pt x="8015" y="1955"/>
                  </a:lnTo>
                  <a:lnTo>
                    <a:pt x="8019" y="1965"/>
                  </a:lnTo>
                  <a:lnTo>
                    <a:pt x="8023" y="1975"/>
                  </a:lnTo>
                  <a:lnTo>
                    <a:pt x="8029" y="1985"/>
                  </a:lnTo>
                  <a:lnTo>
                    <a:pt x="8035" y="1994"/>
                  </a:lnTo>
                  <a:lnTo>
                    <a:pt x="8043" y="2002"/>
                  </a:lnTo>
                  <a:lnTo>
                    <a:pt x="8051" y="2009"/>
                  </a:lnTo>
                  <a:lnTo>
                    <a:pt x="8060" y="2015"/>
                  </a:lnTo>
                  <a:lnTo>
                    <a:pt x="8069" y="2020"/>
                  </a:lnTo>
                  <a:lnTo>
                    <a:pt x="8078" y="2024"/>
                  </a:lnTo>
                  <a:lnTo>
                    <a:pt x="8088" y="2029"/>
                  </a:lnTo>
                  <a:lnTo>
                    <a:pt x="8098" y="2031"/>
                  </a:lnTo>
                  <a:lnTo>
                    <a:pt x="8108" y="2032"/>
                  </a:lnTo>
                  <a:lnTo>
                    <a:pt x="8119" y="2033"/>
                  </a:lnTo>
                  <a:lnTo>
                    <a:pt x="8129" y="2033"/>
                  </a:lnTo>
                  <a:lnTo>
                    <a:pt x="8141" y="2031"/>
                  </a:lnTo>
                  <a:lnTo>
                    <a:pt x="8151" y="2029"/>
                  </a:lnTo>
                  <a:lnTo>
                    <a:pt x="8161" y="2026"/>
                  </a:lnTo>
                  <a:lnTo>
                    <a:pt x="8171" y="2021"/>
                  </a:lnTo>
                  <a:close/>
                  <a:moveTo>
                    <a:pt x="9398" y="1369"/>
                  </a:moveTo>
                  <a:lnTo>
                    <a:pt x="9407" y="1362"/>
                  </a:lnTo>
                  <a:lnTo>
                    <a:pt x="9416" y="1357"/>
                  </a:lnTo>
                  <a:lnTo>
                    <a:pt x="9424" y="1349"/>
                  </a:lnTo>
                  <a:lnTo>
                    <a:pt x="9432" y="1341"/>
                  </a:lnTo>
                  <a:lnTo>
                    <a:pt x="9437" y="1332"/>
                  </a:lnTo>
                  <a:lnTo>
                    <a:pt x="9443" y="1323"/>
                  </a:lnTo>
                  <a:lnTo>
                    <a:pt x="9448" y="1314"/>
                  </a:lnTo>
                  <a:lnTo>
                    <a:pt x="9451" y="1304"/>
                  </a:lnTo>
                  <a:lnTo>
                    <a:pt x="9454" y="1294"/>
                  </a:lnTo>
                  <a:lnTo>
                    <a:pt x="9455" y="1284"/>
                  </a:lnTo>
                  <a:lnTo>
                    <a:pt x="9456" y="1273"/>
                  </a:lnTo>
                  <a:lnTo>
                    <a:pt x="9455" y="1262"/>
                  </a:lnTo>
                  <a:lnTo>
                    <a:pt x="9454" y="1251"/>
                  </a:lnTo>
                  <a:lnTo>
                    <a:pt x="9452" y="1241"/>
                  </a:lnTo>
                  <a:lnTo>
                    <a:pt x="9448" y="1231"/>
                  </a:lnTo>
                  <a:lnTo>
                    <a:pt x="9443" y="1221"/>
                  </a:lnTo>
                  <a:lnTo>
                    <a:pt x="9437" y="1211"/>
                  </a:lnTo>
                  <a:lnTo>
                    <a:pt x="9431" y="1202"/>
                  </a:lnTo>
                  <a:lnTo>
                    <a:pt x="9424" y="1194"/>
                  </a:lnTo>
                  <a:lnTo>
                    <a:pt x="9416" y="1187"/>
                  </a:lnTo>
                  <a:lnTo>
                    <a:pt x="9407" y="1181"/>
                  </a:lnTo>
                  <a:lnTo>
                    <a:pt x="9398" y="1175"/>
                  </a:lnTo>
                  <a:lnTo>
                    <a:pt x="9388" y="1170"/>
                  </a:lnTo>
                  <a:lnTo>
                    <a:pt x="9379" y="1167"/>
                  </a:lnTo>
                  <a:lnTo>
                    <a:pt x="9368" y="1165"/>
                  </a:lnTo>
                  <a:lnTo>
                    <a:pt x="9358" y="1163"/>
                  </a:lnTo>
                  <a:lnTo>
                    <a:pt x="9348" y="1163"/>
                  </a:lnTo>
                  <a:lnTo>
                    <a:pt x="9337" y="1163"/>
                  </a:lnTo>
                  <a:lnTo>
                    <a:pt x="9326" y="1164"/>
                  </a:lnTo>
                  <a:lnTo>
                    <a:pt x="9315" y="1167"/>
                  </a:lnTo>
                  <a:lnTo>
                    <a:pt x="9305" y="1170"/>
                  </a:lnTo>
                  <a:lnTo>
                    <a:pt x="9295" y="1175"/>
                  </a:lnTo>
                  <a:lnTo>
                    <a:pt x="9286" y="1181"/>
                  </a:lnTo>
                  <a:lnTo>
                    <a:pt x="9277" y="1187"/>
                  </a:lnTo>
                  <a:lnTo>
                    <a:pt x="9269" y="1195"/>
                  </a:lnTo>
                  <a:lnTo>
                    <a:pt x="9261" y="1203"/>
                  </a:lnTo>
                  <a:lnTo>
                    <a:pt x="9256" y="1211"/>
                  </a:lnTo>
                  <a:lnTo>
                    <a:pt x="9250" y="1220"/>
                  </a:lnTo>
                  <a:lnTo>
                    <a:pt x="9246" y="1230"/>
                  </a:lnTo>
                  <a:lnTo>
                    <a:pt x="9242" y="1240"/>
                  </a:lnTo>
                  <a:lnTo>
                    <a:pt x="9239" y="1250"/>
                  </a:lnTo>
                  <a:lnTo>
                    <a:pt x="9238" y="1260"/>
                  </a:lnTo>
                  <a:lnTo>
                    <a:pt x="9237" y="1270"/>
                  </a:lnTo>
                  <a:lnTo>
                    <a:pt x="9238" y="1282"/>
                  </a:lnTo>
                  <a:lnTo>
                    <a:pt x="9239" y="1292"/>
                  </a:lnTo>
                  <a:lnTo>
                    <a:pt x="9241" y="1303"/>
                  </a:lnTo>
                  <a:lnTo>
                    <a:pt x="9245" y="1313"/>
                  </a:lnTo>
                  <a:lnTo>
                    <a:pt x="9250" y="1323"/>
                  </a:lnTo>
                  <a:lnTo>
                    <a:pt x="9256" y="1333"/>
                  </a:lnTo>
                  <a:lnTo>
                    <a:pt x="9263" y="1342"/>
                  </a:lnTo>
                  <a:lnTo>
                    <a:pt x="9269" y="1350"/>
                  </a:lnTo>
                  <a:lnTo>
                    <a:pt x="9277" y="1357"/>
                  </a:lnTo>
                  <a:lnTo>
                    <a:pt x="9286" y="1363"/>
                  </a:lnTo>
                  <a:lnTo>
                    <a:pt x="9295" y="1368"/>
                  </a:lnTo>
                  <a:lnTo>
                    <a:pt x="9305" y="1374"/>
                  </a:lnTo>
                  <a:lnTo>
                    <a:pt x="9314" y="1377"/>
                  </a:lnTo>
                  <a:lnTo>
                    <a:pt x="9324" y="1379"/>
                  </a:lnTo>
                  <a:lnTo>
                    <a:pt x="9335" y="1380"/>
                  </a:lnTo>
                  <a:lnTo>
                    <a:pt x="9346" y="1381"/>
                  </a:lnTo>
                  <a:lnTo>
                    <a:pt x="9357" y="1381"/>
                  </a:lnTo>
                  <a:lnTo>
                    <a:pt x="9367" y="1379"/>
                  </a:lnTo>
                  <a:lnTo>
                    <a:pt x="9377" y="1377"/>
                  </a:lnTo>
                  <a:lnTo>
                    <a:pt x="9388" y="1374"/>
                  </a:lnTo>
                  <a:lnTo>
                    <a:pt x="9398" y="1369"/>
                  </a:lnTo>
                  <a:close/>
                  <a:moveTo>
                    <a:pt x="1463" y="7161"/>
                  </a:moveTo>
                  <a:lnTo>
                    <a:pt x="1473" y="7155"/>
                  </a:lnTo>
                  <a:lnTo>
                    <a:pt x="1481" y="7148"/>
                  </a:lnTo>
                  <a:lnTo>
                    <a:pt x="1490" y="7140"/>
                  </a:lnTo>
                  <a:lnTo>
                    <a:pt x="1497" y="7133"/>
                  </a:lnTo>
                  <a:lnTo>
                    <a:pt x="1503" y="7125"/>
                  </a:lnTo>
                  <a:lnTo>
                    <a:pt x="1508" y="7116"/>
                  </a:lnTo>
                  <a:lnTo>
                    <a:pt x="1512" y="7106"/>
                  </a:lnTo>
                  <a:lnTo>
                    <a:pt x="1517" y="7096"/>
                  </a:lnTo>
                  <a:lnTo>
                    <a:pt x="1519" y="7085"/>
                  </a:lnTo>
                  <a:lnTo>
                    <a:pt x="1520" y="7075"/>
                  </a:lnTo>
                  <a:lnTo>
                    <a:pt x="1521" y="7065"/>
                  </a:lnTo>
                  <a:lnTo>
                    <a:pt x="1520" y="7054"/>
                  </a:lnTo>
                  <a:lnTo>
                    <a:pt x="1519" y="7044"/>
                  </a:lnTo>
                  <a:lnTo>
                    <a:pt x="1517" y="7033"/>
                  </a:lnTo>
                  <a:lnTo>
                    <a:pt x="1513" y="7023"/>
                  </a:lnTo>
                  <a:lnTo>
                    <a:pt x="1508" y="7013"/>
                  </a:lnTo>
                  <a:lnTo>
                    <a:pt x="1502" y="7002"/>
                  </a:lnTo>
                  <a:lnTo>
                    <a:pt x="1496" y="6993"/>
                  </a:lnTo>
                  <a:lnTo>
                    <a:pt x="1489" y="6986"/>
                  </a:lnTo>
                  <a:lnTo>
                    <a:pt x="1481" y="6979"/>
                  </a:lnTo>
                  <a:lnTo>
                    <a:pt x="1472" y="6972"/>
                  </a:lnTo>
                  <a:lnTo>
                    <a:pt x="1463" y="6967"/>
                  </a:lnTo>
                  <a:lnTo>
                    <a:pt x="1454" y="6962"/>
                  </a:lnTo>
                  <a:lnTo>
                    <a:pt x="1444" y="6959"/>
                  </a:lnTo>
                  <a:lnTo>
                    <a:pt x="1434" y="6956"/>
                  </a:lnTo>
                  <a:lnTo>
                    <a:pt x="1423" y="6955"/>
                  </a:lnTo>
                  <a:lnTo>
                    <a:pt x="1413" y="6954"/>
                  </a:lnTo>
                  <a:lnTo>
                    <a:pt x="1402" y="6954"/>
                  </a:lnTo>
                  <a:lnTo>
                    <a:pt x="1391" y="6956"/>
                  </a:lnTo>
                  <a:lnTo>
                    <a:pt x="1381" y="6959"/>
                  </a:lnTo>
                  <a:lnTo>
                    <a:pt x="1370" y="6962"/>
                  </a:lnTo>
                  <a:lnTo>
                    <a:pt x="1360" y="6967"/>
                  </a:lnTo>
                  <a:lnTo>
                    <a:pt x="1351" y="6973"/>
                  </a:lnTo>
                  <a:lnTo>
                    <a:pt x="1342" y="6979"/>
                  </a:lnTo>
                  <a:lnTo>
                    <a:pt x="1334" y="6987"/>
                  </a:lnTo>
                  <a:lnTo>
                    <a:pt x="1326" y="6995"/>
                  </a:lnTo>
                  <a:lnTo>
                    <a:pt x="1321" y="7004"/>
                  </a:lnTo>
                  <a:lnTo>
                    <a:pt x="1315" y="7013"/>
                  </a:lnTo>
                  <a:lnTo>
                    <a:pt x="1311" y="7022"/>
                  </a:lnTo>
                  <a:lnTo>
                    <a:pt x="1307" y="7032"/>
                  </a:lnTo>
                  <a:lnTo>
                    <a:pt x="1305" y="7042"/>
                  </a:lnTo>
                  <a:lnTo>
                    <a:pt x="1303" y="7052"/>
                  </a:lnTo>
                  <a:lnTo>
                    <a:pt x="1303" y="7063"/>
                  </a:lnTo>
                  <a:lnTo>
                    <a:pt x="1303" y="7073"/>
                  </a:lnTo>
                  <a:lnTo>
                    <a:pt x="1304" y="7084"/>
                  </a:lnTo>
                  <a:lnTo>
                    <a:pt x="1306" y="7094"/>
                  </a:lnTo>
                  <a:lnTo>
                    <a:pt x="1311" y="7105"/>
                  </a:lnTo>
                  <a:lnTo>
                    <a:pt x="1315" y="7115"/>
                  </a:lnTo>
                  <a:lnTo>
                    <a:pt x="1321" y="7125"/>
                  </a:lnTo>
                  <a:lnTo>
                    <a:pt x="1327" y="7134"/>
                  </a:lnTo>
                  <a:lnTo>
                    <a:pt x="1334" y="7142"/>
                  </a:lnTo>
                  <a:lnTo>
                    <a:pt x="1343" y="7148"/>
                  </a:lnTo>
                  <a:lnTo>
                    <a:pt x="1351" y="7155"/>
                  </a:lnTo>
                  <a:lnTo>
                    <a:pt x="1360" y="7161"/>
                  </a:lnTo>
                  <a:lnTo>
                    <a:pt x="1370" y="7165"/>
                  </a:lnTo>
                  <a:lnTo>
                    <a:pt x="1380" y="7169"/>
                  </a:lnTo>
                  <a:lnTo>
                    <a:pt x="1390" y="7171"/>
                  </a:lnTo>
                  <a:lnTo>
                    <a:pt x="1400" y="7173"/>
                  </a:lnTo>
                  <a:lnTo>
                    <a:pt x="1410" y="7173"/>
                  </a:lnTo>
                  <a:lnTo>
                    <a:pt x="1422" y="7173"/>
                  </a:lnTo>
                  <a:lnTo>
                    <a:pt x="1432" y="7172"/>
                  </a:lnTo>
                  <a:lnTo>
                    <a:pt x="1443" y="7169"/>
                  </a:lnTo>
                  <a:lnTo>
                    <a:pt x="1453" y="7165"/>
                  </a:lnTo>
                  <a:lnTo>
                    <a:pt x="1463" y="7161"/>
                  </a:lnTo>
                  <a:close/>
                  <a:moveTo>
                    <a:pt x="2689" y="6509"/>
                  </a:moveTo>
                  <a:lnTo>
                    <a:pt x="2699" y="6503"/>
                  </a:lnTo>
                  <a:lnTo>
                    <a:pt x="2708" y="6496"/>
                  </a:lnTo>
                  <a:lnTo>
                    <a:pt x="2716" y="6488"/>
                  </a:lnTo>
                  <a:lnTo>
                    <a:pt x="2723" y="6481"/>
                  </a:lnTo>
                  <a:lnTo>
                    <a:pt x="2729" y="6473"/>
                  </a:lnTo>
                  <a:lnTo>
                    <a:pt x="2735" y="6464"/>
                  </a:lnTo>
                  <a:lnTo>
                    <a:pt x="2740" y="6454"/>
                  </a:lnTo>
                  <a:lnTo>
                    <a:pt x="2743" y="6444"/>
                  </a:lnTo>
                  <a:lnTo>
                    <a:pt x="2745" y="6434"/>
                  </a:lnTo>
                  <a:lnTo>
                    <a:pt x="2747" y="6423"/>
                  </a:lnTo>
                  <a:lnTo>
                    <a:pt x="2747" y="6412"/>
                  </a:lnTo>
                  <a:lnTo>
                    <a:pt x="2747" y="6402"/>
                  </a:lnTo>
                  <a:lnTo>
                    <a:pt x="2746" y="6392"/>
                  </a:lnTo>
                  <a:lnTo>
                    <a:pt x="2743" y="6381"/>
                  </a:lnTo>
                  <a:lnTo>
                    <a:pt x="2740" y="6371"/>
                  </a:lnTo>
                  <a:lnTo>
                    <a:pt x="2735" y="6361"/>
                  </a:lnTo>
                  <a:lnTo>
                    <a:pt x="2729" y="6350"/>
                  </a:lnTo>
                  <a:lnTo>
                    <a:pt x="2723" y="6341"/>
                  </a:lnTo>
                  <a:lnTo>
                    <a:pt x="2715" y="6334"/>
                  </a:lnTo>
                  <a:lnTo>
                    <a:pt x="2707" y="6327"/>
                  </a:lnTo>
                  <a:lnTo>
                    <a:pt x="2699" y="6320"/>
                  </a:lnTo>
                  <a:lnTo>
                    <a:pt x="2690" y="6315"/>
                  </a:lnTo>
                  <a:lnTo>
                    <a:pt x="2680" y="6310"/>
                  </a:lnTo>
                  <a:lnTo>
                    <a:pt x="2670" y="6307"/>
                  </a:lnTo>
                  <a:lnTo>
                    <a:pt x="2660" y="6304"/>
                  </a:lnTo>
                  <a:lnTo>
                    <a:pt x="2650" y="6303"/>
                  </a:lnTo>
                  <a:lnTo>
                    <a:pt x="2639" y="6302"/>
                  </a:lnTo>
                  <a:lnTo>
                    <a:pt x="2629" y="6302"/>
                  </a:lnTo>
                  <a:lnTo>
                    <a:pt x="2619" y="6304"/>
                  </a:lnTo>
                  <a:lnTo>
                    <a:pt x="2607" y="6307"/>
                  </a:lnTo>
                  <a:lnTo>
                    <a:pt x="2597" y="6310"/>
                  </a:lnTo>
                  <a:lnTo>
                    <a:pt x="2587" y="6315"/>
                  </a:lnTo>
                  <a:lnTo>
                    <a:pt x="2577" y="6321"/>
                  </a:lnTo>
                  <a:lnTo>
                    <a:pt x="2568" y="6327"/>
                  </a:lnTo>
                  <a:lnTo>
                    <a:pt x="2560" y="6335"/>
                  </a:lnTo>
                  <a:lnTo>
                    <a:pt x="2554" y="6343"/>
                  </a:lnTo>
                  <a:lnTo>
                    <a:pt x="2547" y="6352"/>
                  </a:lnTo>
                  <a:lnTo>
                    <a:pt x="2541" y="6361"/>
                  </a:lnTo>
                  <a:lnTo>
                    <a:pt x="2537" y="6370"/>
                  </a:lnTo>
                  <a:lnTo>
                    <a:pt x="2533" y="6380"/>
                  </a:lnTo>
                  <a:lnTo>
                    <a:pt x="2531" y="6390"/>
                  </a:lnTo>
                  <a:lnTo>
                    <a:pt x="2529" y="6400"/>
                  </a:lnTo>
                  <a:lnTo>
                    <a:pt x="2529" y="6411"/>
                  </a:lnTo>
                  <a:lnTo>
                    <a:pt x="2529" y="6421"/>
                  </a:lnTo>
                  <a:lnTo>
                    <a:pt x="2531" y="6432"/>
                  </a:lnTo>
                  <a:lnTo>
                    <a:pt x="2533" y="6442"/>
                  </a:lnTo>
                  <a:lnTo>
                    <a:pt x="2537" y="6453"/>
                  </a:lnTo>
                  <a:lnTo>
                    <a:pt x="2541" y="6463"/>
                  </a:lnTo>
                  <a:lnTo>
                    <a:pt x="2547" y="6473"/>
                  </a:lnTo>
                  <a:lnTo>
                    <a:pt x="2554" y="6482"/>
                  </a:lnTo>
                  <a:lnTo>
                    <a:pt x="2561" y="6490"/>
                  </a:lnTo>
                  <a:lnTo>
                    <a:pt x="2569" y="6496"/>
                  </a:lnTo>
                  <a:lnTo>
                    <a:pt x="2578" y="6503"/>
                  </a:lnTo>
                  <a:lnTo>
                    <a:pt x="2587" y="6509"/>
                  </a:lnTo>
                  <a:lnTo>
                    <a:pt x="2596" y="6513"/>
                  </a:lnTo>
                  <a:lnTo>
                    <a:pt x="2606" y="6517"/>
                  </a:lnTo>
                  <a:lnTo>
                    <a:pt x="2616" y="6519"/>
                  </a:lnTo>
                  <a:lnTo>
                    <a:pt x="2626" y="6521"/>
                  </a:lnTo>
                  <a:lnTo>
                    <a:pt x="2638" y="6521"/>
                  </a:lnTo>
                  <a:lnTo>
                    <a:pt x="2648" y="6521"/>
                  </a:lnTo>
                  <a:lnTo>
                    <a:pt x="2659" y="6520"/>
                  </a:lnTo>
                  <a:lnTo>
                    <a:pt x="2669" y="6517"/>
                  </a:lnTo>
                  <a:lnTo>
                    <a:pt x="2679" y="6513"/>
                  </a:lnTo>
                  <a:lnTo>
                    <a:pt x="2689" y="6509"/>
                  </a:lnTo>
                  <a:close/>
                  <a:moveTo>
                    <a:pt x="3916" y="5857"/>
                  </a:moveTo>
                  <a:lnTo>
                    <a:pt x="3925" y="5851"/>
                  </a:lnTo>
                  <a:lnTo>
                    <a:pt x="3934" y="5844"/>
                  </a:lnTo>
                  <a:lnTo>
                    <a:pt x="3942" y="5836"/>
                  </a:lnTo>
                  <a:lnTo>
                    <a:pt x="3950" y="5829"/>
                  </a:lnTo>
                  <a:lnTo>
                    <a:pt x="3956" y="5821"/>
                  </a:lnTo>
                  <a:lnTo>
                    <a:pt x="3961" y="5812"/>
                  </a:lnTo>
                  <a:lnTo>
                    <a:pt x="3966" y="5802"/>
                  </a:lnTo>
                  <a:lnTo>
                    <a:pt x="3969" y="5792"/>
                  </a:lnTo>
                  <a:lnTo>
                    <a:pt x="3972" y="5782"/>
                  </a:lnTo>
                  <a:lnTo>
                    <a:pt x="3974" y="5771"/>
                  </a:lnTo>
                  <a:lnTo>
                    <a:pt x="3975" y="5761"/>
                  </a:lnTo>
                  <a:lnTo>
                    <a:pt x="3974" y="5750"/>
                  </a:lnTo>
                  <a:lnTo>
                    <a:pt x="3972" y="5740"/>
                  </a:lnTo>
                  <a:lnTo>
                    <a:pt x="3970" y="5729"/>
                  </a:lnTo>
                  <a:lnTo>
                    <a:pt x="3966" y="5719"/>
                  </a:lnTo>
                  <a:lnTo>
                    <a:pt x="3961" y="5709"/>
                  </a:lnTo>
                  <a:lnTo>
                    <a:pt x="3956" y="5698"/>
                  </a:lnTo>
                  <a:lnTo>
                    <a:pt x="3949" y="5689"/>
                  </a:lnTo>
                  <a:lnTo>
                    <a:pt x="3942" y="5682"/>
                  </a:lnTo>
                  <a:lnTo>
                    <a:pt x="3934" y="5675"/>
                  </a:lnTo>
                  <a:lnTo>
                    <a:pt x="3925" y="5668"/>
                  </a:lnTo>
                  <a:lnTo>
                    <a:pt x="3916" y="5663"/>
                  </a:lnTo>
                  <a:lnTo>
                    <a:pt x="3906" y="5658"/>
                  </a:lnTo>
                  <a:lnTo>
                    <a:pt x="3897" y="5655"/>
                  </a:lnTo>
                  <a:lnTo>
                    <a:pt x="3887" y="5652"/>
                  </a:lnTo>
                  <a:lnTo>
                    <a:pt x="3876" y="5651"/>
                  </a:lnTo>
                  <a:lnTo>
                    <a:pt x="3866" y="5650"/>
                  </a:lnTo>
                  <a:lnTo>
                    <a:pt x="3855" y="5650"/>
                  </a:lnTo>
                  <a:lnTo>
                    <a:pt x="3845" y="5652"/>
                  </a:lnTo>
                  <a:lnTo>
                    <a:pt x="3835" y="5655"/>
                  </a:lnTo>
                  <a:lnTo>
                    <a:pt x="3823" y="5658"/>
                  </a:lnTo>
                  <a:lnTo>
                    <a:pt x="3813" y="5663"/>
                  </a:lnTo>
                  <a:lnTo>
                    <a:pt x="3804" y="5669"/>
                  </a:lnTo>
                  <a:lnTo>
                    <a:pt x="3795" y="5675"/>
                  </a:lnTo>
                  <a:lnTo>
                    <a:pt x="3788" y="5683"/>
                  </a:lnTo>
                  <a:lnTo>
                    <a:pt x="3780" y="5691"/>
                  </a:lnTo>
                  <a:lnTo>
                    <a:pt x="3774" y="5700"/>
                  </a:lnTo>
                  <a:lnTo>
                    <a:pt x="3768" y="5709"/>
                  </a:lnTo>
                  <a:lnTo>
                    <a:pt x="3764" y="5718"/>
                  </a:lnTo>
                  <a:lnTo>
                    <a:pt x="3761" y="5728"/>
                  </a:lnTo>
                  <a:lnTo>
                    <a:pt x="3757" y="5738"/>
                  </a:lnTo>
                  <a:lnTo>
                    <a:pt x="3756" y="5748"/>
                  </a:lnTo>
                  <a:lnTo>
                    <a:pt x="3755" y="5759"/>
                  </a:lnTo>
                  <a:lnTo>
                    <a:pt x="3756" y="5769"/>
                  </a:lnTo>
                  <a:lnTo>
                    <a:pt x="3757" y="5780"/>
                  </a:lnTo>
                  <a:lnTo>
                    <a:pt x="3760" y="5790"/>
                  </a:lnTo>
                  <a:lnTo>
                    <a:pt x="3764" y="5801"/>
                  </a:lnTo>
                  <a:lnTo>
                    <a:pt x="3768" y="5811"/>
                  </a:lnTo>
                  <a:lnTo>
                    <a:pt x="3774" y="5821"/>
                  </a:lnTo>
                  <a:lnTo>
                    <a:pt x="3781" y="5830"/>
                  </a:lnTo>
                  <a:lnTo>
                    <a:pt x="3788" y="5838"/>
                  </a:lnTo>
                  <a:lnTo>
                    <a:pt x="3795" y="5844"/>
                  </a:lnTo>
                  <a:lnTo>
                    <a:pt x="3804" y="5851"/>
                  </a:lnTo>
                  <a:lnTo>
                    <a:pt x="3813" y="5857"/>
                  </a:lnTo>
                  <a:lnTo>
                    <a:pt x="3823" y="5861"/>
                  </a:lnTo>
                  <a:lnTo>
                    <a:pt x="3832" y="5865"/>
                  </a:lnTo>
                  <a:lnTo>
                    <a:pt x="3842" y="5867"/>
                  </a:lnTo>
                  <a:lnTo>
                    <a:pt x="3854" y="5869"/>
                  </a:lnTo>
                  <a:lnTo>
                    <a:pt x="3864" y="5869"/>
                  </a:lnTo>
                  <a:lnTo>
                    <a:pt x="3875" y="5869"/>
                  </a:lnTo>
                  <a:lnTo>
                    <a:pt x="3885" y="5868"/>
                  </a:lnTo>
                  <a:lnTo>
                    <a:pt x="3895" y="5865"/>
                  </a:lnTo>
                  <a:lnTo>
                    <a:pt x="3906" y="5861"/>
                  </a:lnTo>
                  <a:lnTo>
                    <a:pt x="3916" y="5857"/>
                  </a:lnTo>
                  <a:close/>
                  <a:moveTo>
                    <a:pt x="5143" y="5205"/>
                  </a:moveTo>
                  <a:lnTo>
                    <a:pt x="5153" y="5199"/>
                  </a:lnTo>
                  <a:lnTo>
                    <a:pt x="5162" y="5192"/>
                  </a:lnTo>
                  <a:lnTo>
                    <a:pt x="5169" y="5185"/>
                  </a:lnTo>
                  <a:lnTo>
                    <a:pt x="5176" y="5177"/>
                  </a:lnTo>
                  <a:lnTo>
                    <a:pt x="5183" y="5169"/>
                  </a:lnTo>
                  <a:lnTo>
                    <a:pt x="5189" y="5160"/>
                  </a:lnTo>
                  <a:lnTo>
                    <a:pt x="5193" y="5150"/>
                  </a:lnTo>
                  <a:lnTo>
                    <a:pt x="5196" y="5140"/>
                  </a:lnTo>
                  <a:lnTo>
                    <a:pt x="5199" y="5130"/>
                  </a:lnTo>
                  <a:lnTo>
                    <a:pt x="5201" y="5119"/>
                  </a:lnTo>
                  <a:lnTo>
                    <a:pt x="5201" y="5109"/>
                  </a:lnTo>
                  <a:lnTo>
                    <a:pt x="5201" y="5098"/>
                  </a:lnTo>
                  <a:lnTo>
                    <a:pt x="5199" y="5088"/>
                  </a:lnTo>
                  <a:lnTo>
                    <a:pt x="5196" y="5077"/>
                  </a:lnTo>
                  <a:lnTo>
                    <a:pt x="5193" y="5067"/>
                  </a:lnTo>
                  <a:lnTo>
                    <a:pt x="5189" y="5057"/>
                  </a:lnTo>
                  <a:lnTo>
                    <a:pt x="5182" y="5046"/>
                  </a:lnTo>
                  <a:lnTo>
                    <a:pt x="5176" y="5037"/>
                  </a:lnTo>
                  <a:lnTo>
                    <a:pt x="5168" y="5030"/>
                  </a:lnTo>
                  <a:lnTo>
                    <a:pt x="5160" y="5023"/>
                  </a:lnTo>
                  <a:lnTo>
                    <a:pt x="5152" y="5016"/>
                  </a:lnTo>
                  <a:lnTo>
                    <a:pt x="5143" y="5011"/>
                  </a:lnTo>
                  <a:lnTo>
                    <a:pt x="5134" y="5006"/>
                  </a:lnTo>
                  <a:lnTo>
                    <a:pt x="5124" y="5003"/>
                  </a:lnTo>
                  <a:lnTo>
                    <a:pt x="5113" y="5000"/>
                  </a:lnTo>
                  <a:lnTo>
                    <a:pt x="5103" y="4999"/>
                  </a:lnTo>
                  <a:lnTo>
                    <a:pt x="5092" y="4998"/>
                  </a:lnTo>
                  <a:lnTo>
                    <a:pt x="5082" y="4998"/>
                  </a:lnTo>
                  <a:lnTo>
                    <a:pt x="5071" y="5000"/>
                  </a:lnTo>
                  <a:lnTo>
                    <a:pt x="5061" y="5003"/>
                  </a:lnTo>
                  <a:lnTo>
                    <a:pt x="5051" y="5006"/>
                  </a:lnTo>
                  <a:lnTo>
                    <a:pt x="5041" y="5011"/>
                  </a:lnTo>
                  <a:lnTo>
                    <a:pt x="5030" y="5017"/>
                  </a:lnTo>
                  <a:lnTo>
                    <a:pt x="5022" y="5023"/>
                  </a:lnTo>
                  <a:lnTo>
                    <a:pt x="5014" y="5031"/>
                  </a:lnTo>
                  <a:lnTo>
                    <a:pt x="5007" y="5039"/>
                  </a:lnTo>
                  <a:lnTo>
                    <a:pt x="5000" y="5048"/>
                  </a:lnTo>
                  <a:lnTo>
                    <a:pt x="4995" y="5057"/>
                  </a:lnTo>
                  <a:lnTo>
                    <a:pt x="4990" y="5066"/>
                  </a:lnTo>
                  <a:lnTo>
                    <a:pt x="4987" y="5076"/>
                  </a:lnTo>
                  <a:lnTo>
                    <a:pt x="4985" y="5086"/>
                  </a:lnTo>
                  <a:lnTo>
                    <a:pt x="4982" y="5096"/>
                  </a:lnTo>
                  <a:lnTo>
                    <a:pt x="4982" y="5107"/>
                  </a:lnTo>
                  <a:lnTo>
                    <a:pt x="4982" y="5117"/>
                  </a:lnTo>
                  <a:lnTo>
                    <a:pt x="4983" y="5128"/>
                  </a:lnTo>
                  <a:lnTo>
                    <a:pt x="4987" y="5138"/>
                  </a:lnTo>
                  <a:lnTo>
                    <a:pt x="4990" y="5149"/>
                  </a:lnTo>
                  <a:lnTo>
                    <a:pt x="4995" y="5159"/>
                  </a:lnTo>
                  <a:lnTo>
                    <a:pt x="5000" y="5169"/>
                  </a:lnTo>
                  <a:lnTo>
                    <a:pt x="5007" y="5178"/>
                  </a:lnTo>
                  <a:lnTo>
                    <a:pt x="5015" y="5186"/>
                  </a:lnTo>
                  <a:lnTo>
                    <a:pt x="5023" y="5192"/>
                  </a:lnTo>
                  <a:lnTo>
                    <a:pt x="5030" y="5199"/>
                  </a:lnTo>
                  <a:lnTo>
                    <a:pt x="5039" y="5205"/>
                  </a:lnTo>
                  <a:lnTo>
                    <a:pt x="5050" y="5209"/>
                  </a:lnTo>
                  <a:lnTo>
                    <a:pt x="5060" y="5213"/>
                  </a:lnTo>
                  <a:lnTo>
                    <a:pt x="5070" y="5215"/>
                  </a:lnTo>
                  <a:lnTo>
                    <a:pt x="5080" y="5217"/>
                  </a:lnTo>
                  <a:lnTo>
                    <a:pt x="5091" y="5217"/>
                  </a:lnTo>
                  <a:lnTo>
                    <a:pt x="5101" y="5217"/>
                  </a:lnTo>
                  <a:lnTo>
                    <a:pt x="5111" y="5216"/>
                  </a:lnTo>
                  <a:lnTo>
                    <a:pt x="5122" y="5213"/>
                  </a:lnTo>
                  <a:lnTo>
                    <a:pt x="5132" y="5209"/>
                  </a:lnTo>
                  <a:lnTo>
                    <a:pt x="5143" y="5205"/>
                  </a:lnTo>
                  <a:close/>
                  <a:moveTo>
                    <a:pt x="6370" y="4553"/>
                  </a:moveTo>
                  <a:lnTo>
                    <a:pt x="6379" y="4547"/>
                  </a:lnTo>
                  <a:lnTo>
                    <a:pt x="6388" y="4540"/>
                  </a:lnTo>
                  <a:lnTo>
                    <a:pt x="6396" y="4533"/>
                  </a:lnTo>
                  <a:lnTo>
                    <a:pt x="6403" y="4525"/>
                  </a:lnTo>
                  <a:lnTo>
                    <a:pt x="6409" y="4517"/>
                  </a:lnTo>
                  <a:lnTo>
                    <a:pt x="6415" y="4508"/>
                  </a:lnTo>
                  <a:lnTo>
                    <a:pt x="6419" y="4498"/>
                  </a:lnTo>
                  <a:lnTo>
                    <a:pt x="6423" y="4488"/>
                  </a:lnTo>
                  <a:lnTo>
                    <a:pt x="6425" y="4478"/>
                  </a:lnTo>
                  <a:lnTo>
                    <a:pt x="6427" y="4467"/>
                  </a:lnTo>
                  <a:lnTo>
                    <a:pt x="6427" y="4457"/>
                  </a:lnTo>
                  <a:lnTo>
                    <a:pt x="6427" y="4446"/>
                  </a:lnTo>
                  <a:lnTo>
                    <a:pt x="6426" y="4436"/>
                  </a:lnTo>
                  <a:lnTo>
                    <a:pt x="6424" y="4425"/>
                  </a:lnTo>
                  <a:lnTo>
                    <a:pt x="6419" y="4415"/>
                  </a:lnTo>
                  <a:lnTo>
                    <a:pt x="6415" y="4405"/>
                  </a:lnTo>
                  <a:lnTo>
                    <a:pt x="6409" y="4394"/>
                  </a:lnTo>
                  <a:lnTo>
                    <a:pt x="6402" y="4386"/>
                  </a:lnTo>
                  <a:lnTo>
                    <a:pt x="6396" y="4378"/>
                  </a:lnTo>
                  <a:lnTo>
                    <a:pt x="6387" y="4371"/>
                  </a:lnTo>
                  <a:lnTo>
                    <a:pt x="6379" y="4364"/>
                  </a:lnTo>
                  <a:lnTo>
                    <a:pt x="6370" y="4359"/>
                  </a:lnTo>
                  <a:lnTo>
                    <a:pt x="6360" y="4354"/>
                  </a:lnTo>
                  <a:lnTo>
                    <a:pt x="6350" y="4351"/>
                  </a:lnTo>
                  <a:lnTo>
                    <a:pt x="6340" y="4348"/>
                  </a:lnTo>
                  <a:lnTo>
                    <a:pt x="6329" y="4347"/>
                  </a:lnTo>
                  <a:lnTo>
                    <a:pt x="6319" y="4346"/>
                  </a:lnTo>
                  <a:lnTo>
                    <a:pt x="6308" y="4346"/>
                  </a:lnTo>
                  <a:lnTo>
                    <a:pt x="6298" y="4348"/>
                  </a:lnTo>
                  <a:lnTo>
                    <a:pt x="6287" y="4351"/>
                  </a:lnTo>
                  <a:lnTo>
                    <a:pt x="6277" y="4354"/>
                  </a:lnTo>
                  <a:lnTo>
                    <a:pt x="6267" y="4359"/>
                  </a:lnTo>
                  <a:lnTo>
                    <a:pt x="6257" y="4365"/>
                  </a:lnTo>
                  <a:lnTo>
                    <a:pt x="6249" y="4371"/>
                  </a:lnTo>
                  <a:lnTo>
                    <a:pt x="6240" y="4379"/>
                  </a:lnTo>
                  <a:lnTo>
                    <a:pt x="6233" y="4387"/>
                  </a:lnTo>
                  <a:lnTo>
                    <a:pt x="6226" y="4396"/>
                  </a:lnTo>
                  <a:lnTo>
                    <a:pt x="6222" y="4405"/>
                  </a:lnTo>
                  <a:lnTo>
                    <a:pt x="6217" y="4414"/>
                  </a:lnTo>
                  <a:lnTo>
                    <a:pt x="6213" y="4424"/>
                  </a:lnTo>
                  <a:lnTo>
                    <a:pt x="6211" y="4434"/>
                  </a:lnTo>
                  <a:lnTo>
                    <a:pt x="6210" y="4444"/>
                  </a:lnTo>
                  <a:lnTo>
                    <a:pt x="6208" y="4455"/>
                  </a:lnTo>
                  <a:lnTo>
                    <a:pt x="6208" y="4465"/>
                  </a:lnTo>
                  <a:lnTo>
                    <a:pt x="6211" y="4476"/>
                  </a:lnTo>
                  <a:lnTo>
                    <a:pt x="6213" y="4487"/>
                  </a:lnTo>
                  <a:lnTo>
                    <a:pt x="6216" y="4497"/>
                  </a:lnTo>
                  <a:lnTo>
                    <a:pt x="6222" y="4507"/>
                  </a:lnTo>
                  <a:lnTo>
                    <a:pt x="6227" y="4517"/>
                  </a:lnTo>
                  <a:lnTo>
                    <a:pt x="6234" y="4526"/>
                  </a:lnTo>
                  <a:lnTo>
                    <a:pt x="6241" y="4534"/>
                  </a:lnTo>
                  <a:lnTo>
                    <a:pt x="6249" y="4540"/>
                  </a:lnTo>
                  <a:lnTo>
                    <a:pt x="6258" y="4547"/>
                  </a:lnTo>
                  <a:lnTo>
                    <a:pt x="6267" y="4553"/>
                  </a:lnTo>
                  <a:lnTo>
                    <a:pt x="6276" y="4557"/>
                  </a:lnTo>
                  <a:lnTo>
                    <a:pt x="6286" y="4561"/>
                  </a:lnTo>
                  <a:lnTo>
                    <a:pt x="6296" y="4563"/>
                  </a:lnTo>
                  <a:lnTo>
                    <a:pt x="6307" y="4565"/>
                  </a:lnTo>
                  <a:lnTo>
                    <a:pt x="6317" y="4565"/>
                  </a:lnTo>
                  <a:lnTo>
                    <a:pt x="6327" y="4565"/>
                  </a:lnTo>
                  <a:lnTo>
                    <a:pt x="6338" y="4564"/>
                  </a:lnTo>
                  <a:lnTo>
                    <a:pt x="6349" y="4561"/>
                  </a:lnTo>
                  <a:lnTo>
                    <a:pt x="6360" y="4557"/>
                  </a:lnTo>
                  <a:lnTo>
                    <a:pt x="6370" y="4553"/>
                  </a:lnTo>
                  <a:close/>
                  <a:moveTo>
                    <a:pt x="7596" y="3901"/>
                  </a:moveTo>
                  <a:lnTo>
                    <a:pt x="7606" y="3895"/>
                  </a:lnTo>
                  <a:lnTo>
                    <a:pt x="7614" y="3888"/>
                  </a:lnTo>
                  <a:lnTo>
                    <a:pt x="7623" y="3881"/>
                  </a:lnTo>
                  <a:lnTo>
                    <a:pt x="7630" y="3873"/>
                  </a:lnTo>
                  <a:lnTo>
                    <a:pt x="7636" y="3865"/>
                  </a:lnTo>
                  <a:lnTo>
                    <a:pt x="7641" y="3856"/>
                  </a:lnTo>
                  <a:lnTo>
                    <a:pt x="7645" y="3846"/>
                  </a:lnTo>
                  <a:lnTo>
                    <a:pt x="7650" y="3836"/>
                  </a:lnTo>
                  <a:lnTo>
                    <a:pt x="7652" y="3826"/>
                  </a:lnTo>
                  <a:lnTo>
                    <a:pt x="7653" y="3815"/>
                  </a:lnTo>
                  <a:lnTo>
                    <a:pt x="7654" y="3805"/>
                  </a:lnTo>
                  <a:lnTo>
                    <a:pt x="7653" y="3794"/>
                  </a:lnTo>
                  <a:lnTo>
                    <a:pt x="7652" y="3784"/>
                  </a:lnTo>
                  <a:lnTo>
                    <a:pt x="7650" y="3773"/>
                  </a:lnTo>
                  <a:lnTo>
                    <a:pt x="7646" y="3763"/>
                  </a:lnTo>
                  <a:lnTo>
                    <a:pt x="7641" y="3753"/>
                  </a:lnTo>
                  <a:lnTo>
                    <a:pt x="7635" y="3742"/>
                  </a:lnTo>
                  <a:lnTo>
                    <a:pt x="7628" y="3734"/>
                  </a:lnTo>
                  <a:lnTo>
                    <a:pt x="7622" y="3726"/>
                  </a:lnTo>
                  <a:lnTo>
                    <a:pt x="7614" y="3719"/>
                  </a:lnTo>
                  <a:lnTo>
                    <a:pt x="7605" y="3712"/>
                  </a:lnTo>
                  <a:lnTo>
                    <a:pt x="7596" y="3707"/>
                  </a:lnTo>
                  <a:lnTo>
                    <a:pt x="7587" y="3702"/>
                  </a:lnTo>
                  <a:lnTo>
                    <a:pt x="7577" y="3699"/>
                  </a:lnTo>
                  <a:lnTo>
                    <a:pt x="7567" y="3696"/>
                  </a:lnTo>
                  <a:lnTo>
                    <a:pt x="7556" y="3695"/>
                  </a:lnTo>
                  <a:lnTo>
                    <a:pt x="7546" y="3694"/>
                  </a:lnTo>
                  <a:lnTo>
                    <a:pt x="7535" y="3694"/>
                  </a:lnTo>
                  <a:lnTo>
                    <a:pt x="7524" y="3696"/>
                  </a:lnTo>
                  <a:lnTo>
                    <a:pt x="7514" y="3699"/>
                  </a:lnTo>
                  <a:lnTo>
                    <a:pt x="7503" y="3702"/>
                  </a:lnTo>
                  <a:lnTo>
                    <a:pt x="7493" y="3707"/>
                  </a:lnTo>
                  <a:lnTo>
                    <a:pt x="7484" y="3713"/>
                  </a:lnTo>
                  <a:lnTo>
                    <a:pt x="7475" y="3719"/>
                  </a:lnTo>
                  <a:lnTo>
                    <a:pt x="7467" y="3727"/>
                  </a:lnTo>
                  <a:lnTo>
                    <a:pt x="7459" y="3735"/>
                  </a:lnTo>
                  <a:lnTo>
                    <a:pt x="7454" y="3744"/>
                  </a:lnTo>
                  <a:lnTo>
                    <a:pt x="7448" y="3753"/>
                  </a:lnTo>
                  <a:lnTo>
                    <a:pt x="7444" y="3762"/>
                  </a:lnTo>
                  <a:lnTo>
                    <a:pt x="7440" y="3772"/>
                  </a:lnTo>
                  <a:lnTo>
                    <a:pt x="7438" y="3782"/>
                  </a:lnTo>
                  <a:lnTo>
                    <a:pt x="7436" y="3792"/>
                  </a:lnTo>
                  <a:lnTo>
                    <a:pt x="7436" y="3803"/>
                  </a:lnTo>
                  <a:lnTo>
                    <a:pt x="7436" y="3813"/>
                  </a:lnTo>
                  <a:lnTo>
                    <a:pt x="7437" y="3824"/>
                  </a:lnTo>
                  <a:lnTo>
                    <a:pt x="7439" y="3835"/>
                  </a:lnTo>
                  <a:lnTo>
                    <a:pt x="7444" y="3845"/>
                  </a:lnTo>
                  <a:lnTo>
                    <a:pt x="7448" y="3855"/>
                  </a:lnTo>
                  <a:lnTo>
                    <a:pt x="7454" y="3865"/>
                  </a:lnTo>
                  <a:lnTo>
                    <a:pt x="7460" y="3874"/>
                  </a:lnTo>
                  <a:lnTo>
                    <a:pt x="7467" y="3882"/>
                  </a:lnTo>
                  <a:lnTo>
                    <a:pt x="7476" y="3888"/>
                  </a:lnTo>
                  <a:lnTo>
                    <a:pt x="7484" y="3895"/>
                  </a:lnTo>
                  <a:lnTo>
                    <a:pt x="7493" y="3901"/>
                  </a:lnTo>
                  <a:lnTo>
                    <a:pt x="7503" y="3905"/>
                  </a:lnTo>
                  <a:lnTo>
                    <a:pt x="7513" y="3909"/>
                  </a:lnTo>
                  <a:lnTo>
                    <a:pt x="7523" y="3911"/>
                  </a:lnTo>
                  <a:lnTo>
                    <a:pt x="7533" y="3913"/>
                  </a:lnTo>
                  <a:lnTo>
                    <a:pt x="7543" y="3913"/>
                  </a:lnTo>
                  <a:lnTo>
                    <a:pt x="7555" y="3913"/>
                  </a:lnTo>
                  <a:lnTo>
                    <a:pt x="7565" y="3912"/>
                  </a:lnTo>
                  <a:lnTo>
                    <a:pt x="7576" y="3909"/>
                  </a:lnTo>
                  <a:lnTo>
                    <a:pt x="7586" y="3905"/>
                  </a:lnTo>
                  <a:lnTo>
                    <a:pt x="7596" y="3901"/>
                  </a:lnTo>
                  <a:close/>
                  <a:moveTo>
                    <a:pt x="8822" y="3249"/>
                  </a:moveTo>
                  <a:lnTo>
                    <a:pt x="8832" y="3243"/>
                  </a:lnTo>
                  <a:lnTo>
                    <a:pt x="8841" y="3236"/>
                  </a:lnTo>
                  <a:lnTo>
                    <a:pt x="8849" y="3229"/>
                  </a:lnTo>
                  <a:lnTo>
                    <a:pt x="8856" y="3221"/>
                  </a:lnTo>
                  <a:lnTo>
                    <a:pt x="8862" y="3213"/>
                  </a:lnTo>
                  <a:lnTo>
                    <a:pt x="8868" y="3204"/>
                  </a:lnTo>
                  <a:lnTo>
                    <a:pt x="8873" y="3194"/>
                  </a:lnTo>
                  <a:lnTo>
                    <a:pt x="8876" y="3184"/>
                  </a:lnTo>
                  <a:lnTo>
                    <a:pt x="8878" y="3174"/>
                  </a:lnTo>
                  <a:lnTo>
                    <a:pt x="8880" y="3163"/>
                  </a:lnTo>
                  <a:lnTo>
                    <a:pt x="8880" y="3153"/>
                  </a:lnTo>
                  <a:lnTo>
                    <a:pt x="8880" y="3142"/>
                  </a:lnTo>
                  <a:lnTo>
                    <a:pt x="8879" y="3132"/>
                  </a:lnTo>
                  <a:lnTo>
                    <a:pt x="8876" y="3121"/>
                  </a:lnTo>
                  <a:lnTo>
                    <a:pt x="8873" y="3111"/>
                  </a:lnTo>
                  <a:lnTo>
                    <a:pt x="8868" y="3101"/>
                  </a:lnTo>
                  <a:lnTo>
                    <a:pt x="8862" y="3091"/>
                  </a:lnTo>
                  <a:lnTo>
                    <a:pt x="8856" y="3082"/>
                  </a:lnTo>
                  <a:lnTo>
                    <a:pt x="8848" y="3074"/>
                  </a:lnTo>
                  <a:lnTo>
                    <a:pt x="8840" y="3067"/>
                  </a:lnTo>
                  <a:lnTo>
                    <a:pt x="8832" y="3060"/>
                  </a:lnTo>
                  <a:lnTo>
                    <a:pt x="8822" y="3055"/>
                  </a:lnTo>
                  <a:lnTo>
                    <a:pt x="8813" y="3050"/>
                  </a:lnTo>
                  <a:lnTo>
                    <a:pt x="8803" y="3047"/>
                  </a:lnTo>
                  <a:lnTo>
                    <a:pt x="8793" y="3044"/>
                  </a:lnTo>
                  <a:lnTo>
                    <a:pt x="8783" y="3043"/>
                  </a:lnTo>
                  <a:lnTo>
                    <a:pt x="8772" y="3042"/>
                  </a:lnTo>
                  <a:lnTo>
                    <a:pt x="8762" y="3042"/>
                  </a:lnTo>
                  <a:lnTo>
                    <a:pt x="8750" y="3044"/>
                  </a:lnTo>
                  <a:lnTo>
                    <a:pt x="8740" y="3047"/>
                  </a:lnTo>
                  <a:lnTo>
                    <a:pt x="8730" y="3050"/>
                  </a:lnTo>
                  <a:lnTo>
                    <a:pt x="8720" y="3055"/>
                  </a:lnTo>
                  <a:lnTo>
                    <a:pt x="8710" y="3061"/>
                  </a:lnTo>
                  <a:lnTo>
                    <a:pt x="8701" y="3067"/>
                  </a:lnTo>
                  <a:lnTo>
                    <a:pt x="8693" y="3075"/>
                  </a:lnTo>
                  <a:lnTo>
                    <a:pt x="8687" y="3083"/>
                  </a:lnTo>
                  <a:lnTo>
                    <a:pt x="8680" y="3092"/>
                  </a:lnTo>
                  <a:lnTo>
                    <a:pt x="8674" y="3101"/>
                  </a:lnTo>
                  <a:lnTo>
                    <a:pt x="8670" y="3110"/>
                  </a:lnTo>
                  <a:lnTo>
                    <a:pt x="8666" y="3120"/>
                  </a:lnTo>
                  <a:lnTo>
                    <a:pt x="8664" y="3130"/>
                  </a:lnTo>
                  <a:lnTo>
                    <a:pt x="8662" y="3140"/>
                  </a:lnTo>
                  <a:lnTo>
                    <a:pt x="8662" y="3151"/>
                  </a:lnTo>
                  <a:lnTo>
                    <a:pt x="8662" y="3161"/>
                  </a:lnTo>
                  <a:lnTo>
                    <a:pt x="8664" y="3172"/>
                  </a:lnTo>
                  <a:lnTo>
                    <a:pt x="8666" y="3183"/>
                  </a:lnTo>
                  <a:lnTo>
                    <a:pt x="8670" y="3193"/>
                  </a:lnTo>
                  <a:lnTo>
                    <a:pt x="8674" y="3203"/>
                  </a:lnTo>
                  <a:lnTo>
                    <a:pt x="8680" y="3213"/>
                  </a:lnTo>
                  <a:lnTo>
                    <a:pt x="8687" y="3222"/>
                  </a:lnTo>
                  <a:lnTo>
                    <a:pt x="8694" y="3230"/>
                  </a:lnTo>
                  <a:lnTo>
                    <a:pt x="8702" y="3236"/>
                  </a:lnTo>
                  <a:lnTo>
                    <a:pt x="8711" y="3243"/>
                  </a:lnTo>
                  <a:lnTo>
                    <a:pt x="8720" y="3249"/>
                  </a:lnTo>
                  <a:lnTo>
                    <a:pt x="8729" y="3253"/>
                  </a:lnTo>
                  <a:lnTo>
                    <a:pt x="8739" y="3257"/>
                  </a:lnTo>
                  <a:lnTo>
                    <a:pt x="8749" y="3259"/>
                  </a:lnTo>
                  <a:lnTo>
                    <a:pt x="8759" y="3261"/>
                  </a:lnTo>
                  <a:lnTo>
                    <a:pt x="8771" y="3261"/>
                  </a:lnTo>
                  <a:lnTo>
                    <a:pt x="8781" y="3261"/>
                  </a:lnTo>
                  <a:lnTo>
                    <a:pt x="8792" y="3260"/>
                  </a:lnTo>
                  <a:lnTo>
                    <a:pt x="8802" y="3257"/>
                  </a:lnTo>
                  <a:lnTo>
                    <a:pt x="8812" y="3253"/>
                  </a:lnTo>
                  <a:lnTo>
                    <a:pt x="8822" y="3249"/>
                  </a:lnTo>
                  <a:close/>
                  <a:moveTo>
                    <a:pt x="10049" y="2597"/>
                  </a:moveTo>
                  <a:lnTo>
                    <a:pt x="10058" y="2591"/>
                  </a:lnTo>
                  <a:lnTo>
                    <a:pt x="10067" y="2584"/>
                  </a:lnTo>
                  <a:lnTo>
                    <a:pt x="10075" y="2577"/>
                  </a:lnTo>
                  <a:lnTo>
                    <a:pt x="10083" y="2569"/>
                  </a:lnTo>
                  <a:lnTo>
                    <a:pt x="10089" y="2561"/>
                  </a:lnTo>
                  <a:lnTo>
                    <a:pt x="10094" y="2552"/>
                  </a:lnTo>
                  <a:lnTo>
                    <a:pt x="10099" y="2542"/>
                  </a:lnTo>
                  <a:lnTo>
                    <a:pt x="10102" y="2532"/>
                  </a:lnTo>
                  <a:lnTo>
                    <a:pt x="10105" y="2522"/>
                  </a:lnTo>
                  <a:lnTo>
                    <a:pt x="10107" y="2511"/>
                  </a:lnTo>
                  <a:lnTo>
                    <a:pt x="10108" y="2501"/>
                  </a:lnTo>
                  <a:lnTo>
                    <a:pt x="10107" y="2490"/>
                  </a:lnTo>
                  <a:lnTo>
                    <a:pt x="10105" y="2480"/>
                  </a:lnTo>
                  <a:lnTo>
                    <a:pt x="10103" y="2469"/>
                  </a:lnTo>
                  <a:lnTo>
                    <a:pt x="10099" y="2459"/>
                  </a:lnTo>
                  <a:lnTo>
                    <a:pt x="10094" y="2449"/>
                  </a:lnTo>
                  <a:lnTo>
                    <a:pt x="10089" y="2439"/>
                  </a:lnTo>
                  <a:lnTo>
                    <a:pt x="10082" y="2430"/>
                  </a:lnTo>
                  <a:lnTo>
                    <a:pt x="10075" y="2422"/>
                  </a:lnTo>
                  <a:lnTo>
                    <a:pt x="10067" y="2415"/>
                  </a:lnTo>
                  <a:lnTo>
                    <a:pt x="10058" y="2408"/>
                  </a:lnTo>
                  <a:lnTo>
                    <a:pt x="10049" y="2403"/>
                  </a:lnTo>
                  <a:lnTo>
                    <a:pt x="10039" y="2398"/>
                  </a:lnTo>
                  <a:lnTo>
                    <a:pt x="10030" y="2395"/>
                  </a:lnTo>
                  <a:lnTo>
                    <a:pt x="10019" y="2393"/>
                  </a:lnTo>
                  <a:lnTo>
                    <a:pt x="10009" y="2391"/>
                  </a:lnTo>
                  <a:lnTo>
                    <a:pt x="9999" y="2390"/>
                  </a:lnTo>
                  <a:lnTo>
                    <a:pt x="9988" y="2390"/>
                  </a:lnTo>
                  <a:lnTo>
                    <a:pt x="9978" y="2393"/>
                  </a:lnTo>
                  <a:lnTo>
                    <a:pt x="9966" y="2395"/>
                  </a:lnTo>
                  <a:lnTo>
                    <a:pt x="9956" y="2398"/>
                  </a:lnTo>
                  <a:lnTo>
                    <a:pt x="9946" y="2403"/>
                  </a:lnTo>
                  <a:lnTo>
                    <a:pt x="9937" y="2409"/>
                  </a:lnTo>
                  <a:lnTo>
                    <a:pt x="9928" y="2415"/>
                  </a:lnTo>
                  <a:lnTo>
                    <a:pt x="9920" y="2423"/>
                  </a:lnTo>
                  <a:lnTo>
                    <a:pt x="9913" y="2431"/>
                  </a:lnTo>
                  <a:lnTo>
                    <a:pt x="9907" y="2440"/>
                  </a:lnTo>
                  <a:lnTo>
                    <a:pt x="9901" y="2449"/>
                  </a:lnTo>
                  <a:lnTo>
                    <a:pt x="9897" y="2458"/>
                  </a:lnTo>
                  <a:lnTo>
                    <a:pt x="9894" y="2468"/>
                  </a:lnTo>
                  <a:lnTo>
                    <a:pt x="9890" y="2478"/>
                  </a:lnTo>
                  <a:lnTo>
                    <a:pt x="9889" y="2488"/>
                  </a:lnTo>
                  <a:lnTo>
                    <a:pt x="9888" y="2499"/>
                  </a:lnTo>
                  <a:lnTo>
                    <a:pt x="9889" y="2509"/>
                  </a:lnTo>
                  <a:lnTo>
                    <a:pt x="9890" y="2520"/>
                  </a:lnTo>
                  <a:lnTo>
                    <a:pt x="9892" y="2531"/>
                  </a:lnTo>
                  <a:lnTo>
                    <a:pt x="9896" y="2541"/>
                  </a:lnTo>
                  <a:lnTo>
                    <a:pt x="9901" y="2551"/>
                  </a:lnTo>
                  <a:lnTo>
                    <a:pt x="9907" y="2561"/>
                  </a:lnTo>
                  <a:lnTo>
                    <a:pt x="9914" y="2570"/>
                  </a:lnTo>
                  <a:lnTo>
                    <a:pt x="9920" y="2578"/>
                  </a:lnTo>
                  <a:lnTo>
                    <a:pt x="9928" y="2584"/>
                  </a:lnTo>
                  <a:lnTo>
                    <a:pt x="9937" y="2591"/>
                  </a:lnTo>
                  <a:lnTo>
                    <a:pt x="9946" y="2597"/>
                  </a:lnTo>
                  <a:lnTo>
                    <a:pt x="9956" y="2601"/>
                  </a:lnTo>
                  <a:lnTo>
                    <a:pt x="9965" y="2605"/>
                  </a:lnTo>
                  <a:lnTo>
                    <a:pt x="9975" y="2607"/>
                  </a:lnTo>
                  <a:lnTo>
                    <a:pt x="9987" y="2609"/>
                  </a:lnTo>
                  <a:lnTo>
                    <a:pt x="9997" y="2609"/>
                  </a:lnTo>
                  <a:lnTo>
                    <a:pt x="10008" y="2609"/>
                  </a:lnTo>
                  <a:lnTo>
                    <a:pt x="10018" y="2608"/>
                  </a:lnTo>
                  <a:lnTo>
                    <a:pt x="10028" y="2605"/>
                  </a:lnTo>
                  <a:lnTo>
                    <a:pt x="10039" y="2601"/>
                  </a:lnTo>
                  <a:lnTo>
                    <a:pt x="10049" y="2597"/>
                  </a:lnTo>
                  <a:close/>
                  <a:moveTo>
                    <a:pt x="2114" y="8388"/>
                  </a:moveTo>
                  <a:lnTo>
                    <a:pt x="2124" y="8383"/>
                  </a:lnTo>
                  <a:lnTo>
                    <a:pt x="2132" y="8376"/>
                  </a:lnTo>
                  <a:lnTo>
                    <a:pt x="2141" y="8369"/>
                  </a:lnTo>
                  <a:lnTo>
                    <a:pt x="2148" y="8361"/>
                  </a:lnTo>
                  <a:lnTo>
                    <a:pt x="2155" y="8352"/>
                  </a:lnTo>
                  <a:lnTo>
                    <a:pt x="2159" y="8343"/>
                  </a:lnTo>
                  <a:lnTo>
                    <a:pt x="2163" y="8333"/>
                  </a:lnTo>
                  <a:lnTo>
                    <a:pt x="2168" y="8324"/>
                  </a:lnTo>
                  <a:lnTo>
                    <a:pt x="2170" y="8314"/>
                  </a:lnTo>
                  <a:lnTo>
                    <a:pt x="2171" y="8303"/>
                  </a:lnTo>
                  <a:lnTo>
                    <a:pt x="2172" y="8293"/>
                  </a:lnTo>
                  <a:lnTo>
                    <a:pt x="2171" y="8282"/>
                  </a:lnTo>
                  <a:lnTo>
                    <a:pt x="2170" y="8272"/>
                  </a:lnTo>
                  <a:lnTo>
                    <a:pt x="2168" y="8262"/>
                  </a:lnTo>
                  <a:lnTo>
                    <a:pt x="2165" y="8250"/>
                  </a:lnTo>
                  <a:lnTo>
                    <a:pt x="2159" y="8240"/>
                  </a:lnTo>
                  <a:lnTo>
                    <a:pt x="2153" y="8231"/>
                  </a:lnTo>
                  <a:lnTo>
                    <a:pt x="2147" y="8222"/>
                  </a:lnTo>
                  <a:lnTo>
                    <a:pt x="2140" y="8214"/>
                  </a:lnTo>
                  <a:lnTo>
                    <a:pt x="2132" y="8207"/>
                  </a:lnTo>
                  <a:lnTo>
                    <a:pt x="2123" y="8201"/>
                  </a:lnTo>
                  <a:lnTo>
                    <a:pt x="2114" y="8195"/>
                  </a:lnTo>
                  <a:lnTo>
                    <a:pt x="2105" y="8191"/>
                  </a:lnTo>
                  <a:lnTo>
                    <a:pt x="2095" y="8187"/>
                  </a:lnTo>
                  <a:lnTo>
                    <a:pt x="2085" y="8184"/>
                  </a:lnTo>
                  <a:lnTo>
                    <a:pt x="2074" y="8183"/>
                  </a:lnTo>
                  <a:lnTo>
                    <a:pt x="2064" y="8182"/>
                  </a:lnTo>
                  <a:lnTo>
                    <a:pt x="2054" y="8183"/>
                  </a:lnTo>
                  <a:lnTo>
                    <a:pt x="2042" y="8184"/>
                  </a:lnTo>
                  <a:lnTo>
                    <a:pt x="2032" y="8186"/>
                  </a:lnTo>
                  <a:lnTo>
                    <a:pt x="2021" y="8191"/>
                  </a:lnTo>
                  <a:lnTo>
                    <a:pt x="2011" y="8195"/>
                  </a:lnTo>
                  <a:lnTo>
                    <a:pt x="2002" y="8201"/>
                  </a:lnTo>
                  <a:lnTo>
                    <a:pt x="1993" y="8208"/>
                  </a:lnTo>
                  <a:lnTo>
                    <a:pt x="1985" y="8214"/>
                  </a:lnTo>
                  <a:lnTo>
                    <a:pt x="1977" y="8222"/>
                  </a:lnTo>
                  <a:lnTo>
                    <a:pt x="1972" y="8231"/>
                  </a:lnTo>
                  <a:lnTo>
                    <a:pt x="1966" y="8240"/>
                  </a:lnTo>
                  <a:lnTo>
                    <a:pt x="1962" y="8250"/>
                  </a:lnTo>
                  <a:lnTo>
                    <a:pt x="1958" y="8259"/>
                  </a:lnTo>
                  <a:lnTo>
                    <a:pt x="1956" y="8269"/>
                  </a:lnTo>
                  <a:lnTo>
                    <a:pt x="1954" y="8281"/>
                  </a:lnTo>
                  <a:lnTo>
                    <a:pt x="1954" y="8291"/>
                  </a:lnTo>
                  <a:lnTo>
                    <a:pt x="1954" y="8302"/>
                  </a:lnTo>
                  <a:lnTo>
                    <a:pt x="1955" y="8312"/>
                  </a:lnTo>
                  <a:lnTo>
                    <a:pt x="1957" y="8322"/>
                  </a:lnTo>
                  <a:lnTo>
                    <a:pt x="1962" y="8333"/>
                  </a:lnTo>
                  <a:lnTo>
                    <a:pt x="1966" y="8343"/>
                  </a:lnTo>
                  <a:lnTo>
                    <a:pt x="1972" y="8352"/>
                  </a:lnTo>
                  <a:lnTo>
                    <a:pt x="1979" y="8361"/>
                  </a:lnTo>
                  <a:lnTo>
                    <a:pt x="1985" y="8369"/>
                  </a:lnTo>
                  <a:lnTo>
                    <a:pt x="1994" y="8377"/>
                  </a:lnTo>
                  <a:lnTo>
                    <a:pt x="2002" y="8383"/>
                  </a:lnTo>
                  <a:lnTo>
                    <a:pt x="2011" y="8388"/>
                  </a:lnTo>
                  <a:lnTo>
                    <a:pt x="2021" y="8393"/>
                  </a:lnTo>
                  <a:lnTo>
                    <a:pt x="2031" y="8396"/>
                  </a:lnTo>
                  <a:lnTo>
                    <a:pt x="2041" y="8400"/>
                  </a:lnTo>
                  <a:lnTo>
                    <a:pt x="2051" y="8401"/>
                  </a:lnTo>
                  <a:lnTo>
                    <a:pt x="2062" y="8402"/>
                  </a:lnTo>
                  <a:lnTo>
                    <a:pt x="2073" y="8401"/>
                  </a:lnTo>
                  <a:lnTo>
                    <a:pt x="2083" y="8400"/>
                  </a:lnTo>
                  <a:lnTo>
                    <a:pt x="2094" y="8397"/>
                  </a:lnTo>
                  <a:lnTo>
                    <a:pt x="2104" y="8394"/>
                  </a:lnTo>
                  <a:lnTo>
                    <a:pt x="2114" y="8388"/>
                  </a:lnTo>
                  <a:close/>
                  <a:moveTo>
                    <a:pt x="3340" y="7736"/>
                  </a:moveTo>
                  <a:lnTo>
                    <a:pt x="3350" y="7731"/>
                  </a:lnTo>
                  <a:lnTo>
                    <a:pt x="3359" y="7724"/>
                  </a:lnTo>
                  <a:lnTo>
                    <a:pt x="3367" y="7717"/>
                  </a:lnTo>
                  <a:lnTo>
                    <a:pt x="3374" y="7709"/>
                  </a:lnTo>
                  <a:lnTo>
                    <a:pt x="3381" y="7700"/>
                  </a:lnTo>
                  <a:lnTo>
                    <a:pt x="3386" y="7691"/>
                  </a:lnTo>
                  <a:lnTo>
                    <a:pt x="3391" y="7681"/>
                  </a:lnTo>
                  <a:lnTo>
                    <a:pt x="3394" y="7672"/>
                  </a:lnTo>
                  <a:lnTo>
                    <a:pt x="3396" y="7662"/>
                  </a:lnTo>
                  <a:lnTo>
                    <a:pt x="3399" y="7651"/>
                  </a:lnTo>
                  <a:lnTo>
                    <a:pt x="3399" y="7641"/>
                  </a:lnTo>
                  <a:lnTo>
                    <a:pt x="3399" y="7630"/>
                  </a:lnTo>
                  <a:lnTo>
                    <a:pt x="3397" y="7620"/>
                  </a:lnTo>
                  <a:lnTo>
                    <a:pt x="3394" y="7610"/>
                  </a:lnTo>
                  <a:lnTo>
                    <a:pt x="3391" y="7598"/>
                  </a:lnTo>
                  <a:lnTo>
                    <a:pt x="3386" y="7588"/>
                  </a:lnTo>
                  <a:lnTo>
                    <a:pt x="3381" y="7579"/>
                  </a:lnTo>
                  <a:lnTo>
                    <a:pt x="3374" y="7570"/>
                  </a:lnTo>
                  <a:lnTo>
                    <a:pt x="3366" y="7562"/>
                  </a:lnTo>
                  <a:lnTo>
                    <a:pt x="3358" y="7555"/>
                  </a:lnTo>
                  <a:lnTo>
                    <a:pt x="3350" y="7549"/>
                  </a:lnTo>
                  <a:lnTo>
                    <a:pt x="3341" y="7543"/>
                  </a:lnTo>
                  <a:lnTo>
                    <a:pt x="3331" y="7539"/>
                  </a:lnTo>
                  <a:lnTo>
                    <a:pt x="3321" y="7535"/>
                  </a:lnTo>
                  <a:lnTo>
                    <a:pt x="3311" y="7532"/>
                  </a:lnTo>
                  <a:lnTo>
                    <a:pt x="3301" y="7531"/>
                  </a:lnTo>
                  <a:lnTo>
                    <a:pt x="3290" y="7530"/>
                  </a:lnTo>
                  <a:lnTo>
                    <a:pt x="3280" y="7531"/>
                  </a:lnTo>
                  <a:lnTo>
                    <a:pt x="3270" y="7532"/>
                  </a:lnTo>
                  <a:lnTo>
                    <a:pt x="3259" y="7534"/>
                  </a:lnTo>
                  <a:lnTo>
                    <a:pt x="3248" y="7539"/>
                  </a:lnTo>
                  <a:lnTo>
                    <a:pt x="3238" y="7543"/>
                  </a:lnTo>
                  <a:lnTo>
                    <a:pt x="3228" y="7549"/>
                  </a:lnTo>
                  <a:lnTo>
                    <a:pt x="3219" y="7556"/>
                  </a:lnTo>
                  <a:lnTo>
                    <a:pt x="3211" y="7562"/>
                  </a:lnTo>
                  <a:lnTo>
                    <a:pt x="3205" y="7570"/>
                  </a:lnTo>
                  <a:lnTo>
                    <a:pt x="3198" y="7579"/>
                  </a:lnTo>
                  <a:lnTo>
                    <a:pt x="3192" y="7588"/>
                  </a:lnTo>
                  <a:lnTo>
                    <a:pt x="3188" y="7598"/>
                  </a:lnTo>
                  <a:lnTo>
                    <a:pt x="3185" y="7607"/>
                  </a:lnTo>
                  <a:lnTo>
                    <a:pt x="3182" y="7617"/>
                  </a:lnTo>
                  <a:lnTo>
                    <a:pt x="3180" y="7629"/>
                  </a:lnTo>
                  <a:lnTo>
                    <a:pt x="3180" y="7639"/>
                  </a:lnTo>
                  <a:lnTo>
                    <a:pt x="3180" y="7650"/>
                  </a:lnTo>
                  <a:lnTo>
                    <a:pt x="3182" y="7660"/>
                  </a:lnTo>
                  <a:lnTo>
                    <a:pt x="3185" y="7671"/>
                  </a:lnTo>
                  <a:lnTo>
                    <a:pt x="3188" y="7681"/>
                  </a:lnTo>
                  <a:lnTo>
                    <a:pt x="3192" y="7691"/>
                  </a:lnTo>
                  <a:lnTo>
                    <a:pt x="3198" y="7700"/>
                  </a:lnTo>
                  <a:lnTo>
                    <a:pt x="3205" y="7709"/>
                  </a:lnTo>
                  <a:lnTo>
                    <a:pt x="3213" y="7717"/>
                  </a:lnTo>
                  <a:lnTo>
                    <a:pt x="3220" y="7725"/>
                  </a:lnTo>
                  <a:lnTo>
                    <a:pt x="3229" y="7731"/>
                  </a:lnTo>
                  <a:lnTo>
                    <a:pt x="3238" y="7736"/>
                  </a:lnTo>
                  <a:lnTo>
                    <a:pt x="3247" y="7741"/>
                  </a:lnTo>
                  <a:lnTo>
                    <a:pt x="3257" y="7744"/>
                  </a:lnTo>
                  <a:lnTo>
                    <a:pt x="3267" y="7748"/>
                  </a:lnTo>
                  <a:lnTo>
                    <a:pt x="3278" y="7749"/>
                  </a:lnTo>
                  <a:lnTo>
                    <a:pt x="3289" y="7750"/>
                  </a:lnTo>
                  <a:lnTo>
                    <a:pt x="3299" y="7749"/>
                  </a:lnTo>
                  <a:lnTo>
                    <a:pt x="3310" y="7748"/>
                  </a:lnTo>
                  <a:lnTo>
                    <a:pt x="3320" y="7745"/>
                  </a:lnTo>
                  <a:lnTo>
                    <a:pt x="3330" y="7741"/>
                  </a:lnTo>
                  <a:lnTo>
                    <a:pt x="3340" y="7736"/>
                  </a:lnTo>
                  <a:close/>
                  <a:moveTo>
                    <a:pt x="4568" y="7084"/>
                  </a:moveTo>
                  <a:lnTo>
                    <a:pt x="4577" y="7079"/>
                  </a:lnTo>
                  <a:lnTo>
                    <a:pt x="4586" y="7072"/>
                  </a:lnTo>
                  <a:lnTo>
                    <a:pt x="4593" y="7065"/>
                  </a:lnTo>
                  <a:lnTo>
                    <a:pt x="4601" y="7057"/>
                  </a:lnTo>
                  <a:lnTo>
                    <a:pt x="4607" y="7048"/>
                  </a:lnTo>
                  <a:lnTo>
                    <a:pt x="4612" y="7039"/>
                  </a:lnTo>
                  <a:lnTo>
                    <a:pt x="4617" y="7029"/>
                  </a:lnTo>
                  <a:lnTo>
                    <a:pt x="4620" y="7020"/>
                  </a:lnTo>
                  <a:lnTo>
                    <a:pt x="4624" y="7010"/>
                  </a:lnTo>
                  <a:lnTo>
                    <a:pt x="4625" y="6999"/>
                  </a:lnTo>
                  <a:lnTo>
                    <a:pt x="4626" y="6989"/>
                  </a:lnTo>
                  <a:lnTo>
                    <a:pt x="4625" y="6978"/>
                  </a:lnTo>
                  <a:lnTo>
                    <a:pt x="4624" y="6968"/>
                  </a:lnTo>
                  <a:lnTo>
                    <a:pt x="4621" y="6958"/>
                  </a:lnTo>
                  <a:lnTo>
                    <a:pt x="4617" y="6946"/>
                  </a:lnTo>
                  <a:lnTo>
                    <a:pt x="4612" y="6936"/>
                  </a:lnTo>
                  <a:lnTo>
                    <a:pt x="4607" y="6927"/>
                  </a:lnTo>
                  <a:lnTo>
                    <a:pt x="4600" y="6918"/>
                  </a:lnTo>
                  <a:lnTo>
                    <a:pt x="4593" y="6910"/>
                  </a:lnTo>
                  <a:lnTo>
                    <a:pt x="4586" y="6903"/>
                  </a:lnTo>
                  <a:lnTo>
                    <a:pt x="4577" y="6897"/>
                  </a:lnTo>
                  <a:lnTo>
                    <a:pt x="4568" y="6891"/>
                  </a:lnTo>
                  <a:lnTo>
                    <a:pt x="4558" y="6887"/>
                  </a:lnTo>
                  <a:lnTo>
                    <a:pt x="4549" y="6883"/>
                  </a:lnTo>
                  <a:lnTo>
                    <a:pt x="4538" y="6880"/>
                  </a:lnTo>
                  <a:lnTo>
                    <a:pt x="4527" y="6879"/>
                  </a:lnTo>
                  <a:lnTo>
                    <a:pt x="4517" y="6878"/>
                  </a:lnTo>
                  <a:lnTo>
                    <a:pt x="4506" y="6879"/>
                  </a:lnTo>
                  <a:lnTo>
                    <a:pt x="4496" y="6880"/>
                  </a:lnTo>
                  <a:lnTo>
                    <a:pt x="4486" y="6882"/>
                  </a:lnTo>
                  <a:lnTo>
                    <a:pt x="4475" y="6887"/>
                  </a:lnTo>
                  <a:lnTo>
                    <a:pt x="4464" y="6891"/>
                  </a:lnTo>
                  <a:lnTo>
                    <a:pt x="4456" y="6897"/>
                  </a:lnTo>
                  <a:lnTo>
                    <a:pt x="4447" y="6904"/>
                  </a:lnTo>
                  <a:lnTo>
                    <a:pt x="4439" y="6910"/>
                  </a:lnTo>
                  <a:lnTo>
                    <a:pt x="4431" y="6918"/>
                  </a:lnTo>
                  <a:lnTo>
                    <a:pt x="4425" y="6927"/>
                  </a:lnTo>
                  <a:lnTo>
                    <a:pt x="4420" y="6936"/>
                  </a:lnTo>
                  <a:lnTo>
                    <a:pt x="4415" y="6946"/>
                  </a:lnTo>
                  <a:lnTo>
                    <a:pt x="4412" y="6955"/>
                  </a:lnTo>
                  <a:lnTo>
                    <a:pt x="4408" y="6965"/>
                  </a:lnTo>
                  <a:lnTo>
                    <a:pt x="4407" y="6977"/>
                  </a:lnTo>
                  <a:lnTo>
                    <a:pt x="4406" y="6987"/>
                  </a:lnTo>
                  <a:lnTo>
                    <a:pt x="4407" y="6998"/>
                  </a:lnTo>
                  <a:lnTo>
                    <a:pt x="4408" y="7008"/>
                  </a:lnTo>
                  <a:lnTo>
                    <a:pt x="4411" y="7018"/>
                  </a:lnTo>
                  <a:lnTo>
                    <a:pt x="4415" y="7029"/>
                  </a:lnTo>
                  <a:lnTo>
                    <a:pt x="4420" y="7039"/>
                  </a:lnTo>
                  <a:lnTo>
                    <a:pt x="4425" y="7048"/>
                  </a:lnTo>
                  <a:lnTo>
                    <a:pt x="4432" y="7057"/>
                  </a:lnTo>
                  <a:lnTo>
                    <a:pt x="4439" y="7065"/>
                  </a:lnTo>
                  <a:lnTo>
                    <a:pt x="4447" y="7073"/>
                  </a:lnTo>
                  <a:lnTo>
                    <a:pt x="4456" y="7079"/>
                  </a:lnTo>
                  <a:lnTo>
                    <a:pt x="4464" y="7084"/>
                  </a:lnTo>
                  <a:lnTo>
                    <a:pt x="4475" y="7089"/>
                  </a:lnTo>
                  <a:lnTo>
                    <a:pt x="4484" y="7092"/>
                  </a:lnTo>
                  <a:lnTo>
                    <a:pt x="4494" y="7096"/>
                  </a:lnTo>
                  <a:lnTo>
                    <a:pt x="4505" y="7097"/>
                  </a:lnTo>
                  <a:lnTo>
                    <a:pt x="4515" y="7098"/>
                  </a:lnTo>
                  <a:lnTo>
                    <a:pt x="4526" y="7097"/>
                  </a:lnTo>
                  <a:lnTo>
                    <a:pt x="4536" y="7096"/>
                  </a:lnTo>
                  <a:lnTo>
                    <a:pt x="4546" y="7093"/>
                  </a:lnTo>
                  <a:lnTo>
                    <a:pt x="4558" y="7090"/>
                  </a:lnTo>
                  <a:lnTo>
                    <a:pt x="4568" y="7084"/>
                  </a:lnTo>
                  <a:close/>
                  <a:moveTo>
                    <a:pt x="5794" y="6432"/>
                  </a:moveTo>
                  <a:lnTo>
                    <a:pt x="5804" y="6427"/>
                  </a:lnTo>
                  <a:lnTo>
                    <a:pt x="5813" y="6420"/>
                  </a:lnTo>
                  <a:lnTo>
                    <a:pt x="5821" y="6413"/>
                  </a:lnTo>
                  <a:lnTo>
                    <a:pt x="5827" y="6405"/>
                  </a:lnTo>
                  <a:lnTo>
                    <a:pt x="5834" y="6396"/>
                  </a:lnTo>
                  <a:lnTo>
                    <a:pt x="5840" y="6387"/>
                  </a:lnTo>
                  <a:lnTo>
                    <a:pt x="5844" y="6377"/>
                  </a:lnTo>
                  <a:lnTo>
                    <a:pt x="5848" y="6368"/>
                  </a:lnTo>
                  <a:lnTo>
                    <a:pt x="5850" y="6358"/>
                  </a:lnTo>
                  <a:lnTo>
                    <a:pt x="5852" y="6347"/>
                  </a:lnTo>
                  <a:lnTo>
                    <a:pt x="5852" y="6337"/>
                  </a:lnTo>
                  <a:lnTo>
                    <a:pt x="5852" y="6326"/>
                  </a:lnTo>
                  <a:lnTo>
                    <a:pt x="5850" y="6316"/>
                  </a:lnTo>
                  <a:lnTo>
                    <a:pt x="5848" y="6306"/>
                  </a:lnTo>
                  <a:lnTo>
                    <a:pt x="5844" y="6294"/>
                  </a:lnTo>
                  <a:lnTo>
                    <a:pt x="5840" y="6284"/>
                  </a:lnTo>
                  <a:lnTo>
                    <a:pt x="5833" y="6275"/>
                  </a:lnTo>
                  <a:lnTo>
                    <a:pt x="5827" y="6266"/>
                  </a:lnTo>
                  <a:lnTo>
                    <a:pt x="5820" y="6258"/>
                  </a:lnTo>
                  <a:lnTo>
                    <a:pt x="5812" y="6251"/>
                  </a:lnTo>
                  <a:lnTo>
                    <a:pt x="5803" y="6245"/>
                  </a:lnTo>
                  <a:lnTo>
                    <a:pt x="5794" y="6239"/>
                  </a:lnTo>
                  <a:lnTo>
                    <a:pt x="5785" y="6235"/>
                  </a:lnTo>
                  <a:lnTo>
                    <a:pt x="5775" y="6232"/>
                  </a:lnTo>
                  <a:lnTo>
                    <a:pt x="5765" y="6228"/>
                  </a:lnTo>
                  <a:lnTo>
                    <a:pt x="5755" y="6227"/>
                  </a:lnTo>
                  <a:lnTo>
                    <a:pt x="5743" y="6226"/>
                  </a:lnTo>
                  <a:lnTo>
                    <a:pt x="5733" y="6227"/>
                  </a:lnTo>
                  <a:lnTo>
                    <a:pt x="5722" y="6228"/>
                  </a:lnTo>
                  <a:lnTo>
                    <a:pt x="5712" y="6230"/>
                  </a:lnTo>
                  <a:lnTo>
                    <a:pt x="5702" y="6235"/>
                  </a:lnTo>
                  <a:lnTo>
                    <a:pt x="5692" y="6239"/>
                  </a:lnTo>
                  <a:lnTo>
                    <a:pt x="5682" y="6245"/>
                  </a:lnTo>
                  <a:lnTo>
                    <a:pt x="5673" y="6252"/>
                  </a:lnTo>
                  <a:lnTo>
                    <a:pt x="5665" y="6258"/>
                  </a:lnTo>
                  <a:lnTo>
                    <a:pt x="5658" y="6266"/>
                  </a:lnTo>
                  <a:lnTo>
                    <a:pt x="5651" y="6275"/>
                  </a:lnTo>
                  <a:lnTo>
                    <a:pt x="5646" y="6284"/>
                  </a:lnTo>
                  <a:lnTo>
                    <a:pt x="5641" y="6294"/>
                  </a:lnTo>
                  <a:lnTo>
                    <a:pt x="5638" y="6303"/>
                  </a:lnTo>
                  <a:lnTo>
                    <a:pt x="5636" y="6313"/>
                  </a:lnTo>
                  <a:lnTo>
                    <a:pt x="5633" y="6325"/>
                  </a:lnTo>
                  <a:lnTo>
                    <a:pt x="5633" y="6335"/>
                  </a:lnTo>
                  <a:lnTo>
                    <a:pt x="5633" y="6346"/>
                  </a:lnTo>
                  <a:lnTo>
                    <a:pt x="5635" y="6356"/>
                  </a:lnTo>
                  <a:lnTo>
                    <a:pt x="5638" y="6367"/>
                  </a:lnTo>
                  <a:lnTo>
                    <a:pt x="5641" y="6377"/>
                  </a:lnTo>
                  <a:lnTo>
                    <a:pt x="5646" y="6387"/>
                  </a:lnTo>
                  <a:lnTo>
                    <a:pt x="5651" y="6396"/>
                  </a:lnTo>
                  <a:lnTo>
                    <a:pt x="5658" y="6405"/>
                  </a:lnTo>
                  <a:lnTo>
                    <a:pt x="5666" y="6413"/>
                  </a:lnTo>
                  <a:lnTo>
                    <a:pt x="5674" y="6421"/>
                  </a:lnTo>
                  <a:lnTo>
                    <a:pt x="5682" y="6427"/>
                  </a:lnTo>
                  <a:lnTo>
                    <a:pt x="5691" y="6432"/>
                  </a:lnTo>
                  <a:lnTo>
                    <a:pt x="5701" y="6437"/>
                  </a:lnTo>
                  <a:lnTo>
                    <a:pt x="5711" y="6440"/>
                  </a:lnTo>
                  <a:lnTo>
                    <a:pt x="5721" y="6444"/>
                  </a:lnTo>
                  <a:lnTo>
                    <a:pt x="5731" y="6445"/>
                  </a:lnTo>
                  <a:lnTo>
                    <a:pt x="5742" y="6446"/>
                  </a:lnTo>
                  <a:lnTo>
                    <a:pt x="5752" y="6445"/>
                  </a:lnTo>
                  <a:lnTo>
                    <a:pt x="5762" y="6444"/>
                  </a:lnTo>
                  <a:lnTo>
                    <a:pt x="5774" y="6441"/>
                  </a:lnTo>
                  <a:lnTo>
                    <a:pt x="5784" y="6438"/>
                  </a:lnTo>
                  <a:lnTo>
                    <a:pt x="5794" y="6432"/>
                  </a:lnTo>
                  <a:close/>
                  <a:moveTo>
                    <a:pt x="7021" y="5780"/>
                  </a:moveTo>
                  <a:lnTo>
                    <a:pt x="7030" y="5775"/>
                  </a:lnTo>
                  <a:lnTo>
                    <a:pt x="7039" y="5768"/>
                  </a:lnTo>
                  <a:lnTo>
                    <a:pt x="7047" y="5761"/>
                  </a:lnTo>
                  <a:lnTo>
                    <a:pt x="7055" y="5753"/>
                  </a:lnTo>
                  <a:lnTo>
                    <a:pt x="7060" y="5744"/>
                  </a:lnTo>
                  <a:lnTo>
                    <a:pt x="7066" y="5736"/>
                  </a:lnTo>
                  <a:lnTo>
                    <a:pt x="7070" y="5725"/>
                  </a:lnTo>
                  <a:lnTo>
                    <a:pt x="7074" y="5716"/>
                  </a:lnTo>
                  <a:lnTo>
                    <a:pt x="7076" y="5706"/>
                  </a:lnTo>
                  <a:lnTo>
                    <a:pt x="7078" y="5695"/>
                  </a:lnTo>
                  <a:lnTo>
                    <a:pt x="7078" y="5685"/>
                  </a:lnTo>
                  <a:lnTo>
                    <a:pt x="7078" y="5674"/>
                  </a:lnTo>
                  <a:lnTo>
                    <a:pt x="7077" y="5664"/>
                  </a:lnTo>
                  <a:lnTo>
                    <a:pt x="7075" y="5654"/>
                  </a:lnTo>
                  <a:lnTo>
                    <a:pt x="7070" y="5642"/>
                  </a:lnTo>
                  <a:lnTo>
                    <a:pt x="7066" y="5632"/>
                  </a:lnTo>
                  <a:lnTo>
                    <a:pt x="7060" y="5623"/>
                  </a:lnTo>
                  <a:lnTo>
                    <a:pt x="7054" y="5614"/>
                  </a:lnTo>
                  <a:lnTo>
                    <a:pt x="7047" y="5606"/>
                  </a:lnTo>
                  <a:lnTo>
                    <a:pt x="7038" y="5599"/>
                  </a:lnTo>
                  <a:lnTo>
                    <a:pt x="7030" y="5593"/>
                  </a:lnTo>
                  <a:lnTo>
                    <a:pt x="7021" y="5587"/>
                  </a:lnTo>
                  <a:lnTo>
                    <a:pt x="7011" y="5583"/>
                  </a:lnTo>
                  <a:lnTo>
                    <a:pt x="7001" y="5580"/>
                  </a:lnTo>
                  <a:lnTo>
                    <a:pt x="6991" y="5576"/>
                  </a:lnTo>
                  <a:lnTo>
                    <a:pt x="6981" y="5575"/>
                  </a:lnTo>
                  <a:lnTo>
                    <a:pt x="6971" y="5574"/>
                  </a:lnTo>
                  <a:lnTo>
                    <a:pt x="6959" y="5575"/>
                  </a:lnTo>
                  <a:lnTo>
                    <a:pt x="6949" y="5576"/>
                  </a:lnTo>
                  <a:lnTo>
                    <a:pt x="6938" y="5578"/>
                  </a:lnTo>
                  <a:lnTo>
                    <a:pt x="6928" y="5583"/>
                  </a:lnTo>
                  <a:lnTo>
                    <a:pt x="6918" y="5587"/>
                  </a:lnTo>
                  <a:lnTo>
                    <a:pt x="6908" y="5593"/>
                  </a:lnTo>
                  <a:lnTo>
                    <a:pt x="6900" y="5600"/>
                  </a:lnTo>
                  <a:lnTo>
                    <a:pt x="6891" y="5606"/>
                  </a:lnTo>
                  <a:lnTo>
                    <a:pt x="6884" y="5614"/>
                  </a:lnTo>
                  <a:lnTo>
                    <a:pt x="6878" y="5623"/>
                  </a:lnTo>
                  <a:lnTo>
                    <a:pt x="6873" y="5632"/>
                  </a:lnTo>
                  <a:lnTo>
                    <a:pt x="6869" y="5642"/>
                  </a:lnTo>
                  <a:lnTo>
                    <a:pt x="6864" y="5651"/>
                  </a:lnTo>
                  <a:lnTo>
                    <a:pt x="6862" y="5661"/>
                  </a:lnTo>
                  <a:lnTo>
                    <a:pt x="6861" y="5673"/>
                  </a:lnTo>
                  <a:lnTo>
                    <a:pt x="6860" y="5683"/>
                  </a:lnTo>
                  <a:lnTo>
                    <a:pt x="6861" y="5694"/>
                  </a:lnTo>
                  <a:lnTo>
                    <a:pt x="6862" y="5704"/>
                  </a:lnTo>
                  <a:lnTo>
                    <a:pt x="6864" y="5715"/>
                  </a:lnTo>
                  <a:lnTo>
                    <a:pt x="6867" y="5725"/>
                  </a:lnTo>
                  <a:lnTo>
                    <a:pt x="6873" y="5736"/>
                  </a:lnTo>
                  <a:lnTo>
                    <a:pt x="6879" y="5744"/>
                  </a:lnTo>
                  <a:lnTo>
                    <a:pt x="6885" y="5753"/>
                  </a:lnTo>
                  <a:lnTo>
                    <a:pt x="6892" y="5761"/>
                  </a:lnTo>
                  <a:lnTo>
                    <a:pt x="6900" y="5769"/>
                  </a:lnTo>
                  <a:lnTo>
                    <a:pt x="6909" y="5775"/>
                  </a:lnTo>
                  <a:lnTo>
                    <a:pt x="6918" y="5780"/>
                  </a:lnTo>
                  <a:lnTo>
                    <a:pt x="6927" y="5785"/>
                  </a:lnTo>
                  <a:lnTo>
                    <a:pt x="6937" y="5788"/>
                  </a:lnTo>
                  <a:lnTo>
                    <a:pt x="6947" y="5792"/>
                  </a:lnTo>
                  <a:lnTo>
                    <a:pt x="6958" y="5793"/>
                  </a:lnTo>
                  <a:lnTo>
                    <a:pt x="6968" y="5794"/>
                  </a:lnTo>
                  <a:lnTo>
                    <a:pt x="6978" y="5793"/>
                  </a:lnTo>
                  <a:lnTo>
                    <a:pt x="6990" y="5792"/>
                  </a:lnTo>
                  <a:lnTo>
                    <a:pt x="7000" y="5789"/>
                  </a:lnTo>
                  <a:lnTo>
                    <a:pt x="7011" y="5786"/>
                  </a:lnTo>
                  <a:lnTo>
                    <a:pt x="7021" y="5780"/>
                  </a:lnTo>
                  <a:close/>
                  <a:moveTo>
                    <a:pt x="8247" y="5128"/>
                  </a:moveTo>
                  <a:lnTo>
                    <a:pt x="8257" y="5123"/>
                  </a:lnTo>
                  <a:lnTo>
                    <a:pt x="8265" y="5116"/>
                  </a:lnTo>
                  <a:lnTo>
                    <a:pt x="8274" y="5109"/>
                  </a:lnTo>
                  <a:lnTo>
                    <a:pt x="8281" y="5101"/>
                  </a:lnTo>
                  <a:lnTo>
                    <a:pt x="8288" y="5092"/>
                  </a:lnTo>
                  <a:lnTo>
                    <a:pt x="8292" y="5084"/>
                  </a:lnTo>
                  <a:lnTo>
                    <a:pt x="8296" y="5073"/>
                  </a:lnTo>
                  <a:lnTo>
                    <a:pt x="8301" y="5064"/>
                  </a:lnTo>
                  <a:lnTo>
                    <a:pt x="8303" y="5054"/>
                  </a:lnTo>
                  <a:lnTo>
                    <a:pt x="8304" y="5043"/>
                  </a:lnTo>
                  <a:lnTo>
                    <a:pt x="8305" y="5033"/>
                  </a:lnTo>
                  <a:lnTo>
                    <a:pt x="8304" y="5022"/>
                  </a:lnTo>
                  <a:lnTo>
                    <a:pt x="8303" y="5012"/>
                  </a:lnTo>
                  <a:lnTo>
                    <a:pt x="8301" y="5002"/>
                  </a:lnTo>
                  <a:lnTo>
                    <a:pt x="8298" y="4990"/>
                  </a:lnTo>
                  <a:lnTo>
                    <a:pt x="8292" y="4980"/>
                  </a:lnTo>
                  <a:lnTo>
                    <a:pt x="8286" y="4971"/>
                  </a:lnTo>
                  <a:lnTo>
                    <a:pt x="8280" y="4962"/>
                  </a:lnTo>
                  <a:lnTo>
                    <a:pt x="8273" y="4954"/>
                  </a:lnTo>
                  <a:lnTo>
                    <a:pt x="8265" y="4947"/>
                  </a:lnTo>
                  <a:lnTo>
                    <a:pt x="8256" y="4941"/>
                  </a:lnTo>
                  <a:lnTo>
                    <a:pt x="8247" y="4935"/>
                  </a:lnTo>
                  <a:lnTo>
                    <a:pt x="8238" y="4931"/>
                  </a:lnTo>
                  <a:lnTo>
                    <a:pt x="8228" y="4928"/>
                  </a:lnTo>
                  <a:lnTo>
                    <a:pt x="8218" y="4924"/>
                  </a:lnTo>
                  <a:lnTo>
                    <a:pt x="8207" y="4923"/>
                  </a:lnTo>
                  <a:lnTo>
                    <a:pt x="8197" y="4922"/>
                  </a:lnTo>
                  <a:lnTo>
                    <a:pt x="8187" y="4923"/>
                  </a:lnTo>
                  <a:lnTo>
                    <a:pt x="8175" y="4924"/>
                  </a:lnTo>
                  <a:lnTo>
                    <a:pt x="8165" y="4926"/>
                  </a:lnTo>
                  <a:lnTo>
                    <a:pt x="8154" y="4931"/>
                  </a:lnTo>
                  <a:lnTo>
                    <a:pt x="8144" y="4935"/>
                  </a:lnTo>
                  <a:lnTo>
                    <a:pt x="8135" y="4941"/>
                  </a:lnTo>
                  <a:lnTo>
                    <a:pt x="8126" y="4948"/>
                  </a:lnTo>
                  <a:lnTo>
                    <a:pt x="8118" y="4954"/>
                  </a:lnTo>
                  <a:lnTo>
                    <a:pt x="8110" y="4962"/>
                  </a:lnTo>
                  <a:lnTo>
                    <a:pt x="8105" y="4971"/>
                  </a:lnTo>
                  <a:lnTo>
                    <a:pt x="8099" y="4980"/>
                  </a:lnTo>
                  <a:lnTo>
                    <a:pt x="8095" y="4990"/>
                  </a:lnTo>
                  <a:lnTo>
                    <a:pt x="8091" y="4999"/>
                  </a:lnTo>
                  <a:lnTo>
                    <a:pt x="8089" y="5011"/>
                  </a:lnTo>
                  <a:lnTo>
                    <a:pt x="8087" y="5021"/>
                  </a:lnTo>
                  <a:lnTo>
                    <a:pt x="8087" y="5031"/>
                  </a:lnTo>
                  <a:lnTo>
                    <a:pt x="8087" y="5042"/>
                  </a:lnTo>
                  <a:lnTo>
                    <a:pt x="8088" y="5052"/>
                  </a:lnTo>
                  <a:lnTo>
                    <a:pt x="8090" y="5063"/>
                  </a:lnTo>
                  <a:lnTo>
                    <a:pt x="8095" y="5073"/>
                  </a:lnTo>
                  <a:lnTo>
                    <a:pt x="8099" y="5084"/>
                  </a:lnTo>
                  <a:lnTo>
                    <a:pt x="8105" y="5092"/>
                  </a:lnTo>
                  <a:lnTo>
                    <a:pt x="8112" y="5101"/>
                  </a:lnTo>
                  <a:lnTo>
                    <a:pt x="8118" y="5109"/>
                  </a:lnTo>
                  <a:lnTo>
                    <a:pt x="8127" y="5117"/>
                  </a:lnTo>
                  <a:lnTo>
                    <a:pt x="8135" y="5123"/>
                  </a:lnTo>
                  <a:lnTo>
                    <a:pt x="8144" y="5128"/>
                  </a:lnTo>
                  <a:lnTo>
                    <a:pt x="8154" y="5133"/>
                  </a:lnTo>
                  <a:lnTo>
                    <a:pt x="8164" y="5136"/>
                  </a:lnTo>
                  <a:lnTo>
                    <a:pt x="8174" y="5140"/>
                  </a:lnTo>
                  <a:lnTo>
                    <a:pt x="8184" y="5141"/>
                  </a:lnTo>
                  <a:lnTo>
                    <a:pt x="8194" y="5142"/>
                  </a:lnTo>
                  <a:lnTo>
                    <a:pt x="8206" y="5141"/>
                  </a:lnTo>
                  <a:lnTo>
                    <a:pt x="8216" y="5140"/>
                  </a:lnTo>
                  <a:lnTo>
                    <a:pt x="8227" y="5137"/>
                  </a:lnTo>
                  <a:lnTo>
                    <a:pt x="8237" y="5134"/>
                  </a:lnTo>
                  <a:lnTo>
                    <a:pt x="8247" y="5128"/>
                  </a:lnTo>
                  <a:close/>
                  <a:moveTo>
                    <a:pt x="9473" y="4476"/>
                  </a:moveTo>
                  <a:lnTo>
                    <a:pt x="9483" y="4471"/>
                  </a:lnTo>
                  <a:lnTo>
                    <a:pt x="9492" y="4464"/>
                  </a:lnTo>
                  <a:lnTo>
                    <a:pt x="9500" y="4457"/>
                  </a:lnTo>
                  <a:lnTo>
                    <a:pt x="9507" y="4449"/>
                  </a:lnTo>
                  <a:lnTo>
                    <a:pt x="9514" y="4440"/>
                  </a:lnTo>
                  <a:lnTo>
                    <a:pt x="9519" y="4432"/>
                  </a:lnTo>
                  <a:lnTo>
                    <a:pt x="9524" y="4421"/>
                  </a:lnTo>
                  <a:lnTo>
                    <a:pt x="9527" y="4412"/>
                  </a:lnTo>
                  <a:lnTo>
                    <a:pt x="9529" y="4402"/>
                  </a:lnTo>
                  <a:lnTo>
                    <a:pt x="9532" y="4391"/>
                  </a:lnTo>
                  <a:lnTo>
                    <a:pt x="9532" y="4381"/>
                  </a:lnTo>
                  <a:lnTo>
                    <a:pt x="9532" y="4370"/>
                  </a:lnTo>
                  <a:lnTo>
                    <a:pt x="9530" y="4360"/>
                  </a:lnTo>
                  <a:lnTo>
                    <a:pt x="9527" y="4350"/>
                  </a:lnTo>
                  <a:lnTo>
                    <a:pt x="9524" y="4338"/>
                  </a:lnTo>
                  <a:lnTo>
                    <a:pt x="9519" y="4328"/>
                  </a:lnTo>
                  <a:lnTo>
                    <a:pt x="9514" y="4319"/>
                  </a:lnTo>
                  <a:lnTo>
                    <a:pt x="9507" y="4310"/>
                  </a:lnTo>
                  <a:lnTo>
                    <a:pt x="9499" y="4302"/>
                  </a:lnTo>
                  <a:lnTo>
                    <a:pt x="9491" y="4295"/>
                  </a:lnTo>
                  <a:lnTo>
                    <a:pt x="9483" y="4289"/>
                  </a:lnTo>
                  <a:lnTo>
                    <a:pt x="9473" y="4283"/>
                  </a:lnTo>
                  <a:lnTo>
                    <a:pt x="9464" y="4279"/>
                  </a:lnTo>
                  <a:lnTo>
                    <a:pt x="9454" y="4276"/>
                  </a:lnTo>
                  <a:lnTo>
                    <a:pt x="9444" y="4272"/>
                  </a:lnTo>
                  <a:lnTo>
                    <a:pt x="9434" y="4271"/>
                  </a:lnTo>
                  <a:lnTo>
                    <a:pt x="9423" y="4270"/>
                  </a:lnTo>
                  <a:lnTo>
                    <a:pt x="9413" y="4271"/>
                  </a:lnTo>
                  <a:lnTo>
                    <a:pt x="9402" y="4272"/>
                  </a:lnTo>
                  <a:lnTo>
                    <a:pt x="9391" y="4274"/>
                  </a:lnTo>
                  <a:lnTo>
                    <a:pt x="9381" y="4279"/>
                  </a:lnTo>
                  <a:lnTo>
                    <a:pt x="9371" y="4283"/>
                  </a:lnTo>
                  <a:lnTo>
                    <a:pt x="9361" y="4289"/>
                  </a:lnTo>
                  <a:lnTo>
                    <a:pt x="9352" y="4296"/>
                  </a:lnTo>
                  <a:lnTo>
                    <a:pt x="9344" y="4302"/>
                  </a:lnTo>
                  <a:lnTo>
                    <a:pt x="9338" y="4310"/>
                  </a:lnTo>
                  <a:lnTo>
                    <a:pt x="9331" y="4319"/>
                  </a:lnTo>
                  <a:lnTo>
                    <a:pt x="9325" y="4328"/>
                  </a:lnTo>
                  <a:lnTo>
                    <a:pt x="9321" y="4338"/>
                  </a:lnTo>
                  <a:lnTo>
                    <a:pt x="9318" y="4347"/>
                  </a:lnTo>
                  <a:lnTo>
                    <a:pt x="9315" y="4357"/>
                  </a:lnTo>
                  <a:lnTo>
                    <a:pt x="9313" y="4369"/>
                  </a:lnTo>
                  <a:lnTo>
                    <a:pt x="9313" y="4379"/>
                  </a:lnTo>
                  <a:lnTo>
                    <a:pt x="9313" y="4390"/>
                  </a:lnTo>
                  <a:lnTo>
                    <a:pt x="9315" y="4400"/>
                  </a:lnTo>
                  <a:lnTo>
                    <a:pt x="9318" y="4411"/>
                  </a:lnTo>
                  <a:lnTo>
                    <a:pt x="9321" y="4421"/>
                  </a:lnTo>
                  <a:lnTo>
                    <a:pt x="9325" y="4432"/>
                  </a:lnTo>
                  <a:lnTo>
                    <a:pt x="9331" y="4440"/>
                  </a:lnTo>
                  <a:lnTo>
                    <a:pt x="9338" y="4449"/>
                  </a:lnTo>
                  <a:lnTo>
                    <a:pt x="9346" y="4457"/>
                  </a:lnTo>
                  <a:lnTo>
                    <a:pt x="9353" y="4465"/>
                  </a:lnTo>
                  <a:lnTo>
                    <a:pt x="9362" y="4471"/>
                  </a:lnTo>
                  <a:lnTo>
                    <a:pt x="9371" y="4476"/>
                  </a:lnTo>
                  <a:lnTo>
                    <a:pt x="9380" y="4481"/>
                  </a:lnTo>
                  <a:lnTo>
                    <a:pt x="9390" y="4484"/>
                  </a:lnTo>
                  <a:lnTo>
                    <a:pt x="9400" y="4488"/>
                  </a:lnTo>
                  <a:lnTo>
                    <a:pt x="9411" y="4489"/>
                  </a:lnTo>
                  <a:lnTo>
                    <a:pt x="9422" y="4490"/>
                  </a:lnTo>
                  <a:lnTo>
                    <a:pt x="9432" y="4489"/>
                  </a:lnTo>
                  <a:lnTo>
                    <a:pt x="9443" y="4488"/>
                  </a:lnTo>
                  <a:lnTo>
                    <a:pt x="9453" y="4485"/>
                  </a:lnTo>
                  <a:lnTo>
                    <a:pt x="9463" y="4482"/>
                  </a:lnTo>
                  <a:lnTo>
                    <a:pt x="9473" y="4476"/>
                  </a:lnTo>
                  <a:close/>
                  <a:moveTo>
                    <a:pt x="10701" y="3824"/>
                  </a:moveTo>
                  <a:lnTo>
                    <a:pt x="10710" y="3819"/>
                  </a:lnTo>
                  <a:lnTo>
                    <a:pt x="10718" y="3812"/>
                  </a:lnTo>
                  <a:lnTo>
                    <a:pt x="10726" y="3805"/>
                  </a:lnTo>
                  <a:lnTo>
                    <a:pt x="10734" y="3797"/>
                  </a:lnTo>
                  <a:lnTo>
                    <a:pt x="10740" y="3789"/>
                  </a:lnTo>
                  <a:lnTo>
                    <a:pt x="10745" y="3780"/>
                  </a:lnTo>
                  <a:lnTo>
                    <a:pt x="10750" y="3769"/>
                  </a:lnTo>
                  <a:lnTo>
                    <a:pt x="10753" y="3760"/>
                  </a:lnTo>
                  <a:lnTo>
                    <a:pt x="10757" y="3750"/>
                  </a:lnTo>
                  <a:lnTo>
                    <a:pt x="10758" y="3739"/>
                  </a:lnTo>
                  <a:lnTo>
                    <a:pt x="10759" y="3729"/>
                  </a:lnTo>
                  <a:lnTo>
                    <a:pt x="10758" y="3718"/>
                  </a:lnTo>
                  <a:lnTo>
                    <a:pt x="10757" y="3708"/>
                  </a:lnTo>
                  <a:lnTo>
                    <a:pt x="10754" y="3698"/>
                  </a:lnTo>
                  <a:lnTo>
                    <a:pt x="10750" y="3686"/>
                  </a:lnTo>
                  <a:lnTo>
                    <a:pt x="10745" y="3676"/>
                  </a:lnTo>
                  <a:lnTo>
                    <a:pt x="10740" y="3667"/>
                  </a:lnTo>
                  <a:lnTo>
                    <a:pt x="10733" y="3658"/>
                  </a:lnTo>
                  <a:lnTo>
                    <a:pt x="10726" y="3650"/>
                  </a:lnTo>
                  <a:lnTo>
                    <a:pt x="10718" y="3643"/>
                  </a:lnTo>
                  <a:lnTo>
                    <a:pt x="10710" y="3637"/>
                  </a:lnTo>
                  <a:lnTo>
                    <a:pt x="10701" y="3631"/>
                  </a:lnTo>
                  <a:lnTo>
                    <a:pt x="10690" y="3627"/>
                  </a:lnTo>
                  <a:lnTo>
                    <a:pt x="10682" y="3624"/>
                  </a:lnTo>
                  <a:lnTo>
                    <a:pt x="10671" y="3620"/>
                  </a:lnTo>
                  <a:lnTo>
                    <a:pt x="10660" y="3619"/>
                  </a:lnTo>
                  <a:lnTo>
                    <a:pt x="10650" y="3618"/>
                  </a:lnTo>
                  <a:lnTo>
                    <a:pt x="10639" y="3619"/>
                  </a:lnTo>
                  <a:lnTo>
                    <a:pt x="10629" y="3620"/>
                  </a:lnTo>
                  <a:lnTo>
                    <a:pt x="10618" y="3622"/>
                  </a:lnTo>
                  <a:lnTo>
                    <a:pt x="10608" y="3627"/>
                  </a:lnTo>
                  <a:lnTo>
                    <a:pt x="10597" y="3631"/>
                  </a:lnTo>
                  <a:lnTo>
                    <a:pt x="10588" y="3637"/>
                  </a:lnTo>
                  <a:lnTo>
                    <a:pt x="10580" y="3644"/>
                  </a:lnTo>
                  <a:lnTo>
                    <a:pt x="10572" y="3650"/>
                  </a:lnTo>
                  <a:lnTo>
                    <a:pt x="10564" y="3658"/>
                  </a:lnTo>
                  <a:lnTo>
                    <a:pt x="10558" y="3667"/>
                  </a:lnTo>
                  <a:lnTo>
                    <a:pt x="10553" y="3676"/>
                  </a:lnTo>
                  <a:lnTo>
                    <a:pt x="10548" y="3686"/>
                  </a:lnTo>
                  <a:lnTo>
                    <a:pt x="10545" y="3695"/>
                  </a:lnTo>
                  <a:lnTo>
                    <a:pt x="10541" y="3707"/>
                  </a:lnTo>
                  <a:lnTo>
                    <a:pt x="10540" y="3717"/>
                  </a:lnTo>
                  <a:lnTo>
                    <a:pt x="10539" y="3727"/>
                  </a:lnTo>
                  <a:lnTo>
                    <a:pt x="10540" y="3738"/>
                  </a:lnTo>
                  <a:lnTo>
                    <a:pt x="10541" y="3748"/>
                  </a:lnTo>
                  <a:lnTo>
                    <a:pt x="10544" y="3759"/>
                  </a:lnTo>
                  <a:lnTo>
                    <a:pt x="10548" y="3769"/>
                  </a:lnTo>
                  <a:lnTo>
                    <a:pt x="10553" y="3780"/>
                  </a:lnTo>
                  <a:lnTo>
                    <a:pt x="10558" y="3789"/>
                  </a:lnTo>
                  <a:lnTo>
                    <a:pt x="10565" y="3797"/>
                  </a:lnTo>
                  <a:lnTo>
                    <a:pt x="10572" y="3805"/>
                  </a:lnTo>
                  <a:lnTo>
                    <a:pt x="10580" y="3813"/>
                  </a:lnTo>
                  <a:lnTo>
                    <a:pt x="10588" y="3819"/>
                  </a:lnTo>
                  <a:lnTo>
                    <a:pt x="10597" y="3824"/>
                  </a:lnTo>
                  <a:lnTo>
                    <a:pt x="10608" y="3829"/>
                  </a:lnTo>
                  <a:lnTo>
                    <a:pt x="10617" y="3832"/>
                  </a:lnTo>
                  <a:lnTo>
                    <a:pt x="10627" y="3836"/>
                  </a:lnTo>
                  <a:lnTo>
                    <a:pt x="10638" y="3837"/>
                  </a:lnTo>
                  <a:lnTo>
                    <a:pt x="10648" y="3838"/>
                  </a:lnTo>
                  <a:lnTo>
                    <a:pt x="10659" y="3837"/>
                  </a:lnTo>
                  <a:lnTo>
                    <a:pt x="10669" y="3836"/>
                  </a:lnTo>
                  <a:lnTo>
                    <a:pt x="10679" y="3833"/>
                  </a:lnTo>
                  <a:lnTo>
                    <a:pt x="10690" y="3830"/>
                  </a:lnTo>
                  <a:lnTo>
                    <a:pt x="10701" y="3824"/>
                  </a:lnTo>
                  <a:close/>
                  <a:moveTo>
                    <a:pt x="2765" y="9617"/>
                  </a:moveTo>
                  <a:lnTo>
                    <a:pt x="2775" y="9612"/>
                  </a:lnTo>
                  <a:lnTo>
                    <a:pt x="2783" y="9605"/>
                  </a:lnTo>
                  <a:lnTo>
                    <a:pt x="2792" y="9597"/>
                  </a:lnTo>
                  <a:lnTo>
                    <a:pt x="2799" y="9589"/>
                  </a:lnTo>
                  <a:lnTo>
                    <a:pt x="2806" y="9580"/>
                  </a:lnTo>
                  <a:lnTo>
                    <a:pt x="2810" y="9571"/>
                  </a:lnTo>
                  <a:lnTo>
                    <a:pt x="2815" y="9562"/>
                  </a:lnTo>
                  <a:lnTo>
                    <a:pt x="2819" y="9552"/>
                  </a:lnTo>
                  <a:lnTo>
                    <a:pt x="2821" y="9542"/>
                  </a:lnTo>
                  <a:lnTo>
                    <a:pt x="2823" y="9532"/>
                  </a:lnTo>
                  <a:lnTo>
                    <a:pt x="2824" y="9521"/>
                  </a:lnTo>
                  <a:lnTo>
                    <a:pt x="2824" y="9511"/>
                  </a:lnTo>
                  <a:lnTo>
                    <a:pt x="2821" y="9499"/>
                  </a:lnTo>
                  <a:lnTo>
                    <a:pt x="2819" y="9489"/>
                  </a:lnTo>
                  <a:lnTo>
                    <a:pt x="2816" y="9479"/>
                  </a:lnTo>
                  <a:lnTo>
                    <a:pt x="2810" y="9469"/>
                  </a:lnTo>
                  <a:lnTo>
                    <a:pt x="2805" y="9459"/>
                  </a:lnTo>
                  <a:lnTo>
                    <a:pt x="2798" y="9450"/>
                  </a:lnTo>
                  <a:lnTo>
                    <a:pt x="2791" y="9442"/>
                  </a:lnTo>
                  <a:lnTo>
                    <a:pt x="2783" y="9435"/>
                  </a:lnTo>
                  <a:lnTo>
                    <a:pt x="2774" y="9429"/>
                  </a:lnTo>
                  <a:lnTo>
                    <a:pt x="2765" y="9423"/>
                  </a:lnTo>
                  <a:lnTo>
                    <a:pt x="2756" y="9419"/>
                  </a:lnTo>
                  <a:lnTo>
                    <a:pt x="2746" y="9415"/>
                  </a:lnTo>
                  <a:lnTo>
                    <a:pt x="2736" y="9413"/>
                  </a:lnTo>
                  <a:lnTo>
                    <a:pt x="2725" y="9411"/>
                  </a:lnTo>
                  <a:lnTo>
                    <a:pt x="2715" y="9411"/>
                  </a:lnTo>
                  <a:lnTo>
                    <a:pt x="2705" y="9411"/>
                  </a:lnTo>
                  <a:lnTo>
                    <a:pt x="2694" y="9412"/>
                  </a:lnTo>
                  <a:lnTo>
                    <a:pt x="2684" y="9415"/>
                  </a:lnTo>
                  <a:lnTo>
                    <a:pt x="2672" y="9419"/>
                  </a:lnTo>
                  <a:lnTo>
                    <a:pt x="2662" y="9423"/>
                  </a:lnTo>
                  <a:lnTo>
                    <a:pt x="2653" y="9429"/>
                  </a:lnTo>
                  <a:lnTo>
                    <a:pt x="2644" y="9435"/>
                  </a:lnTo>
                  <a:lnTo>
                    <a:pt x="2636" y="9443"/>
                  </a:lnTo>
                  <a:lnTo>
                    <a:pt x="2629" y="9451"/>
                  </a:lnTo>
                  <a:lnTo>
                    <a:pt x="2623" y="9459"/>
                  </a:lnTo>
                  <a:lnTo>
                    <a:pt x="2617" y="9468"/>
                  </a:lnTo>
                  <a:lnTo>
                    <a:pt x="2613" y="9478"/>
                  </a:lnTo>
                  <a:lnTo>
                    <a:pt x="2610" y="9488"/>
                  </a:lnTo>
                  <a:lnTo>
                    <a:pt x="2607" y="9498"/>
                  </a:lnTo>
                  <a:lnTo>
                    <a:pt x="2605" y="9508"/>
                  </a:lnTo>
                  <a:lnTo>
                    <a:pt x="2605" y="9520"/>
                  </a:lnTo>
                  <a:lnTo>
                    <a:pt x="2605" y="9530"/>
                  </a:lnTo>
                  <a:lnTo>
                    <a:pt x="2606" y="9540"/>
                  </a:lnTo>
                  <a:lnTo>
                    <a:pt x="2608" y="9551"/>
                  </a:lnTo>
                  <a:lnTo>
                    <a:pt x="2613" y="9561"/>
                  </a:lnTo>
                  <a:lnTo>
                    <a:pt x="2617" y="9571"/>
                  </a:lnTo>
                  <a:lnTo>
                    <a:pt x="2623" y="9581"/>
                  </a:lnTo>
                  <a:lnTo>
                    <a:pt x="2630" y="9590"/>
                  </a:lnTo>
                  <a:lnTo>
                    <a:pt x="2636" y="9598"/>
                  </a:lnTo>
                  <a:lnTo>
                    <a:pt x="2645" y="9605"/>
                  </a:lnTo>
                  <a:lnTo>
                    <a:pt x="2653" y="9612"/>
                  </a:lnTo>
                  <a:lnTo>
                    <a:pt x="2662" y="9617"/>
                  </a:lnTo>
                  <a:lnTo>
                    <a:pt x="2672" y="9622"/>
                  </a:lnTo>
                  <a:lnTo>
                    <a:pt x="2682" y="9625"/>
                  </a:lnTo>
                  <a:lnTo>
                    <a:pt x="2693" y="9627"/>
                  </a:lnTo>
                  <a:lnTo>
                    <a:pt x="2703" y="9628"/>
                  </a:lnTo>
                  <a:lnTo>
                    <a:pt x="2713" y="9629"/>
                  </a:lnTo>
                  <a:lnTo>
                    <a:pt x="2724" y="9629"/>
                  </a:lnTo>
                  <a:lnTo>
                    <a:pt x="2734" y="9627"/>
                  </a:lnTo>
                  <a:lnTo>
                    <a:pt x="2745" y="9625"/>
                  </a:lnTo>
                  <a:lnTo>
                    <a:pt x="2755" y="9622"/>
                  </a:lnTo>
                  <a:lnTo>
                    <a:pt x="2765" y="9617"/>
                  </a:lnTo>
                  <a:close/>
                  <a:moveTo>
                    <a:pt x="3992" y="8965"/>
                  </a:moveTo>
                  <a:lnTo>
                    <a:pt x="4002" y="8958"/>
                  </a:lnTo>
                  <a:lnTo>
                    <a:pt x="4011" y="8953"/>
                  </a:lnTo>
                  <a:lnTo>
                    <a:pt x="4018" y="8945"/>
                  </a:lnTo>
                  <a:lnTo>
                    <a:pt x="4025" y="8937"/>
                  </a:lnTo>
                  <a:lnTo>
                    <a:pt x="4032" y="8928"/>
                  </a:lnTo>
                  <a:lnTo>
                    <a:pt x="4037" y="8919"/>
                  </a:lnTo>
                  <a:lnTo>
                    <a:pt x="4042" y="8910"/>
                  </a:lnTo>
                  <a:lnTo>
                    <a:pt x="4045" y="8900"/>
                  </a:lnTo>
                  <a:lnTo>
                    <a:pt x="4048" y="8890"/>
                  </a:lnTo>
                  <a:lnTo>
                    <a:pt x="4050" y="8880"/>
                  </a:lnTo>
                  <a:lnTo>
                    <a:pt x="4050" y="8869"/>
                  </a:lnTo>
                  <a:lnTo>
                    <a:pt x="4050" y="8859"/>
                  </a:lnTo>
                  <a:lnTo>
                    <a:pt x="4049" y="8847"/>
                  </a:lnTo>
                  <a:lnTo>
                    <a:pt x="4045" y="8837"/>
                  </a:lnTo>
                  <a:lnTo>
                    <a:pt x="4042" y="8827"/>
                  </a:lnTo>
                  <a:lnTo>
                    <a:pt x="4037" y="8817"/>
                  </a:lnTo>
                  <a:lnTo>
                    <a:pt x="4032" y="8807"/>
                  </a:lnTo>
                  <a:lnTo>
                    <a:pt x="4025" y="8798"/>
                  </a:lnTo>
                  <a:lnTo>
                    <a:pt x="4017" y="8790"/>
                  </a:lnTo>
                  <a:lnTo>
                    <a:pt x="4009" y="8783"/>
                  </a:lnTo>
                  <a:lnTo>
                    <a:pt x="4002" y="8777"/>
                  </a:lnTo>
                  <a:lnTo>
                    <a:pt x="3993" y="8771"/>
                  </a:lnTo>
                  <a:lnTo>
                    <a:pt x="3983" y="8767"/>
                  </a:lnTo>
                  <a:lnTo>
                    <a:pt x="3972" y="8763"/>
                  </a:lnTo>
                  <a:lnTo>
                    <a:pt x="3962" y="8761"/>
                  </a:lnTo>
                  <a:lnTo>
                    <a:pt x="3952" y="8759"/>
                  </a:lnTo>
                  <a:lnTo>
                    <a:pt x="3941" y="8759"/>
                  </a:lnTo>
                  <a:lnTo>
                    <a:pt x="3931" y="8759"/>
                  </a:lnTo>
                  <a:lnTo>
                    <a:pt x="3921" y="8760"/>
                  </a:lnTo>
                  <a:lnTo>
                    <a:pt x="3910" y="8763"/>
                  </a:lnTo>
                  <a:lnTo>
                    <a:pt x="3900" y="8767"/>
                  </a:lnTo>
                  <a:lnTo>
                    <a:pt x="3890" y="8771"/>
                  </a:lnTo>
                  <a:lnTo>
                    <a:pt x="3879" y="8777"/>
                  </a:lnTo>
                  <a:lnTo>
                    <a:pt x="3870" y="8783"/>
                  </a:lnTo>
                  <a:lnTo>
                    <a:pt x="3863" y="8791"/>
                  </a:lnTo>
                  <a:lnTo>
                    <a:pt x="3856" y="8799"/>
                  </a:lnTo>
                  <a:lnTo>
                    <a:pt x="3849" y="8807"/>
                  </a:lnTo>
                  <a:lnTo>
                    <a:pt x="3844" y="8816"/>
                  </a:lnTo>
                  <a:lnTo>
                    <a:pt x="3839" y="8826"/>
                  </a:lnTo>
                  <a:lnTo>
                    <a:pt x="3836" y="8836"/>
                  </a:lnTo>
                  <a:lnTo>
                    <a:pt x="3833" y="8846"/>
                  </a:lnTo>
                  <a:lnTo>
                    <a:pt x="3832" y="8856"/>
                  </a:lnTo>
                  <a:lnTo>
                    <a:pt x="3831" y="8868"/>
                  </a:lnTo>
                  <a:lnTo>
                    <a:pt x="3831" y="8878"/>
                  </a:lnTo>
                  <a:lnTo>
                    <a:pt x="3833" y="8888"/>
                  </a:lnTo>
                  <a:lnTo>
                    <a:pt x="3836" y="8899"/>
                  </a:lnTo>
                  <a:lnTo>
                    <a:pt x="3839" y="8909"/>
                  </a:lnTo>
                  <a:lnTo>
                    <a:pt x="3844" y="8919"/>
                  </a:lnTo>
                  <a:lnTo>
                    <a:pt x="3850" y="8929"/>
                  </a:lnTo>
                  <a:lnTo>
                    <a:pt x="3856" y="8938"/>
                  </a:lnTo>
                  <a:lnTo>
                    <a:pt x="3864" y="8946"/>
                  </a:lnTo>
                  <a:lnTo>
                    <a:pt x="3872" y="8953"/>
                  </a:lnTo>
                  <a:lnTo>
                    <a:pt x="3881" y="8960"/>
                  </a:lnTo>
                  <a:lnTo>
                    <a:pt x="3890" y="8965"/>
                  </a:lnTo>
                  <a:lnTo>
                    <a:pt x="3898" y="8970"/>
                  </a:lnTo>
                  <a:lnTo>
                    <a:pt x="3909" y="8973"/>
                  </a:lnTo>
                  <a:lnTo>
                    <a:pt x="3919" y="8975"/>
                  </a:lnTo>
                  <a:lnTo>
                    <a:pt x="3929" y="8978"/>
                  </a:lnTo>
                  <a:lnTo>
                    <a:pt x="3940" y="8978"/>
                  </a:lnTo>
                  <a:lnTo>
                    <a:pt x="3950" y="8978"/>
                  </a:lnTo>
                  <a:lnTo>
                    <a:pt x="3961" y="8975"/>
                  </a:lnTo>
                  <a:lnTo>
                    <a:pt x="3971" y="8973"/>
                  </a:lnTo>
                  <a:lnTo>
                    <a:pt x="3981" y="8970"/>
                  </a:lnTo>
                  <a:lnTo>
                    <a:pt x="3992" y="8965"/>
                  </a:lnTo>
                  <a:close/>
                  <a:moveTo>
                    <a:pt x="5219" y="8313"/>
                  </a:moveTo>
                  <a:lnTo>
                    <a:pt x="5228" y="8308"/>
                  </a:lnTo>
                  <a:lnTo>
                    <a:pt x="5237" y="8301"/>
                  </a:lnTo>
                  <a:lnTo>
                    <a:pt x="5245" y="8293"/>
                  </a:lnTo>
                  <a:lnTo>
                    <a:pt x="5252" y="8285"/>
                  </a:lnTo>
                  <a:lnTo>
                    <a:pt x="5258" y="8276"/>
                  </a:lnTo>
                  <a:lnTo>
                    <a:pt x="5264" y="8267"/>
                  </a:lnTo>
                  <a:lnTo>
                    <a:pt x="5268" y="8258"/>
                  </a:lnTo>
                  <a:lnTo>
                    <a:pt x="5271" y="8248"/>
                  </a:lnTo>
                  <a:lnTo>
                    <a:pt x="5275" y="8238"/>
                  </a:lnTo>
                  <a:lnTo>
                    <a:pt x="5276" y="8228"/>
                  </a:lnTo>
                  <a:lnTo>
                    <a:pt x="5277" y="8217"/>
                  </a:lnTo>
                  <a:lnTo>
                    <a:pt x="5276" y="8207"/>
                  </a:lnTo>
                  <a:lnTo>
                    <a:pt x="5275" y="8195"/>
                  </a:lnTo>
                  <a:lnTo>
                    <a:pt x="5273" y="8185"/>
                  </a:lnTo>
                  <a:lnTo>
                    <a:pt x="5268" y="8175"/>
                  </a:lnTo>
                  <a:lnTo>
                    <a:pt x="5264" y="8165"/>
                  </a:lnTo>
                  <a:lnTo>
                    <a:pt x="5258" y="8155"/>
                  </a:lnTo>
                  <a:lnTo>
                    <a:pt x="5251" y="8146"/>
                  </a:lnTo>
                  <a:lnTo>
                    <a:pt x="5245" y="8138"/>
                  </a:lnTo>
                  <a:lnTo>
                    <a:pt x="5237" y="8131"/>
                  </a:lnTo>
                  <a:lnTo>
                    <a:pt x="5228" y="8125"/>
                  </a:lnTo>
                  <a:lnTo>
                    <a:pt x="5219" y="8119"/>
                  </a:lnTo>
                  <a:lnTo>
                    <a:pt x="5209" y="8115"/>
                  </a:lnTo>
                  <a:lnTo>
                    <a:pt x="5200" y="8111"/>
                  </a:lnTo>
                  <a:lnTo>
                    <a:pt x="5190" y="8109"/>
                  </a:lnTo>
                  <a:lnTo>
                    <a:pt x="5178" y="8107"/>
                  </a:lnTo>
                  <a:lnTo>
                    <a:pt x="5168" y="8107"/>
                  </a:lnTo>
                  <a:lnTo>
                    <a:pt x="5157" y="8107"/>
                  </a:lnTo>
                  <a:lnTo>
                    <a:pt x="5147" y="8108"/>
                  </a:lnTo>
                  <a:lnTo>
                    <a:pt x="5137" y="8111"/>
                  </a:lnTo>
                  <a:lnTo>
                    <a:pt x="5126" y="8115"/>
                  </a:lnTo>
                  <a:lnTo>
                    <a:pt x="5116" y="8119"/>
                  </a:lnTo>
                  <a:lnTo>
                    <a:pt x="5107" y="8125"/>
                  </a:lnTo>
                  <a:lnTo>
                    <a:pt x="5098" y="8131"/>
                  </a:lnTo>
                  <a:lnTo>
                    <a:pt x="5090" y="8139"/>
                  </a:lnTo>
                  <a:lnTo>
                    <a:pt x="5082" y="8147"/>
                  </a:lnTo>
                  <a:lnTo>
                    <a:pt x="5076" y="8155"/>
                  </a:lnTo>
                  <a:lnTo>
                    <a:pt x="5071" y="8164"/>
                  </a:lnTo>
                  <a:lnTo>
                    <a:pt x="5066" y="8174"/>
                  </a:lnTo>
                  <a:lnTo>
                    <a:pt x="5063" y="8184"/>
                  </a:lnTo>
                  <a:lnTo>
                    <a:pt x="5060" y="8194"/>
                  </a:lnTo>
                  <a:lnTo>
                    <a:pt x="5059" y="8204"/>
                  </a:lnTo>
                  <a:lnTo>
                    <a:pt x="5057" y="8216"/>
                  </a:lnTo>
                  <a:lnTo>
                    <a:pt x="5059" y="8226"/>
                  </a:lnTo>
                  <a:lnTo>
                    <a:pt x="5060" y="8236"/>
                  </a:lnTo>
                  <a:lnTo>
                    <a:pt x="5062" y="8247"/>
                  </a:lnTo>
                  <a:lnTo>
                    <a:pt x="5066" y="8257"/>
                  </a:lnTo>
                  <a:lnTo>
                    <a:pt x="5071" y="8267"/>
                  </a:lnTo>
                  <a:lnTo>
                    <a:pt x="5076" y="8277"/>
                  </a:lnTo>
                  <a:lnTo>
                    <a:pt x="5083" y="8286"/>
                  </a:lnTo>
                  <a:lnTo>
                    <a:pt x="5090" y="8294"/>
                  </a:lnTo>
                  <a:lnTo>
                    <a:pt x="5098" y="8301"/>
                  </a:lnTo>
                  <a:lnTo>
                    <a:pt x="5107" y="8308"/>
                  </a:lnTo>
                  <a:lnTo>
                    <a:pt x="5116" y="8313"/>
                  </a:lnTo>
                  <a:lnTo>
                    <a:pt x="5126" y="8318"/>
                  </a:lnTo>
                  <a:lnTo>
                    <a:pt x="5135" y="8321"/>
                  </a:lnTo>
                  <a:lnTo>
                    <a:pt x="5145" y="8323"/>
                  </a:lnTo>
                  <a:lnTo>
                    <a:pt x="5156" y="8326"/>
                  </a:lnTo>
                  <a:lnTo>
                    <a:pt x="5166" y="8326"/>
                  </a:lnTo>
                  <a:lnTo>
                    <a:pt x="5177" y="8326"/>
                  </a:lnTo>
                  <a:lnTo>
                    <a:pt x="5187" y="8323"/>
                  </a:lnTo>
                  <a:lnTo>
                    <a:pt x="5197" y="8321"/>
                  </a:lnTo>
                  <a:lnTo>
                    <a:pt x="5209" y="8318"/>
                  </a:lnTo>
                  <a:lnTo>
                    <a:pt x="5219" y="8313"/>
                  </a:lnTo>
                  <a:close/>
                  <a:moveTo>
                    <a:pt x="6445" y="7661"/>
                  </a:moveTo>
                  <a:lnTo>
                    <a:pt x="6455" y="7654"/>
                  </a:lnTo>
                  <a:lnTo>
                    <a:pt x="6464" y="7649"/>
                  </a:lnTo>
                  <a:lnTo>
                    <a:pt x="6472" y="7641"/>
                  </a:lnTo>
                  <a:lnTo>
                    <a:pt x="6479" y="7633"/>
                  </a:lnTo>
                  <a:lnTo>
                    <a:pt x="6485" y="7624"/>
                  </a:lnTo>
                  <a:lnTo>
                    <a:pt x="6491" y="7615"/>
                  </a:lnTo>
                  <a:lnTo>
                    <a:pt x="6495" y="7606"/>
                  </a:lnTo>
                  <a:lnTo>
                    <a:pt x="6499" y="7596"/>
                  </a:lnTo>
                  <a:lnTo>
                    <a:pt x="6501" y="7586"/>
                  </a:lnTo>
                  <a:lnTo>
                    <a:pt x="6503" y="7576"/>
                  </a:lnTo>
                  <a:lnTo>
                    <a:pt x="6503" y="7565"/>
                  </a:lnTo>
                  <a:lnTo>
                    <a:pt x="6503" y="7555"/>
                  </a:lnTo>
                  <a:lnTo>
                    <a:pt x="6501" y="7543"/>
                  </a:lnTo>
                  <a:lnTo>
                    <a:pt x="6499" y="7533"/>
                  </a:lnTo>
                  <a:lnTo>
                    <a:pt x="6495" y="7523"/>
                  </a:lnTo>
                  <a:lnTo>
                    <a:pt x="6491" y="7513"/>
                  </a:lnTo>
                  <a:lnTo>
                    <a:pt x="6485" y="7503"/>
                  </a:lnTo>
                  <a:lnTo>
                    <a:pt x="6479" y="7494"/>
                  </a:lnTo>
                  <a:lnTo>
                    <a:pt x="6471" y="7486"/>
                  </a:lnTo>
                  <a:lnTo>
                    <a:pt x="6463" y="7479"/>
                  </a:lnTo>
                  <a:lnTo>
                    <a:pt x="6454" y="7473"/>
                  </a:lnTo>
                  <a:lnTo>
                    <a:pt x="6445" y="7467"/>
                  </a:lnTo>
                  <a:lnTo>
                    <a:pt x="6436" y="7463"/>
                  </a:lnTo>
                  <a:lnTo>
                    <a:pt x="6426" y="7459"/>
                  </a:lnTo>
                  <a:lnTo>
                    <a:pt x="6416" y="7457"/>
                  </a:lnTo>
                  <a:lnTo>
                    <a:pt x="6406" y="7455"/>
                  </a:lnTo>
                  <a:lnTo>
                    <a:pt x="6394" y="7455"/>
                  </a:lnTo>
                  <a:lnTo>
                    <a:pt x="6384" y="7455"/>
                  </a:lnTo>
                  <a:lnTo>
                    <a:pt x="6373" y="7456"/>
                  </a:lnTo>
                  <a:lnTo>
                    <a:pt x="6363" y="7459"/>
                  </a:lnTo>
                  <a:lnTo>
                    <a:pt x="6353" y="7463"/>
                  </a:lnTo>
                  <a:lnTo>
                    <a:pt x="6343" y="7467"/>
                  </a:lnTo>
                  <a:lnTo>
                    <a:pt x="6333" y="7473"/>
                  </a:lnTo>
                  <a:lnTo>
                    <a:pt x="6324" y="7479"/>
                  </a:lnTo>
                  <a:lnTo>
                    <a:pt x="6316" y="7487"/>
                  </a:lnTo>
                  <a:lnTo>
                    <a:pt x="6309" y="7495"/>
                  </a:lnTo>
                  <a:lnTo>
                    <a:pt x="6303" y="7503"/>
                  </a:lnTo>
                  <a:lnTo>
                    <a:pt x="6297" y="7512"/>
                  </a:lnTo>
                  <a:lnTo>
                    <a:pt x="6292" y="7522"/>
                  </a:lnTo>
                  <a:lnTo>
                    <a:pt x="6289" y="7532"/>
                  </a:lnTo>
                  <a:lnTo>
                    <a:pt x="6287" y="7542"/>
                  </a:lnTo>
                  <a:lnTo>
                    <a:pt x="6285" y="7552"/>
                  </a:lnTo>
                  <a:lnTo>
                    <a:pt x="6285" y="7564"/>
                  </a:lnTo>
                  <a:lnTo>
                    <a:pt x="6285" y="7574"/>
                  </a:lnTo>
                  <a:lnTo>
                    <a:pt x="6286" y="7584"/>
                  </a:lnTo>
                  <a:lnTo>
                    <a:pt x="6289" y="7595"/>
                  </a:lnTo>
                  <a:lnTo>
                    <a:pt x="6292" y="7605"/>
                  </a:lnTo>
                  <a:lnTo>
                    <a:pt x="6297" y="7615"/>
                  </a:lnTo>
                  <a:lnTo>
                    <a:pt x="6303" y="7625"/>
                  </a:lnTo>
                  <a:lnTo>
                    <a:pt x="6309" y="7634"/>
                  </a:lnTo>
                  <a:lnTo>
                    <a:pt x="6317" y="7642"/>
                  </a:lnTo>
                  <a:lnTo>
                    <a:pt x="6325" y="7649"/>
                  </a:lnTo>
                  <a:lnTo>
                    <a:pt x="6333" y="7656"/>
                  </a:lnTo>
                  <a:lnTo>
                    <a:pt x="6342" y="7661"/>
                  </a:lnTo>
                  <a:lnTo>
                    <a:pt x="6352" y="7666"/>
                  </a:lnTo>
                  <a:lnTo>
                    <a:pt x="6362" y="7669"/>
                  </a:lnTo>
                  <a:lnTo>
                    <a:pt x="6372" y="7671"/>
                  </a:lnTo>
                  <a:lnTo>
                    <a:pt x="6382" y="7674"/>
                  </a:lnTo>
                  <a:lnTo>
                    <a:pt x="6393" y="7674"/>
                  </a:lnTo>
                  <a:lnTo>
                    <a:pt x="6403" y="7674"/>
                  </a:lnTo>
                  <a:lnTo>
                    <a:pt x="6414" y="7671"/>
                  </a:lnTo>
                  <a:lnTo>
                    <a:pt x="6425" y="7669"/>
                  </a:lnTo>
                  <a:lnTo>
                    <a:pt x="6435" y="7666"/>
                  </a:lnTo>
                  <a:lnTo>
                    <a:pt x="6445" y="7661"/>
                  </a:lnTo>
                  <a:close/>
                  <a:moveTo>
                    <a:pt x="7672" y="7009"/>
                  </a:moveTo>
                  <a:lnTo>
                    <a:pt x="7681" y="7004"/>
                  </a:lnTo>
                  <a:lnTo>
                    <a:pt x="7690" y="6997"/>
                  </a:lnTo>
                  <a:lnTo>
                    <a:pt x="7698" y="6989"/>
                  </a:lnTo>
                  <a:lnTo>
                    <a:pt x="7706" y="6981"/>
                  </a:lnTo>
                  <a:lnTo>
                    <a:pt x="7711" y="6972"/>
                  </a:lnTo>
                  <a:lnTo>
                    <a:pt x="7717" y="6963"/>
                  </a:lnTo>
                  <a:lnTo>
                    <a:pt x="7722" y="6954"/>
                  </a:lnTo>
                  <a:lnTo>
                    <a:pt x="7725" y="6944"/>
                  </a:lnTo>
                  <a:lnTo>
                    <a:pt x="7727" y="6934"/>
                  </a:lnTo>
                  <a:lnTo>
                    <a:pt x="7729" y="6924"/>
                  </a:lnTo>
                  <a:lnTo>
                    <a:pt x="7729" y="6913"/>
                  </a:lnTo>
                  <a:lnTo>
                    <a:pt x="7729" y="6903"/>
                  </a:lnTo>
                  <a:lnTo>
                    <a:pt x="7728" y="6891"/>
                  </a:lnTo>
                  <a:lnTo>
                    <a:pt x="7726" y="6881"/>
                  </a:lnTo>
                  <a:lnTo>
                    <a:pt x="7722" y="6871"/>
                  </a:lnTo>
                  <a:lnTo>
                    <a:pt x="7717" y="6861"/>
                  </a:lnTo>
                  <a:lnTo>
                    <a:pt x="7711" y="6851"/>
                  </a:lnTo>
                  <a:lnTo>
                    <a:pt x="7705" y="6842"/>
                  </a:lnTo>
                  <a:lnTo>
                    <a:pt x="7698" y="6834"/>
                  </a:lnTo>
                  <a:lnTo>
                    <a:pt x="7689" y="6827"/>
                  </a:lnTo>
                  <a:lnTo>
                    <a:pt x="7681" y="6821"/>
                  </a:lnTo>
                  <a:lnTo>
                    <a:pt x="7672" y="6815"/>
                  </a:lnTo>
                  <a:lnTo>
                    <a:pt x="7662" y="6811"/>
                  </a:lnTo>
                  <a:lnTo>
                    <a:pt x="7652" y="6807"/>
                  </a:lnTo>
                  <a:lnTo>
                    <a:pt x="7642" y="6805"/>
                  </a:lnTo>
                  <a:lnTo>
                    <a:pt x="7632" y="6803"/>
                  </a:lnTo>
                  <a:lnTo>
                    <a:pt x="7622" y="6803"/>
                  </a:lnTo>
                  <a:lnTo>
                    <a:pt x="7611" y="6803"/>
                  </a:lnTo>
                  <a:lnTo>
                    <a:pt x="7600" y="6804"/>
                  </a:lnTo>
                  <a:lnTo>
                    <a:pt x="7589" y="6807"/>
                  </a:lnTo>
                  <a:lnTo>
                    <a:pt x="7579" y="6811"/>
                  </a:lnTo>
                  <a:lnTo>
                    <a:pt x="7569" y="6815"/>
                  </a:lnTo>
                  <a:lnTo>
                    <a:pt x="7559" y="6821"/>
                  </a:lnTo>
                  <a:lnTo>
                    <a:pt x="7551" y="6827"/>
                  </a:lnTo>
                  <a:lnTo>
                    <a:pt x="7542" y="6835"/>
                  </a:lnTo>
                  <a:lnTo>
                    <a:pt x="7535" y="6843"/>
                  </a:lnTo>
                  <a:lnTo>
                    <a:pt x="7529" y="6851"/>
                  </a:lnTo>
                  <a:lnTo>
                    <a:pt x="7524" y="6860"/>
                  </a:lnTo>
                  <a:lnTo>
                    <a:pt x="7520" y="6870"/>
                  </a:lnTo>
                  <a:lnTo>
                    <a:pt x="7515" y="6880"/>
                  </a:lnTo>
                  <a:lnTo>
                    <a:pt x="7513" y="6890"/>
                  </a:lnTo>
                  <a:lnTo>
                    <a:pt x="7512" y="6900"/>
                  </a:lnTo>
                  <a:lnTo>
                    <a:pt x="7511" y="6912"/>
                  </a:lnTo>
                  <a:lnTo>
                    <a:pt x="7512" y="6922"/>
                  </a:lnTo>
                  <a:lnTo>
                    <a:pt x="7513" y="6932"/>
                  </a:lnTo>
                  <a:lnTo>
                    <a:pt x="7515" y="6943"/>
                  </a:lnTo>
                  <a:lnTo>
                    <a:pt x="7519" y="6953"/>
                  </a:lnTo>
                  <a:lnTo>
                    <a:pt x="7524" y="6963"/>
                  </a:lnTo>
                  <a:lnTo>
                    <a:pt x="7530" y="6973"/>
                  </a:lnTo>
                  <a:lnTo>
                    <a:pt x="7537" y="6982"/>
                  </a:lnTo>
                  <a:lnTo>
                    <a:pt x="7543" y="6990"/>
                  </a:lnTo>
                  <a:lnTo>
                    <a:pt x="7551" y="6997"/>
                  </a:lnTo>
                  <a:lnTo>
                    <a:pt x="7560" y="7004"/>
                  </a:lnTo>
                  <a:lnTo>
                    <a:pt x="7569" y="7009"/>
                  </a:lnTo>
                  <a:lnTo>
                    <a:pt x="7578" y="7014"/>
                  </a:lnTo>
                  <a:lnTo>
                    <a:pt x="7588" y="7017"/>
                  </a:lnTo>
                  <a:lnTo>
                    <a:pt x="7598" y="7019"/>
                  </a:lnTo>
                  <a:lnTo>
                    <a:pt x="7609" y="7022"/>
                  </a:lnTo>
                  <a:lnTo>
                    <a:pt x="7620" y="7022"/>
                  </a:lnTo>
                  <a:lnTo>
                    <a:pt x="7630" y="7022"/>
                  </a:lnTo>
                  <a:lnTo>
                    <a:pt x="7641" y="7019"/>
                  </a:lnTo>
                  <a:lnTo>
                    <a:pt x="7651" y="7017"/>
                  </a:lnTo>
                  <a:lnTo>
                    <a:pt x="7662" y="7014"/>
                  </a:lnTo>
                  <a:lnTo>
                    <a:pt x="7672" y="7009"/>
                  </a:lnTo>
                  <a:close/>
                  <a:moveTo>
                    <a:pt x="8898" y="6357"/>
                  </a:moveTo>
                  <a:lnTo>
                    <a:pt x="8908" y="6352"/>
                  </a:lnTo>
                  <a:lnTo>
                    <a:pt x="8916" y="6345"/>
                  </a:lnTo>
                  <a:lnTo>
                    <a:pt x="8925" y="6337"/>
                  </a:lnTo>
                  <a:lnTo>
                    <a:pt x="8932" y="6329"/>
                  </a:lnTo>
                  <a:lnTo>
                    <a:pt x="8939" y="6320"/>
                  </a:lnTo>
                  <a:lnTo>
                    <a:pt x="8943" y="6311"/>
                  </a:lnTo>
                  <a:lnTo>
                    <a:pt x="8948" y="6302"/>
                  </a:lnTo>
                  <a:lnTo>
                    <a:pt x="8952" y="6292"/>
                  </a:lnTo>
                  <a:lnTo>
                    <a:pt x="8954" y="6282"/>
                  </a:lnTo>
                  <a:lnTo>
                    <a:pt x="8955" y="6272"/>
                  </a:lnTo>
                  <a:lnTo>
                    <a:pt x="8957" y="6261"/>
                  </a:lnTo>
                  <a:lnTo>
                    <a:pt x="8955" y="6251"/>
                  </a:lnTo>
                  <a:lnTo>
                    <a:pt x="8954" y="6239"/>
                  </a:lnTo>
                  <a:lnTo>
                    <a:pt x="8952" y="6229"/>
                  </a:lnTo>
                  <a:lnTo>
                    <a:pt x="8949" y="6219"/>
                  </a:lnTo>
                  <a:lnTo>
                    <a:pt x="8943" y="6209"/>
                  </a:lnTo>
                  <a:lnTo>
                    <a:pt x="8938" y="6199"/>
                  </a:lnTo>
                  <a:lnTo>
                    <a:pt x="8931" y="6190"/>
                  </a:lnTo>
                  <a:lnTo>
                    <a:pt x="8924" y="6182"/>
                  </a:lnTo>
                  <a:lnTo>
                    <a:pt x="8916" y="6175"/>
                  </a:lnTo>
                  <a:lnTo>
                    <a:pt x="8907" y="6169"/>
                  </a:lnTo>
                  <a:lnTo>
                    <a:pt x="8898" y="6163"/>
                  </a:lnTo>
                  <a:lnTo>
                    <a:pt x="8889" y="6159"/>
                  </a:lnTo>
                  <a:lnTo>
                    <a:pt x="8879" y="6155"/>
                  </a:lnTo>
                  <a:lnTo>
                    <a:pt x="8869" y="6153"/>
                  </a:lnTo>
                  <a:lnTo>
                    <a:pt x="8858" y="6151"/>
                  </a:lnTo>
                  <a:lnTo>
                    <a:pt x="8848" y="6151"/>
                  </a:lnTo>
                  <a:lnTo>
                    <a:pt x="8838" y="6151"/>
                  </a:lnTo>
                  <a:lnTo>
                    <a:pt x="8827" y="6152"/>
                  </a:lnTo>
                  <a:lnTo>
                    <a:pt x="8817" y="6155"/>
                  </a:lnTo>
                  <a:lnTo>
                    <a:pt x="8805" y="6159"/>
                  </a:lnTo>
                  <a:lnTo>
                    <a:pt x="8795" y="6163"/>
                  </a:lnTo>
                  <a:lnTo>
                    <a:pt x="8786" y="6169"/>
                  </a:lnTo>
                  <a:lnTo>
                    <a:pt x="8777" y="6175"/>
                  </a:lnTo>
                  <a:lnTo>
                    <a:pt x="8769" y="6183"/>
                  </a:lnTo>
                  <a:lnTo>
                    <a:pt x="8762" y="6191"/>
                  </a:lnTo>
                  <a:lnTo>
                    <a:pt x="8756" y="6199"/>
                  </a:lnTo>
                  <a:lnTo>
                    <a:pt x="8750" y="6208"/>
                  </a:lnTo>
                  <a:lnTo>
                    <a:pt x="8746" y="6218"/>
                  </a:lnTo>
                  <a:lnTo>
                    <a:pt x="8743" y="6228"/>
                  </a:lnTo>
                  <a:lnTo>
                    <a:pt x="8740" y="6238"/>
                  </a:lnTo>
                  <a:lnTo>
                    <a:pt x="8738" y="6248"/>
                  </a:lnTo>
                  <a:lnTo>
                    <a:pt x="8738" y="6260"/>
                  </a:lnTo>
                  <a:lnTo>
                    <a:pt x="8738" y="6270"/>
                  </a:lnTo>
                  <a:lnTo>
                    <a:pt x="8739" y="6280"/>
                  </a:lnTo>
                  <a:lnTo>
                    <a:pt x="8741" y="6291"/>
                  </a:lnTo>
                  <a:lnTo>
                    <a:pt x="8746" y="6301"/>
                  </a:lnTo>
                  <a:lnTo>
                    <a:pt x="8750" y="6311"/>
                  </a:lnTo>
                  <a:lnTo>
                    <a:pt x="8756" y="6321"/>
                  </a:lnTo>
                  <a:lnTo>
                    <a:pt x="8763" y="6330"/>
                  </a:lnTo>
                  <a:lnTo>
                    <a:pt x="8769" y="6338"/>
                  </a:lnTo>
                  <a:lnTo>
                    <a:pt x="8778" y="6345"/>
                  </a:lnTo>
                  <a:lnTo>
                    <a:pt x="8786" y="6352"/>
                  </a:lnTo>
                  <a:lnTo>
                    <a:pt x="8795" y="6357"/>
                  </a:lnTo>
                  <a:lnTo>
                    <a:pt x="8805" y="6362"/>
                  </a:lnTo>
                  <a:lnTo>
                    <a:pt x="8815" y="6365"/>
                  </a:lnTo>
                  <a:lnTo>
                    <a:pt x="8825" y="6367"/>
                  </a:lnTo>
                  <a:lnTo>
                    <a:pt x="8836" y="6370"/>
                  </a:lnTo>
                  <a:lnTo>
                    <a:pt x="8846" y="6370"/>
                  </a:lnTo>
                  <a:lnTo>
                    <a:pt x="8857" y="6370"/>
                  </a:lnTo>
                  <a:lnTo>
                    <a:pt x="8867" y="6367"/>
                  </a:lnTo>
                  <a:lnTo>
                    <a:pt x="8878" y="6365"/>
                  </a:lnTo>
                  <a:lnTo>
                    <a:pt x="8888" y="6362"/>
                  </a:lnTo>
                  <a:lnTo>
                    <a:pt x="8898" y="6357"/>
                  </a:lnTo>
                  <a:close/>
                  <a:moveTo>
                    <a:pt x="10124" y="5705"/>
                  </a:moveTo>
                  <a:lnTo>
                    <a:pt x="10135" y="5700"/>
                  </a:lnTo>
                  <a:lnTo>
                    <a:pt x="10144" y="5693"/>
                  </a:lnTo>
                  <a:lnTo>
                    <a:pt x="10151" y="5685"/>
                  </a:lnTo>
                  <a:lnTo>
                    <a:pt x="10158" y="5677"/>
                  </a:lnTo>
                  <a:lnTo>
                    <a:pt x="10165" y="5668"/>
                  </a:lnTo>
                  <a:lnTo>
                    <a:pt x="10170" y="5659"/>
                  </a:lnTo>
                  <a:lnTo>
                    <a:pt x="10175" y="5650"/>
                  </a:lnTo>
                  <a:lnTo>
                    <a:pt x="10178" y="5640"/>
                  </a:lnTo>
                  <a:lnTo>
                    <a:pt x="10181" y="5630"/>
                  </a:lnTo>
                  <a:lnTo>
                    <a:pt x="10183" y="5620"/>
                  </a:lnTo>
                  <a:lnTo>
                    <a:pt x="10183" y="5609"/>
                  </a:lnTo>
                  <a:lnTo>
                    <a:pt x="10183" y="5599"/>
                  </a:lnTo>
                  <a:lnTo>
                    <a:pt x="10182" y="5587"/>
                  </a:lnTo>
                  <a:lnTo>
                    <a:pt x="10178" y="5577"/>
                  </a:lnTo>
                  <a:lnTo>
                    <a:pt x="10175" y="5567"/>
                  </a:lnTo>
                  <a:lnTo>
                    <a:pt x="10170" y="5557"/>
                  </a:lnTo>
                  <a:lnTo>
                    <a:pt x="10165" y="5547"/>
                  </a:lnTo>
                  <a:lnTo>
                    <a:pt x="10158" y="5538"/>
                  </a:lnTo>
                  <a:lnTo>
                    <a:pt x="10150" y="5530"/>
                  </a:lnTo>
                  <a:lnTo>
                    <a:pt x="10142" y="5523"/>
                  </a:lnTo>
                  <a:lnTo>
                    <a:pt x="10135" y="5517"/>
                  </a:lnTo>
                  <a:lnTo>
                    <a:pt x="10126" y="5511"/>
                  </a:lnTo>
                  <a:lnTo>
                    <a:pt x="10116" y="5507"/>
                  </a:lnTo>
                  <a:lnTo>
                    <a:pt x="10105" y="5503"/>
                  </a:lnTo>
                  <a:lnTo>
                    <a:pt x="10095" y="5501"/>
                  </a:lnTo>
                  <a:lnTo>
                    <a:pt x="10085" y="5499"/>
                  </a:lnTo>
                  <a:lnTo>
                    <a:pt x="10074" y="5499"/>
                  </a:lnTo>
                  <a:lnTo>
                    <a:pt x="10064" y="5499"/>
                  </a:lnTo>
                  <a:lnTo>
                    <a:pt x="10054" y="5500"/>
                  </a:lnTo>
                  <a:lnTo>
                    <a:pt x="10043" y="5503"/>
                  </a:lnTo>
                  <a:lnTo>
                    <a:pt x="10033" y="5507"/>
                  </a:lnTo>
                  <a:lnTo>
                    <a:pt x="10022" y="5511"/>
                  </a:lnTo>
                  <a:lnTo>
                    <a:pt x="10012" y="5517"/>
                  </a:lnTo>
                  <a:lnTo>
                    <a:pt x="10003" y="5523"/>
                  </a:lnTo>
                  <a:lnTo>
                    <a:pt x="9996" y="5531"/>
                  </a:lnTo>
                  <a:lnTo>
                    <a:pt x="9989" y="5539"/>
                  </a:lnTo>
                  <a:lnTo>
                    <a:pt x="9982" y="5547"/>
                  </a:lnTo>
                  <a:lnTo>
                    <a:pt x="9977" y="5556"/>
                  </a:lnTo>
                  <a:lnTo>
                    <a:pt x="9972" y="5566"/>
                  </a:lnTo>
                  <a:lnTo>
                    <a:pt x="9969" y="5576"/>
                  </a:lnTo>
                  <a:lnTo>
                    <a:pt x="9966" y="5586"/>
                  </a:lnTo>
                  <a:lnTo>
                    <a:pt x="9964" y="5596"/>
                  </a:lnTo>
                  <a:lnTo>
                    <a:pt x="9964" y="5608"/>
                  </a:lnTo>
                  <a:lnTo>
                    <a:pt x="9964" y="5618"/>
                  </a:lnTo>
                  <a:lnTo>
                    <a:pt x="9966" y="5628"/>
                  </a:lnTo>
                  <a:lnTo>
                    <a:pt x="9969" y="5639"/>
                  </a:lnTo>
                  <a:lnTo>
                    <a:pt x="9972" y="5649"/>
                  </a:lnTo>
                  <a:lnTo>
                    <a:pt x="9977" y="5659"/>
                  </a:lnTo>
                  <a:lnTo>
                    <a:pt x="9982" y="5669"/>
                  </a:lnTo>
                  <a:lnTo>
                    <a:pt x="9989" y="5678"/>
                  </a:lnTo>
                  <a:lnTo>
                    <a:pt x="9997" y="5686"/>
                  </a:lnTo>
                  <a:lnTo>
                    <a:pt x="10005" y="5693"/>
                  </a:lnTo>
                  <a:lnTo>
                    <a:pt x="10014" y="5700"/>
                  </a:lnTo>
                  <a:lnTo>
                    <a:pt x="10022" y="5705"/>
                  </a:lnTo>
                  <a:lnTo>
                    <a:pt x="10031" y="5710"/>
                  </a:lnTo>
                  <a:lnTo>
                    <a:pt x="10042" y="5713"/>
                  </a:lnTo>
                  <a:lnTo>
                    <a:pt x="10052" y="5715"/>
                  </a:lnTo>
                  <a:lnTo>
                    <a:pt x="10062" y="5718"/>
                  </a:lnTo>
                  <a:lnTo>
                    <a:pt x="10073" y="5718"/>
                  </a:lnTo>
                  <a:lnTo>
                    <a:pt x="10083" y="5718"/>
                  </a:lnTo>
                  <a:lnTo>
                    <a:pt x="10094" y="5715"/>
                  </a:lnTo>
                  <a:lnTo>
                    <a:pt x="10104" y="5713"/>
                  </a:lnTo>
                  <a:lnTo>
                    <a:pt x="10114" y="5710"/>
                  </a:lnTo>
                  <a:lnTo>
                    <a:pt x="10124" y="5705"/>
                  </a:lnTo>
                  <a:close/>
                  <a:moveTo>
                    <a:pt x="11352" y="5053"/>
                  </a:moveTo>
                  <a:lnTo>
                    <a:pt x="11361" y="5048"/>
                  </a:lnTo>
                  <a:lnTo>
                    <a:pt x="11370" y="5041"/>
                  </a:lnTo>
                  <a:lnTo>
                    <a:pt x="11378" y="5033"/>
                  </a:lnTo>
                  <a:lnTo>
                    <a:pt x="11385" y="5025"/>
                  </a:lnTo>
                  <a:lnTo>
                    <a:pt x="11391" y="5016"/>
                  </a:lnTo>
                  <a:lnTo>
                    <a:pt x="11397" y="5007"/>
                  </a:lnTo>
                  <a:lnTo>
                    <a:pt x="11401" y="4998"/>
                  </a:lnTo>
                  <a:lnTo>
                    <a:pt x="11404" y="4988"/>
                  </a:lnTo>
                  <a:lnTo>
                    <a:pt x="11408" y="4978"/>
                  </a:lnTo>
                  <a:lnTo>
                    <a:pt x="11409" y="4968"/>
                  </a:lnTo>
                  <a:lnTo>
                    <a:pt x="11410" y="4957"/>
                  </a:lnTo>
                  <a:lnTo>
                    <a:pt x="11409" y="4947"/>
                  </a:lnTo>
                  <a:lnTo>
                    <a:pt x="11408" y="4935"/>
                  </a:lnTo>
                  <a:lnTo>
                    <a:pt x="11406" y="4925"/>
                  </a:lnTo>
                  <a:lnTo>
                    <a:pt x="11401" y="4915"/>
                  </a:lnTo>
                  <a:lnTo>
                    <a:pt x="11397" y="4905"/>
                  </a:lnTo>
                  <a:lnTo>
                    <a:pt x="11391" y="4895"/>
                  </a:lnTo>
                  <a:lnTo>
                    <a:pt x="11384" y="4886"/>
                  </a:lnTo>
                  <a:lnTo>
                    <a:pt x="11378" y="4878"/>
                  </a:lnTo>
                  <a:lnTo>
                    <a:pt x="11370" y="4871"/>
                  </a:lnTo>
                  <a:lnTo>
                    <a:pt x="11361" y="4865"/>
                  </a:lnTo>
                  <a:lnTo>
                    <a:pt x="11352" y="4859"/>
                  </a:lnTo>
                  <a:lnTo>
                    <a:pt x="11342" y="4855"/>
                  </a:lnTo>
                  <a:lnTo>
                    <a:pt x="11333" y="4851"/>
                  </a:lnTo>
                  <a:lnTo>
                    <a:pt x="11323" y="4849"/>
                  </a:lnTo>
                  <a:lnTo>
                    <a:pt x="11311" y="4847"/>
                  </a:lnTo>
                  <a:lnTo>
                    <a:pt x="11301" y="4847"/>
                  </a:lnTo>
                  <a:lnTo>
                    <a:pt x="11290" y="4847"/>
                  </a:lnTo>
                  <a:lnTo>
                    <a:pt x="11280" y="4848"/>
                  </a:lnTo>
                  <a:lnTo>
                    <a:pt x="11270" y="4851"/>
                  </a:lnTo>
                  <a:lnTo>
                    <a:pt x="11259" y="4855"/>
                  </a:lnTo>
                  <a:lnTo>
                    <a:pt x="11249" y="4859"/>
                  </a:lnTo>
                  <a:lnTo>
                    <a:pt x="11240" y="4865"/>
                  </a:lnTo>
                  <a:lnTo>
                    <a:pt x="11231" y="4871"/>
                  </a:lnTo>
                  <a:lnTo>
                    <a:pt x="11223" y="4879"/>
                  </a:lnTo>
                  <a:lnTo>
                    <a:pt x="11215" y="4887"/>
                  </a:lnTo>
                  <a:lnTo>
                    <a:pt x="11209" y="4895"/>
                  </a:lnTo>
                  <a:lnTo>
                    <a:pt x="11204" y="4904"/>
                  </a:lnTo>
                  <a:lnTo>
                    <a:pt x="11199" y="4914"/>
                  </a:lnTo>
                  <a:lnTo>
                    <a:pt x="11196" y="4924"/>
                  </a:lnTo>
                  <a:lnTo>
                    <a:pt x="11193" y="4934"/>
                  </a:lnTo>
                  <a:lnTo>
                    <a:pt x="11191" y="4944"/>
                  </a:lnTo>
                  <a:lnTo>
                    <a:pt x="11190" y="4956"/>
                  </a:lnTo>
                  <a:lnTo>
                    <a:pt x="11191" y="4966"/>
                  </a:lnTo>
                  <a:lnTo>
                    <a:pt x="11193" y="4976"/>
                  </a:lnTo>
                  <a:lnTo>
                    <a:pt x="11195" y="4987"/>
                  </a:lnTo>
                  <a:lnTo>
                    <a:pt x="11199" y="4997"/>
                  </a:lnTo>
                  <a:lnTo>
                    <a:pt x="11204" y="5007"/>
                  </a:lnTo>
                  <a:lnTo>
                    <a:pt x="11209" y="5017"/>
                  </a:lnTo>
                  <a:lnTo>
                    <a:pt x="11216" y="5026"/>
                  </a:lnTo>
                  <a:lnTo>
                    <a:pt x="11223" y="5034"/>
                  </a:lnTo>
                  <a:lnTo>
                    <a:pt x="11231" y="5041"/>
                  </a:lnTo>
                  <a:lnTo>
                    <a:pt x="11240" y="5048"/>
                  </a:lnTo>
                  <a:lnTo>
                    <a:pt x="11249" y="5053"/>
                  </a:lnTo>
                  <a:lnTo>
                    <a:pt x="11259" y="5058"/>
                  </a:lnTo>
                  <a:lnTo>
                    <a:pt x="11268" y="5061"/>
                  </a:lnTo>
                  <a:lnTo>
                    <a:pt x="11278" y="5063"/>
                  </a:lnTo>
                  <a:lnTo>
                    <a:pt x="11289" y="5066"/>
                  </a:lnTo>
                  <a:lnTo>
                    <a:pt x="11299" y="5066"/>
                  </a:lnTo>
                  <a:lnTo>
                    <a:pt x="11310" y="5066"/>
                  </a:lnTo>
                  <a:lnTo>
                    <a:pt x="11320" y="5063"/>
                  </a:lnTo>
                  <a:lnTo>
                    <a:pt x="11330" y="5061"/>
                  </a:lnTo>
                  <a:lnTo>
                    <a:pt x="11342" y="5058"/>
                  </a:lnTo>
                  <a:lnTo>
                    <a:pt x="11352" y="5053"/>
                  </a:lnTo>
                  <a:close/>
                  <a:moveTo>
                    <a:pt x="3417" y="10845"/>
                  </a:moveTo>
                  <a:lnTo>
                    <a:pt x="3427" y="10839"/>
                  </a:lnTo>
                  <a:lnTo>
                    <a:pt x="3434" y="10832"/>
                  </a:lnTo>
                  <a:lnTo>
                    <a:pt x="3443" y="10825"/>
                  </a:lnTo>
                  <a:lnTo>
                    <a:pt x="3450" y="10817"/>
                  </a:lnTo>
                  <a:lnTo>
                    <a:pt x="3457" y="10809"/>
                  </a:lnTo>
                  <a:lnTo>
                    <a:pt x="3461" y="10800"/>
                  </a:lnTo>
                  <a:lnTo>
                    <a:pt x="3466" y="10790"/>
                  </a:lnTo>
                  <a:lnTo>
                    <a:pt x="3470" y="10780"/>
                  </a:lnTo>
                  <a:lnTo>
                    <a:pt x="3473" y="10770"/>
                  </a:lnTo>
                  <a:lnTo>
                    <a:pt x="3474" y="10760"/>
                  </a:lnTo>
                  <a:lnTo>
                    <a:pt x="3475" y="10749"/>
                  </a:lnTo>
                  <a:lnTo>
                    <a:pt x="3475" y="10738"/>
                  </a:lnTo>
                  <a:lnTo>
                    <a:pt x="3473" y="10728"/>
                  </a:lnTo>
                  <a:lnTo>
                    <a:pt x="3470" y="10717"/>
                  </a:lnTo>
                  <a:lnTo>
                    <a:pt x="3467" y="10707"/>
                  </a:lnTo>
                  <a:lnTo>
                    <a:pt x="3461" y="10697"/>
                  </a:lnTo>
                  <a:lnTo>
                    <a:pt x="3456" y="10687"/>
                  </a:lnTo>
                  <a:lnTo>
                    <a:pt x="3450" y="10679"/>
                  </a:lnTo>
                  <a:lnTo>
                    <a:pt x="3442" y="10670"/>
                  </a:lnTo>
                  <a:lnTo>
                    <a:pt x="3434" y="10663"/>
                  </a:lnTo>
                  <a:lnTo>
                    <a:pt x="3426" y="10656"/>
                  </a:lnTo>
                  <a:lnTo>
                    <a:pt x="3417" y="10652"/>
                  </a:lnTo>
                  <a:lnTo>
                    <a:pt x="3408" y="10647"/>
                  </a:lnTo>
                  <a:lnTo>
                    <a:pt x="3397" y="10643"/>
                  </a:lnTo>
                  <a:lnTo>
                    <a:pt x="3387" y="10641"/>
                  </a:lnTo>
                  <a:lnTo>
                    <a:pt x="3376" y="10639"/>
                  </a:lnTo>
                  <a:lnTo>
                    <a:pt x="3366" y="10638"/>
                  </a:lnTo>
                  <a:lnTo>
                    <a:pt x="3356" y="10638"/>
                  </a:lnTo>
                  <a:lnTo>
                    <a:pt x="3345" y="10641"/>
                  </a:lnTo>
                  <a:lnTo>
                    <a:pt x="3335" y="10643"/>
                  </a:lnTo>
                  <a:lnTo>
                    <a:pt x="3324" y="10646"/>
                  </a:lnTo>
                  <a:lnTo>
                    <a:pt x="3313" y="10652"/>
                  </a:lnTo>
                  <a:lnTo>
                    <a:pt x="3304" y="10657"/>
                  </a:lnTo>
                  <a:lnTo>
                    <a:pt x="3295" y="10663"/>
                  </a:lnTo>
                  <a:lnTo>
                    <a:pt x="3288" y="10671"/>
                  </a:lnTo>
                  <a:lnTo>
                    <a:pt x="3280" y="10679"/>
                  </a:lnTo>
                  <a:lnTo>
                    <a:pt x="3274" y="10688"/>
                  </a:lnTo>
                  <a:lnTo>
                    <a:pt x="3269" y="10697"/>
                  </a:lnTo>
                  <a:lnTo>
                    <a:pt x="3264" y="10706"/>
                  </a:lnTo>
                  <a:lnTo>
                    <a:pt x="3261" y="10716"/>
                  </a:lnTo>
                  <a:lnTo>
                    <a:pt x="3259" y="10726"/>
                  </a:lnTo>
                  <a:lnTo>
                    <a:pt x="3256" y="10737"/>
                  </a:lnTo>
                  <a:lnTo>
                    <a:pt x="3256" y="10747"/>
                  </a:lnTo>
                  <a:lnTo>
                    <a:pt x="3256" y="10757"/>
                  </a:lnTo>
                  <a:lnTo>
                    <a:pt x="3257" y="10769"/>
                  </a:lnTo>
                  <a:lnTo>
                    <a:pt x="3261" y="10779"/>
                  </a:lnTo>
                  <a:lnTo>
                    <a:pt x="3264" y="10789"/>
                  </a:lnTo>
                  <a:lnTo>
                    <a:pt x="3269" y="10800"/>
                  </a:lnTo>
                  <a:lnTo>
                    <a:pt x="3274" y="10809"/>
                  </a:lnTo>
                  <a:lnTo>
                    <a:pt x="3281" y="10818"/>
                  </a:lnTo>
                  <a:lnTo>
                    <a:pt x="3288" y="10826"/>
                  </a:lnTo>
                  <a:lnTo>
                    <a:pt x="3297" y="10834"/>
                  </a:lnTo>
                  <a:lnTo>
                    <a:pt x="3304" y="10839"/>
                  </a:lnTo>
                  <a:lnTo>
                    <a:pt x="3313" y="10845"/>
                  </a:lnTo>
                  <a:lnTo>
                    <a:pt x="3324" y="10849"/>
                  </a:lnTo>
                  <a:lnTo>
                    <a:pt x="3334" y="10853"/>
                  </a:lnTo>
                  <a:lnTo>
                    <a:pt x="3344" y="10855"/>
                  </a:lnTo>
                  <a:lnTo>
                    <a:pt x="3354" y="10857"/>
                  </a:lnTo>
                  <a:lnTo>
                    <a:pt x="3364" y="10857"/>
                  </a:lnTo>
                  <a:lnTo>
                    <a:pt x="3375" y="10857"/>
                  </a:lnTo>
                  <a:lnTo>
                    <a:pt x="3385" y="10856"/>
                  </a:lnTo>
                  <a:lnTo>
                    <a:pt x="3396" y="10853"/>
                  </a:lnTo>
                  <a:lnTo>
                    <a:pt x="3406" y="10849"/>
                  </a:lnTo>
                  <a:lnTo>
                    <a:pt x="3417" y="10845"/>
                  </a:lnTo>
                  <a:close/>
                  <a:moveTo>
                    <a:pt x="4643" y="10193"/>
                  </a:moveTo>
                  <a:lnTo>
                    <a:pt x="4653" y="10187"/>
                  </a:lnTo>
                  <a:lnTo>
                    <a:pt x="4662" y="10180"/>
                  </a:lnTo>
                  <a:lnTo>
                    <a:pt x="4670" y="10174"/>
                  </a:lnTo>
                  <a:lnTo>
                    <a:pt x="4676" y="10165"/>
                  </a:lnTo>
                  <a:lnTo>
                    <a:pt x="4683" y="10157"/>
                  </a:lnTo>
                  <a:lnTo>
                    <a:pt x="4689" y="10148"/>
                  </a:lnTo>
                  <a:lnTo>
                    <a:pt x="4693" y="10138"/>
                  </a:lnTo>
                  <a:lnTo>
                    <a:pt x="4696" y="10128"/>
                  </a:lnTo>
                  <a:lnTo>
                    <a:pt x="4699" y="10118"/>
                  </a:lnTo>
                  <a:lnTo>
                    <a:pt x="4701" y="10108"/>
                  </a:lnTo>
                  <a:lnTo>
                    <a:pt x="4701" y="10097"/>
                  </a:lnTo>
                  <a:lnTo>
                    <a:pt x="4701" y="10086"/>
                  </a:lnTo>
                  <a:lnTo>
                    <a:pt x="4700" y="10076"/>
                  </a:lnTo>
                  <a:lnTo>
                    <a:pt x="4696" y="10065"/>
                  </a:lnTo>
                  <a:lnTo>
                    <a:pt x="4693" y="10055"/>
                  </a:lnTo>
                  <a:lnTo>
                    <a:pt x="4689" y="10045"/>
                  </a:lnTo>
                  <a:lnTo>
                    <a:pt x="4683" y="10035"/>
                  </a:lnTo>
                  <a:lnTo>
                    <a:pt x="4676" y="10027"/>
                  </a:lnTo>
                  <a:lnTo>
                    <a:pt x="4668" y="10018"/>
                  </a:lnTo>
                  <a:lnTo>
                    <a:pt x="4661" y="10011"/>
                  </a:lnTo>
                  <a:lnTo>
                    <a:pt x="4653" y="10004"/>
                  </a:lnTo>
                  <a:lnTo>
                    <a:pt x="4644" y="10000"/>
                  </a:lnTo>
                  <a:lnTo>
                    <a:pt x="4634" y="9995"/>
                  </a:lnTo>
                  <a:lnTo>
                    <a:pt x="4624" y="9991"/>
                  </a:lnTo>
                  <a:lnTo>
                    <a:pt x="4614" y="9989"/>
                  </a:lnTo>
                  <a:lnTo>
                    <a:pt x="4603" y="9987"/>
                  </a:lnTo>
                  <a:lnTo>
                    <a:pt x="4592" y="9986"/>
                  </a:lnTo>
                  <a:lnTo>
                    <a:pt x="4582" y="9986"/>
                  </a:lnTo>
                  <a:lnTo>
                    <a:pt x="4572" y="9989"/>
                  </a:lnTo>
                  <a:lnTo>
                    <a:pt x="4561" y="9991"/>
                  </a:lnTo>
                  <a:lnTo>
                    <a:pt x="4551" y="9994"/>
                  </a:lnTo>
                  <a:lnTo>
                    <a:pt x="4541" y="10000"/>
                  </a:lnTo>
                  <a:lnTo>
                    <a:pt x="4531" y="10005"/>
                  </a:lnTo>
                  <a:lnTo>
                    <a:pt x="4522" y="10011"/>
                  </a:lnTo>
                  <a:lnTo>
                    <a:pt x="4514" y="10019"/>
                  </a:lnTo>
                  <a:lnTo>
                    <a:pt x="4507" y="10027"/>
                  </a:lnTo>
                  <a:lnTo>
                    <a:pt x="4500" y="10036"/>
                  </a:lnTo>
                  <a:lnTo>
                    <a:pt x="4495" y="10045"/>
                  </a:lnTo>
                  <a:lnTo>
                    <a:pt x="4490" y="10054"/>
                  </a:lnTo>
                  <a:lnTo>
                    <a:pt x="4487" y="10064"/>
                  </a:lnTo>
                  <a:lnTo>
                    <a:pt x="4485" y="10074"/>
                  </a:lnTo>
                  <a:lnTo>
                    <a:pt x="4484" y="10085"/>
                  </a:lnTo>
                  <a:lnTo>
                    <a:pt x="4482" y="10095"/>
                  </a:lnTo>
                  <a:lnTo>
                    <a:pt x="4482" y="10105"/>
                  </a:lnTo>
                  <a:lnTo>
                    <a:pt x="4485" y="10117"/>
                  </a:lnTo>
                  <a:lnTo>
                    <a:pt x="4487" y="10127"/>
                  </a:lnTo>
                  <a:lnTo>
                    <a:pt x="4490" y="10137"/>
                  </a:lnTo>
                  <a:lnTo>
                    <a:pt x="4495" y="10148"/>
                  </a:lnTo>
                  <a:lnTo>
                    <a:pt x="4501" y="10157"/>
                  </a:lnTo>
                  <a:lnTo>
                    <a:pt x="4507" y="10166"/>
                  </a:lnTo>
                  <a:lnTo>
                    <a:pt x="4515" y="10174"/>
                  </a:lnTo>
                  <a:lnTo>
                    <a:pt x="4523" y="10182"/>
                  </a:lnTo>
                  <a:lnTo>
                    <a:pt x="4532" y="10187"/>
                  </a:lnTo>
                  <a:lnTo>
                    <a:pt x="4541" y="10193"/>
                  </a:lnTo>
                  <a:lnTo>
                    <a:pt x="4550" y="10197"/>
                  </a:lnTo>
                  <a:lnTo>
                    <a:pt x="4560" y="10201"/>
                  </a:lnTo>
                  <a:lnTo>
                    <a:pt x="4570" y="10203"/>
                  </a:lnTo>
                  <a:lnTo>
                    <a:pt x="4580" y="10205"/>
                  </a:lnTo>
                  <a:lnTo>
                    <a:pt x="4591" y="10205"/>
                  </a:lnTo>
                  <a:lnTo>
                    <a:pt x="4601" y="10205"/>
                  </a:lnTo>
                  <a:lnTo>
                    <a:pt x="4612" y="10204"/>
                  </a:lnTo>
                  <a:lnTo>
                    <a:pt x="4623" y="10201"/>
                  </a:lnTo>
                  <a:lnTo>
                    <a:pt x="4633" y="10197"/>
                  </a:lnTo>
                  <a:lnTo>
                    <a:pt x="4643" y="10193"/>
                  </a:lnTo>
                  <a:close/>
                  <a:moveTo>
                    <a:pt x="5870" y="9541"/>
                  </a:moveTo>
                  <a:lnTo>
                    <a:pt x="5879" y="9535"/>
                  </a:lnTo>
                  <a:lnTo>
                    <a:pt x="5888" y="9528"/>
                  </a:lnTo>
                  <a:lnTo>
                    <a:pt x="5896" y="9522"/>
                  </a:lnTo>
                  <a:lnTo>
                    <a:pt x="5904" y="9513"/>
                  </a:lnTo>
                  <a:lnTo>
                    <a:pt x="5909" y="9505"/>
                  </a:lnTo>
                  <a:lnTo>
                    <a:pt x="5915" y="9496"/>
                  </a:lnTo>
                  <a:lnTo>
                    <a:pt x="5919" y="9486"/>
                  </a:lnTo>
                  <a:lnTo>
                    <a:pt x="5923" y="9476"/>
                  </a:lnTo>
                  <a:lnTo>
                    <a:pt x="5926" y="9466"/>
                  </a:lnTo>
                  <a:lnTo>
                    <a:pt x="5927" y="9456"/>
                  </a:lnTo>
                  <a:lnTo>
                    <a:pt x="5928" y="9445"/>
                  </a:lnTo>
                  <a:lnTo>
                    <a:pt x="5927" y="9434"/>
                  </a:lnTo>
                  <a:lnTo>
                    <a:pt x="5926" y="9424"/>
                  </a:lnTo>
                  <a:lnTo>
                    <a:pt x="5924" y="9413"/>
                  </a:lnTo>
                  <a:lnTo>
                    <a:pt x="5919" y="9403"/>
                  </a:lnTo>
                  <a:lnTo>
                    <a:pt x="5915" y="9393"/>
                  </a:lnTo>
                  <a:lnTo>
                    <a:pt x="5909" y="9383"/>
                  </a:lnTo>
                  <a:lnTo>
                    <a:pt x="5902" y="9375"/>
                  </a:lnTo>
                  <a:lnTo>
                    <a:pt x="5896" y="9366"/>
                  </a:lnTo>
                  <a:lnTo>
                    <a:pt x="5888" y="9359"/>
                  </a:lnTo>
                  <a:lnTo>
                    <a:pt x="5879" y="9352"/>
                  </a:lnTo>
                  <a:lnTo>
                    <a:pt x="5870" y="9348"/>
                  </a:lnTo>
                  <a:lnTo>
                    <a:pt x="5860" y="9343"/>
                  </a:lnTo>
                  <a:lnTo>
                    <a:pt x="5851" y="9339"/>
                  </a:lnTo>
                  <a:lnTo>
                    <a:pt x="5841" y="9337"/>
                  </a:lnTo>
                  <a:lnTo>
                    <a:pt x="5830" y="9335"/>
                  </a:lnTo>
                  <a:lnTo>
                    <a:pt x="5820" y="9334"/>
                  </a:lnTo>
                  <a:lnTo>
                    <a:pt x="5808" y="9334"/>
                  </a:lnTo>
                  <a:lnTo>
                    <a:pt x="5798" y="9337"/>
                  </a:lnTo>
                  <a:lnTo>
                    <a:pt x="5788" y="9339"/>
                  </a:lnTo>
                  <a:lnTo>
                    <a:pt x="5777" y="9342"/>
                  </a:lnTo>
                  <a:lnTo>
                    <a:pt x="5767" y="9348"/>
                  </a:lnTo>
                  <a:lnTo>
                    <a:pt x="5758" y="9353"/>
                  </a:lnTo>
                  <a:lnTo>
                    <a:pt x="5749" y="9359"/>
                  </a:lnTo>
                  <a:lnTo>
                    <a:pt x="5741" y="9367"/>
                  </a:lnTo>
                  <a:lnTo>
                    <a:pt x="5733" y="9375"/>
                  </a:lnTo>
                  <a:lnTo>
                    <a:pt x="5728" y="9384"/>
                  </a:lnTo>
                  <a:lnTo>
                    <a:pt x="5722" y="9393"/>
                  </a:lnTo>
                  <a:lnTo>
                    <a:pt x="5718" y="9402"/>
                  </a:lnTo>
                  <a:lnTo>
                    <a:pt x="5714" y="9412"/>
                  </a:lnTo>
                  <a:lnTo>
                    <a:pt x="5711" y="9422"/>
                  </a:lnTo>
                  <a:lnTo>
                    <a:pt x="5710" y="9433"/>
                  </a:lnTo>
                  <a:lnTo>
                    <a:pt x="5709" y="9443"/>
                  </a:lnTo>
                  <a:lnTo>
                    <a:pt x="5710" y="9453"/>
                  </a:lnTo>
                  <a:lnTo>
                    <a:pt x="5711" y="9465"/>
                  </a:lnTo>
                  <a:lnTo>
                    <a:pt x="5713" y="9475"/>
                  </a:lnTo>
                  <a:lnTo>
                    <a:pt x="5718" y="9485"/>
                  </a:lnTo>
                  <a:lnTo>
                    <a:pt x="5722" y="9496"/>
                  </a:lnTo>
                  <a:lnTo>
                    <a:pt x="5728" y="9505"/>
                  </a:lnTo>
                  <a:lnTo>
                    <a:pt x="5734" y="9514"/>
                  </a:lnTo>
                  <a:lnTo>
                    <a:pt x="5741" y="9522"/>
                  </a:lnTo>
                  <a:lnTo>
                    <a:pt x="5749" y="9530"/>
                  </a:lnTo>
                  <a:lnTo>
                    <a:pt x="5758" y="9535"/>
                  </a:lnTo>
                  <a:lnTo>
                    <a:pt x="5767" y="9541"/>
                  </a:lnTo>
                  <a:lnTo>
                    <a:pt x="5777" y="9545"/>
                  </a:lnTo>
                  <a:lnTo>
                    <a:pt x="5786" y="9549"/>
                  </a:lnTo>
                  <a:lnTo>
                    <a:pt x="5796" y="9551"/>
                  </a:lnTo>
                  <a:lnTo>
                    <a:pt x="5807" y="9553"/>
                  </a:lnTo>
                  <a:lnTo>
                    <a:pt x="5817" y="9553"/>
                  </a:lnTo>
                  <a:lnTo>
                    <a:pt x="5828" y="9553"/>
                  </a:lnTo>
                  <a:lnTo>
                    <a:pt x="5839" y="9552"/>
                  </a:lnTo>
                  <a:lnTo>
                    <a:pt x="5850" y="9549"/>
                  </a:lnTo>
                  <a:lnTo>
                    <a:pt x="5860" y="9545"/>
                  </a:lnTo>
                  <a:lnTo>
                    <a:pt x="5870" y="9541"/>
                  </a:lnTo>
                  <a:close/>
                  <a:moveTo>
                    <a:pt x="7096" y="8889"/>
                  </a:moveTo>
                  <a:lnTo>
                    <a:pt x="7106" y="8883"/>
                  </a:lnTo>
                  <a:lnTo>
                    <a:pt x="7115" y="8877"/>
                  </a:lnTo>
                  <a:lnTo>
                    <a:pt x="7123" y="8870"/>
                  </a:lnTo>
                  <a:lnTo>
                    <a:pt x="7130" y="8861"/>
                  </a:lnTo>
                  <a:lnTo>
                    <a:pt x="7136" y="8853"/>
                  </a:lnTo>
                  <a:lnTo>
                    <a:pt x="7142" y="8844"/>
                  </a:lnTo>
                  <a:lnTo>
                    <a:pt x="7147" y="8834"/>
                  </a:lnTo>
                  <a:lnTo>
                    <a:pt x="7150" y="8824"/>
                  </a:lnTo>
                  <a:lnTo>
                    <a:pt x="7152" y="8814"/>
                  </a:lnTo>
                  <a:lnTo>
                    <a:pt x="7154" y="8804"/>
                  </a:lnTo>
                  <a:lnTo>
                    <a:pt x="7154" y="8793"/>
                  </a:lnTo>
                  <a:lnTo>
                    <a:pt x="7154" y="8782"/>
                  </a:lnTo>
                  <a:lnTo>
                    <a:pt x="7152" y="8772"/>
                  </a:lnTo>
                  <a:lnTo>
                    <a:pt x="7150" y="8761"/>
                  </a:lnTo>
                  <a:lnTo>
                    <a:pt x="7147" y="8751"/>
                  </a:lnTo>
                  <a:lnTo>
                    <a:pt x="7142" y="8741"/>
                  </a:lnTo>
                  <a:lnTo>
                    <a:pt x="7136" y="8731"/>
                  </a:lnTo>
                  <a:lnTo>
                    <a:pt x="7130" y="8723"/>
                  </a:lnTo>
                  <a:lnTo>
                    <a:pt x="7122" y="8714"/>
                  </a:lnTo>
                  <a:lnTo>
                    <a:pt x="7114" y="8707"/>
                  </a:lnTo>
                  <a:lnTo>
                    <a:pt x="7105" y="8700"/>
                  </a:lnTo>
                  <a:lnTo>
                    <a:pt x="7096" y="8696"/>
                  </a:lnTo>
                  <a:lnTo>
                    <a:pt x="7087" y="8691"/>
                  </a:lnTo>
                  <a:lnTo>
                    <a:pt x="7077" y="8687"/>
                  </a:lnTo>
                  <a:lnTo>
                    <a:pt x="7067" y="8685"/>
                  </a:lnTo>
                  <a:lnTo>
                    <a:pt x="7057" y="8683"/>
                  </a:lnTo>
                  <a:lnTo>
                    <a:pt x="7046" y="8682"/>
                  </a:lnTo>
                  <a:lnTo>
                    <a:pt x="7036" y="8682"/>
                  </a:lnTo>
                  <a:lnTo>
                    <a:pt x="7024" y="8685"/>
                  </a:lnTo>
                  <a:lnTo>
                    <a:pt x="7014" y="8687"/>
                  </a:lnTo>
                  <a:lnTo>
                    <a:pt x="7004" y="8690"/>
                  </a:lnTo>
                  <a:lnTo>
                    <a:pt x="6994" y="8696"/>
                  </a:lnTo>
                  <a:lnTo>
                    <a:pt x="6984" y="8701"/>
                  </a:lnTo>
                  <a:lnTo>
                    <a:pt x="6975" y="8708"/>
                  </a:lnTo>
                  <a:lnTo>
                    <a:pt x="6967" y="8715"/>
                  </a:lnTo>
                  <a:lnTo>
                    <a:pt x="6960" y="8723"/>
                  </a:lnTo>
                  <a:lnTo>
                    <a:pt x="6954" y="8732"/>
                  </a:lnTo>
                  <a:lnTo>
                    <a:pt x="6948" y="8741"/>
                  </a:lnTo>
                  <a:lnTo>
                    <a:pt x="6944" y="8750"/>
                  </a:lnTo>
                  <a:lnTo>
                    <a:pt x="6940" y="8760"/>
                  </a:lnTo>
                  <a:lnTo>
                    <a:pt x="6938" y="8770"/>
                  </a:lnTo>
                  <a:lnTo>
                    <a:pt x="6936" y="8781"/>
                  </a:lnTo>
                  <a:lnTo>
                    <a:pt x="6936" y="8791"/>
                  </a:lnTo>
                  <a:lnTo>
                    <a:pt x="6936" y="8801"/>
                  </a:lnTo>
                  <a:lnTo>
                    <a:pt x="6937" y="8813"/>
                  </a:lnTo>
                  <a:lnTo>
                    <a:pt x="6940" y="8823"/>
                  </a:lnTo>
                  <a:lnTo>
                    <a:pt x="6944" y="8833"/>
                  </a:lnTo>
                  <a:lnTo>
                    <a:pt x="6948" y="8844"/>
                  </a:lnTo>
                  <a:lnTo>
                    <a:pt x="6954" y="8853"/>
                  </a:lnTo>
                  <a:lnTo>
                    <a:pt x="6960" y="8862"/>
                  </a:lnTo>
                  <a:lnTo>
                    <a:pt x="6968" y="8870"/>
                  </a:lnTo>
                  <a:lnTo>
                    <a:pt x="6976" y="8878"/>
                  </a:lnTo>
                  <a:lnTo>
                    <a:pt x="6984" y="8883"/>
                  </a:lnTo>
                  <a:lnTo>
                    <a:pt x="6994" y="8889"/>
                  </a:lnTo>
                  <a:lnTo>
                    <a:pt x="7003" y="8893"/>
                  </a:lnTo>
                  <a:lnTo>
                    <a:pt x="7013" y="8897"/>
                  </a:lnTo>
                  <a:lnTo>
                    <a:pt x="7023" y="8899"/>
                  </a:lnTo>
                  <a:lnTo>
                    <a:pt x="7033" y="8901"/>
                  </a:lnTo>
                  <a:lnTo>
                    <a:pt x="7045" y="8901"/>
                  </a:lnTo>
                  <a:lnTo>
                    <a:pt x="7055" y="8901"/>
                  </a:lnTo>
                  <a:lnTo>
                    <a:pt x="7066" y="8900"/>
                  </a:lnTo>
                  <a:lnTo>
                    <a:pt x="7076" y="8897"/>
                  </a:lnTo>
                  <a:lnTo>
                    <a:pt x="7086" y="8893"/>
                  </a:lnTo>
                  <a:lnTo>
                    <a:pt x="7096" y="8889"/>
                  </a:lnTo>
                  <a:close/>
                  <a:moveTo>
                    <a:pt x="8323" y="8237"/>
                  </a:moveTo>
                  <a:lnTo>
                    <a:pt x="8332" y="8231"/>
                  </a:lnTo>
                  <a:lnTo>
                    <a:pt x="8341" y="8225"/>
                  </a:lnTo>
                  <a:lnTo>
                    <a:pt x="8349" y="8218"/>
                  </a:lnTo>
                  <a:lnTo>
                    <a:pt x="8357" y="8209"/>
                  </a:lnTo>
                  <a:lnTo>
                    <a:pt x="8363" y="8201"/>
                  </a:lnTo>
                  <a:lnTo>
                    <a:pt x="8368" y="8192"/>
                  </a:lnTo>
                  <a:lnTo>
                    <a:pt x="8373" y="8182"/>
                  </a:lnTo>
                  <a:lnTo>
                    <a:pt x="8376" y="8172"/>
                  </a:lnTo>
                  <a:lnTo>
                    <a:pt x="8378" y="8162"/>
                  </a:lnTo>
                  <a:lnTo>
                    <a:pt x="8381" y="8152"/>
                  </a:lnTo>
                  <a:lnTo>
                    <a:pt x="8381" y="8141"/>
                  </a:lnTo>
                  <a:lnTo>
                    <a:pt x="8381" y="8130"/>
                  </a:lnTo>
                  <a:lnTo>
                    <a:pt x="8379" y="8120"/>
                  </a:lnTo>
                  <a:lnTo>
                    <a:pt x="8377" y="8109"/>
                  </a:lnTo>
                  <a:lnTo>
                    <a:pt x="8373" y="8099"/>
                  </a:lnTo>
                  <a:lnTo>
                    <a:pt x="8368" y="8089"/>
                  </a:lnTo>
                  <a:lnTo>
                    <a:pt x="8363" y="8079"/>
                  </a:lnTo>
                  <a:lnTo>
                    <a:pt x="8356" y="8071"/>
                  </a:lnTo>
                  <a:lnTo>
                    <a:pt x="8349" y="8062"/>
                  </a:lnTo>
                  <a:lnTo>
                    <a:pt x="8340" y="8055"/>
                  </a:lnTo>
                  <a:lnTo>
                    <a:pt x="8332" y="8048"/>
                  </a:lnTo>
                  <a:lnTo>
                    <a:pt x="8323" y="8044"/>
                  </a:lnTo>
                  <a:lnTo>
                    <a:pt x="8313" y="8039"/>
                  </a:lnTo>
                  <a:lnTo>
                    <a:pt x="8303" y="8035"/>
                  </a:lnTo>
                  <a:lnTo>
                    <a:pt x="8293" y="8033"/>
                  </a:lnTo>
                  <a:lnTo>
                    <a:pt x="8283" y="8031"/>
                  </a:lnTo>
                  <a:lnTo>
                    <a:pt x="8273" y="8030"/>
                  </a:lnTo>
                  <a:lnTo>
                    <a:pt x="8262" y="8030"/>
                  </a:lnTo>
                  <a:lnTo>
                    <a:pt x="8252" y="8033"/>
                  </a:lnTo>
                  <a:lnTo>
                    <a:pt x="8240" y="8035"/>
                  </a:lnTo>
                  <a:lnTo>
                    <a:pt x="8230" y="8038"/>
                  </a:lnTo>
                  <a:lnTo>
                    <a:pt x="8220" y="8044"/>
                  </a:lnTo>
                  <a:lnTo>
                    <a:pt x="8210" y="8049"/>
                  </a:lnTo>
                  <a:lnTo>
                    <a:pt x="8202" y="8055"/>
                  </a:lnTo>
                  <a:lnTo>
                    <a:pt x="8193" y="8063"/>
                  </a:lnTo>
                  <a:lnTo>
                    <a:pt x="8187" y="8071"/>
                  </a:lnTo>
                  <a:lnTo>
                    <a:pt x="8180" y="8080"/>
                  </a:lnTo>
                  <a:lnTo>
                    <a:pt x="8175" y="8089"/>
                  </a:lnTo>
                  <a:lnTo>
                    <a:pt x="8171" y="8098"/>
                  </a:lnTo>
                  <a:lnTo>
                    <a:pt x="8166" y="8108"/>
                  </a:lnTo>
                  <a:lnTo>
                    <a:pt x="8164" y="8118"/>
                  </a:lnTo>
                  <a:lnTo>
                    <a:pt x="8163" y="8129"/>
                  </a:lnTo>
                  <a:lnTo>
                    <a:pt x="8162" y="8139"/>
                  </a:lnTo>
                  <a:lnTo>
                    <a:pt x="8163" y="8149"/>
                  </a:lnTo>
                  <a:lnTo>
                    <a:pt x="8164" y="8161"/>
                  </a:lnTo>
                  <a:lnTo>
                    <a:pt x="8166" y="8171"/>
                  </a:lnTo>
                  <a:lnTo>
                    <a:pt x="8170" y="8181"/>
                  </a:lnTo>
                  <a:lnTo>
                    <a:pt x="8175" y="8192"/>
                  </a:lnTo>
                  <a:lnTo>
                    <a:pt x="8181" y="8201"/>
                  </a:lnTo>
                  <a:lnTo>
                    <a:pt x="8188" y="8210"/>
                  </a:lnTo>
                  <a:lnTo>
                    <a:pt x="8194" y="8218"/>
                  </a:lnTo>
                  <a:lnTo>
                    <a:pt x="8202" y="8226"/>
                  </a:lnTo>
                  <a:lnTo>
                    <a:pt x="8211" y="8231"/>
                  </a:lnTo>
                  <a:lnTo>
                    <a:pt x="8220" y="8237"/>
                  </a:lnTo>
                  <a:lnTo>
                    <a:pt x="8229" y="8241"/>
                  </a:lnTo>
                  <a:lnTo>
                    <a:pt x="8239" y="8245"/>
                  </a:lnTo>
                  <a:lnTo>
                    <a:pt x="8249" y="8247"/>
                  </a:lnTo>
                  <a:lnTo>
                    <a:pt x="8261" y="8249"/>
                  </a:lnTo>
                  <a:lnTo>
                    <a:pt x="8271" y="8249"/>
                  </a:lnTo>
                  <a:lnTo>
                    <a:pt x="8281" y="8249"/>
                  </a:lnTo>
                  <a:lnTo>
                    <a:pt x="8292" y="8248"/>
                  </a:lnTo>
                  <a:lnTo>
                    <a:pt x="8302" y="8245"/>
                  </a:lnTo>
                  <a:lnTo>
                    <a:pt x="8313" y="8241"/>
                  </a:lnTo>
                  <a:lnTo>
                    <a:pt x="8323" y="8237"/>
                  </a:lnTo>
                  <a:close/>
                  <a:moveTo>
                    <a:pt x="9550" y="7585"/>
                  </a:moveTo>
                  <a:lnTo>
                    <a:pt x="9560" y="7579"/>
                  </a:lnTo>
                  <a:lnTo>
                    <a:pt x="9567" y="7573"/>
                  </a:lnTo>
                  <a:lnTo>
                    <a:pt x="9576" y="7566"/>
                  </a:lnTo>
                  <a:lnTo>
                    <a:pt x="9583" y="7557"/>
                  </a:lnTo>
                  <a:lnTo>
                    <a:pt x="9590" y="7549"/>
                  </a:lnTo>
                  <a:lnTo>
                    <a:pt x="9594" y="7540"/>
                  </a:lnTo>
                  <a:lnTo>
                    <a:pt x="9599" y="7530"/>
                  </a:lnTo>
                  <a:lnTo>
                    <a:pt x="9603" y="7520"/>
                  </a:lnTo>
                  <a:lnTo>
                    <a:pt x="9606" y="7510"/>
                  </a:lnTo>
                  <a:lnTo>
                    <a:pt x="9607" y="7500"/>
                  </a:lnTo>
                  <a:lnTo>
                    <a:pt x="9608" y="7489"/>
                  </a:lnTo>
                  <a:lnTo>
                    <a:pt x="9607" y="7478"/>
                  </a:lnTo>
                  <a:lnTo>
                    <a:pt x="9606" y="7468"/>
                  </a:lnTo>
                  <a:lnTo>
                    <a:pt x="9603" y="7457"/>
                  </a:lnTo>
                  <a:lnTo>
                    <a:pt x="9600" y="7447"/>
                  </a:lnTo>
                  <a:lnTo>
                    <a:pt x="9594" y="7437"/>
                  </a:lnTo>
                  <a:lnTo>
                    <a:pt x="9589" y="7427"/>
                  </a:lnTo>
                  <a:lnTo>
                    <a:pt x="9582" y="7419"/>
                  </a:lnTo>
                  <a:lnTo>
                    <a:pt x="9575" y="7410"/>
                  </a:lnTo>
                  <a:lnTo>
                    <a:pt x="9567" y="7403"/>
                  </a:lnTo>
                  <a:lnTo>
                    <a:pt x="9558" y="7396"/>
                  </a:lnTo>
                  <a:lnTo>
                    <a:pt x="9550" y="7392"/>
                  </a:lnTo>
                  <a:lnTo>
                    <a:pt x="9541" y="7387"/>
                  </a:lnTo>
                  <a:lnTo>
                    <a:pt x="9530" y="7383"/>
                  </a:lnTo>
                  <a:lnTo>
                    <a:pt x="9520" y="7381"/>
                  </a:lnTo>
                  <a:lnTo>
                    <a:pt x="9509" y="7380"/>
                  </a:lnTo>
                  <a:lnTo>
                    <a:pt x="9499" y="7378"/>
                  </a:lnTo>
                  <a:lnTo>
                    <a:pt x="9489" y="7378"/>
                  </a:lnTo>
                  <a:lnTo>
                    <a:pt x="9478" y="7381"/>
                  </a:lnTo>
                  <a:lnTo>
                    <a:pt x="9468" y="7383"/>
                  </a:lnTo>
                  <a:lnTo>
                    <a:pt x="9456" y="7386"/>
                  </a:lnTo>
                  <a:lnTo>
                    <a:pt x="9446" y="7392"/>
                  </a:lnTo>
                  <a:lnTo>
                    <a:pt x="9437" y="7397"/>
                  </a:lnTo>
                  <a:lnTo>
                    <a:pt x="9428" y="7404"/>
                  </a:lnTo>
                  <a:lnTo>
                    <a:pt x="9421" y="7411"/>
                  </a:lnTo>
                  <a:lnTo>
                    <a:pt x="9413" y="7419"/>
                  </a:lnTo>
                  <a:lnTo>
                    <a:pt x="9407" y="7428"/>
                  </a:lnTo>
                  <a:lnTo>
                    <a:pt x="9402" y="7437"/>
                  </a:lnTo>
                  <a:lnTo>
                    <a:pt x="9397" y="7446"/>
                  </a:lnTo>
                  <a:lnTo>
                    <a:pt x="9394" y="7456"/>
                  </a:lnTo>
                  <a:lnTo>
                    <a:pt x="9391" y="7466"/>
                  </a:lnTo>
                  <a:lnTo>
                    <a:pt x="9389" y="7477"/>
                  </a:lnTo>
                  <a:lnTo>
                    <a:pt x="9389" y="7487"/>
                  </a:lnTo>
                  <a:lnTo>
                    <a:pt x="9389" y="7497"/>
                  </a:lnTo>
                  <a:lnTo>
                    <a:pt x="9390" y="7509"/>
                  </a:lnTo>
                  <a:lnTo>
                    <a:pt x="9393" y="7519"/>
                  </a:lnTo>
                  <a:lnTo>
                    <a:pt x="9397" y="7530"/>
                  </a:lnTo>
                  <a:lnTo>
                    <a:pt x="9402" y="7540"/>
                  </a:lnTo>
                  <a:lnTo>
                    <a:pt x="9407" y="7549"/>
                  </a:lnTo>
                  <a:lnTo>
                    <a:pt x="9414" y="7558"/>
                  </a:lnTo>
                  <a:lnTo>
                    <a:pt x="9421" y="7566"/>
                  </a:lnTo>
                  <a:lnTo>
                    <a:pt x="9430" y="7574"/>
                  </a:lnTo>
                  <a:lnTo>
                    <a:pt x="9437" y="7579"/>
                  </a:lnTo>
                  <a:lnTo>
                    <a:pt x="9446" y="7585"/>
                  </a:lnTo>
                  <a:lnTo>
                    <a:pt x="9456" y="7589"/>
                  </a:lnTo>
                  <a:lnTo>
                    <a:pt x="9467" y="7593"/>
                  </a:lnTo>
                  <a:lnTo>
                    <a:pt x="9477" y="7595"/>
                  </a:lnTo>
                  <a:lnTo>
                    <a:pt x="9487" y="7597"/>
                  </a:lnTo>
                  <a:lnTo>
                    <a:pt x="9497" y="7597"/>
                  </a:lnTo>
                  <a:lnTo>
                    <a:pt x="9508" y="7597"/>
                  </a:lnTo>
                  <a:lnTo>
                    <a:pt x="9518" y="7596"/>
                  </a:lnTo>
                  <a:lnTo>
                    <a:pt x="9529" y="7593"/>
                  </a:lnTo>
                  <a:lnTo>
                    <a:pt x="9539" y="7589"/>
                  </a:lnTo>
                  <a:lnTo>
                    <a:pt x="9550" y="7585"/>
                  </a:lnTo>
                  <a:close/>
                  <a:moveTo>
                    <a:pt x="10776" y="6933"/>
                  </a:moveTo>
                  <a:lnTo>
                    <a:pt x="10786" y="6927"/>
                  </a:lnTo>
                  <a:lnTo>
                    <a:pt x="10795" y="6921"/>
                  </a:lnTo>
                  <a:lnTo>
                    <a:pt x="10803" y="6914"/>
                  </a:lnTo>
                  <a:lnTo>
                    <a:pt x="10809" y="6905"/>
                  </a:lnTo>
                  <a:lnTo>
                    <a:pt x="10816" y="6897"/>
                  </a:lnTo>
                  <a:lnTo>
                    <a:pt x="10822" y="6888"/>
                  </a:lnTo>
                  <a:lnTo>
                    <a:pt x="10826" y="6878"/>
                  </a:lnTo>
                  <a:lnTo>
                    <a:pt x="10829" y="6868"/>
                  </a:lnTo>
                  <a:lnTo>
                    <a:pt x="10832" y="6858"/>
                  </a:lnTo>
                  <a:lnTo>
                    <a:pt x="10834" y="6848"/>
                  </a:lnTo>
                  <a:lnTo>
                    <a:pt x="10834" y="6837"/>
                  </a:lnTo>
                  <a:lnTo>
                    <a:pt x="10834" y="6826"/>
                  </a:lnTo>
                  <a:lnTo>
                    <a:pt x="10833" y="6816"/>
                  </a:lnTo>
                  <a:lnTo>
                    <a:pt x="10829" y="6805"/>
                  </a:lnTo>
                  <a:lnTo>
                    <a:pt x="10826" y="6795"/>
                  </a:lnTo>
                  <a:lnTo>
                    <a:pt x="10822" y="6785"/>
                  </a:lnTo>
                  <a:lnTo>
                    <a:pt x="10816" y="6775"/>
                  </a:lnTo>
                  <a:lnTo>
                    <a:pt x="10809" y="6767"/>
                  </a:lnTo>
                  <a:lnTo>
                    <a:pt x="10801" y="6758"/>
                  </a:lnTo>
                  <a:lnTo>
                    <a:pt x="10794" y="6751"/>
                  </a:lnTo>
                  <a:lnTo>
                    <a:pt x="10786" y="6744"/>
                  </a:lnTo>
                  <a:lnTo>
                    <a:pt x="10777" y="6740"/>
                  </a:lnTo>
                  <a:lnTo>
                    <a:pt x="10767" y="6735"/>
                  </a:lnTo>
                  <a:lnTo>
                    <a:pt x="10757" y="6731"/>
                  </a:lnTo>
                  <a:lnTo>
                    <a:pt x="10747" y="6729"/>
                  </a:lnTo>
                  <a:lnTo>
                    <a:pt x="10736" y="6728"/>
                  </a:lnTo>
                  <a:lnTo>
                    <a:pt x="10725" y="6726"/>
                  </a:lnTo>
                  <a:lnTo>
                    <a:pt x="10715" y="6726"/>
                  </a:lnTo>
                  <a:lnTo>
                    <a:pt x="10705" y="6729"/>
                  </a:lnTo>
                  <a:lnTo>
                    <a:pt x="10694" y="6731"/>
                  </a:lnTo>
                  <a:lnTo>
                    <a:pt x="10684" y="6734"/>
                  </a:lnTo>
                  <a:lnTo>
                    <a:pt x="10674" y="6740"/>
                  </a:lnTo>
                  <a:lnTo>
                    <a:pt x="10664" y="6745"/>
                  </a:lnTo>
                  <a:lnTo>
                    <a:pt x="10655" y="6752"/>
                  </a:lnTo>
                  <a:lnTo>
                    <a:pt x="10647" y="6759"/>
                  </a:lnTo>
                  <a:lnTo>
                    <a:pt x="10640" y="6767"/>
                  </a:lnTo>
                  <a:lnTo>
                    <a:pt x="10633" y="6776"/>
                  </a:lnTo>
                  <a:lnTo>
                    <a:pt x="10628" y="6785"/>
                  </a:lnTo>
                  <a:lnTo>
                    <a:pt x="10623" y="6794"/>
                  </a:lnTo>
                  <a:lnTo>
                    <a:pt x="10620" y="6804"/>
                  </a:lnTo>
                  <a:lnTo>
                    <a:pt x="10618" y="6814"/>
                  </a:lnTo>
                  <a:lnTo>
                    <a:pt x="10615" y="6825"/>
                  </a:lnTo>
                  <a:lnTo>
                    <a:pt x="10615" y="6835"/>
                  </a:lnTo>
                  <a:lnTo>
                    <a:pt x="10615" y="6845"/>
                  </a:lnTo>
                  <a:lnTo>
                    <a:pt x="10618" y="6857"/>
                  </a:lnTo>
                  <a:lnTo>
                    <a:pt x="10620" y="6867"/>
                  </a:lnTo>
                  <a:lnTo>
                    <a:pt x="10623" y="6878"/>
                  </a:lnTo>
                  <a:lnTo>
                    <a:pt x="10628" y="6888"/>
                  </a:lnTo>
                  <a:lnTo>
                    <a:pt x="10634" y="6897"/>
                  </a:lnTo>
                  <a:lnTo>
                    <a:pt x="10640" y="6906"/>
                  </a:lnTo>
                  <a:lnTo>
                    <a:pt x="10648" y="6914"/>
                  </a:lnTo>
                  <a:lnTo>
                    <a:pt x="10656" y="6922"/>
                  </a:lnTo>
                  <a:lnTo>
                    <a:pt x="10665" y="6927"/>
                  </a:lnTo>
                  <a:lnTo>
                    <a:pt x="10674" y="6933"/>
                  </a:lnTo>
                  <a:lnTo>
                    <a:pt x="10683" y="6937"/>
                  </a:lnTo>
                  <a:lnTo>
                    <a:pt x="10693" y="6941"/>
                  </a:lnTo>
                  <a:lnTo>
                    <a:pt x="10703" y="6943"/>
                  </a:lnTo>
                  <a:lnTo>
                    <a:pt x="10713" y="6945"/>
                  </a:lnTo>
                  <a:lnTo>
                    <a:pt x="10724" y="6945"/>
                  </a:lnTo>
                  <a:lnTo>
                    <a:pt x="10734" y="6945"/>
                  </a:lnTo>
                  <a:lnTo>
                    <a:pt x="10745" y="6944"/>
                  </a:lnTo>
                  <a:lnTo>
                    <a:pt x="10755" y="6941"/>
                  </a:lnTo>
                  <a:lnTo>
                    <a:pt x="10766" y="6937"/>
                  </a:lnTo>
                  <a:lnTo>
                    <a:pt x="10776" y="6933"/>
                  </a:lnTo>
                  <a:close/>
                  <a:moveTo>
                    <a:pt x="12003" y="6281"/>
                  </a:moveTo>
                  <a:lnTo>
                    <a:pt x="12012" y="6275"/>
                  </a:lnTo>
                  <a:lnTo>
                    <a:pt x="12021" y="6269"/>
                  </a:lnTo>
                  <a:lnTo>
                    <a:pt x="12029" y="6262"/>
                  </a:lnTo>
                  <a:lnTo>
                    <a:pt x="12037" y="6253"/>
                  </a:lnTo>
                  <a:lnTo>
                    <a:pt x="12042" y="6245"/>
                  </a:lnTo>
                  <a:lnTo>
                    <a:pt x="12048" y="6236"/>
                  </a:lnTo>
                  <a:lnTo>
                    <a:pt x="12052" y="6226"/>
                  </a:lnTo>
                  <a:lnTo>
                    <a:pt x="12056" y="6216"/>
                  </a:lnTo>
                  <a:lnTo>
                    <a:pt x="12059" y="6206"/>
                  </a:lnTo>
                  <a:lnTo>
                    <a:pt x="12060" y="6196"/>
                  </a:lnTo>
                  <a:lnTo>
                    <a:pt x="12061" y="6185"/>
                  </a:lnTo>
                  <a:lnTo>
                    <a:pt x="12060" y="6174"/>
                  </a:lnTo>
                  <a:lnTo>
                    <a:pt x="12059" y="6164"/>
                  </a:lnTo>
                  <a:lnTo>
                    <a:pt x="12057" y="6153"/>
                  </a:lnTo>
                  <a:lnTo>
                    <a:pt x="12052" y="6143"/>
                  </a:lnTo>
                  <a:lnTo>
                    <a:pt x="12048" y="6133"/>
                  </a:lnTo>
                  <a:lnTo>
                    <a:pt x="12042" y="6123"/>
                  </a:lnTo>
                  <a:lnTo>
                    <a:pt x="12035" y="6115"/>
                  </a:lnTo>
                  <a:lnTo>
                    <a:pt x="12029" y="6106"/>
                  </a:lnTo>
                  <a:lnTo>
                    <a:pt x="12021" y="6099"/>
                  </a:lnTo>
                  <a:lnTo>
                    <a:pt x="12012" y="6092"/>
                  </a:lnTo>
                  <a:lnTo>
                    <a:pt x="12003" y="6088"/>
                  </a:lnTo>
                  <a:lnTo>
                    <a:pt x="11993" y="6083"/>
                  </a:lnTo>
                  <a:lnTo>
                    <a:pt x="11984" y="6079"/>
                  </a:lnTo>
                  <a:lnTo>
                    <a:pt x="11974" y="6077"/>
                  </a:lnTo>
                  <a:lnTo>
                    <a:pt x="11963" y="6076"/>
                  </a:lnTo>
                  <a:lnTo>
                    <a:pt x="11952" y="6074"/>
                  </a:lnTo>
                  <a:lnTo>
                    <a:pt x="11941" y="6074"/>
                  </a:lnTo>
                  <a:lnTo>
                    <a:pt x="11931" y="6077"/>
                  </a:lnTo>
                  <a:lnTo>
                    <a:pt x="11921" y="6079"/>
                  </a:lnTo>
                  <a:lnTo>
                    <a:pt x="11910" y="6082"/>
                  </a:lnTo>
                  <a:lnTo>
                    <a:pt x="11900" y="6088"/>
                  </a:lnTo>
                  <a:lnTo>
                    <a:pt x="11891" y="6093"/>
                  </a:lnTo>
                  <a:lnTo>
                    <a:pt x="11882" y="6100"/>
                  </a:lnTo>
                  <a:lnTo>
                    <a:pt x="11874" y="6107"/>
                  </a:lnTo>
                  <a:lnTo>
                    <a:pt x="11866" y="6115"/>
                  </a:lnTo>
                  <a:lnTo>
                    <a:pt x="11861" y="6124"/>
                  </a:lnTo>
                  <a:lnTo>
                    <a:pt x="11855" y="6133"/>
                  </a:lnTo>
                  <a:lnTo>
                    <a:pt x="11850" y="6142"/>
                  </a:lnTo>
                  <a:lnTo>
                    <a:pt x="11847" y="6152"/>
                  </a:lnTo>
                  <a:lnTo>
                    <a:pt x="11844" y="6162"/>
                  </a:lnTo>
                  <a:lnTo>
                    <a:pt x="11843" y="6173"/>
                  </a:lnTo>
                  <a:lnTo>
                    <a:pt x="11842" y="6183"/>
                  </a:lnTo>
                  <a:lnTo>
                    <a:pt x="11843" y="6193"/>
                  </a:lnTo>
                  <a:lnTo>
                    <a:pt x="11844" y="6205"/>
                  </a:lnTo>
                  <a:lnTo>
                    <a:pt x="11846" y="6215"/>
                  </a:lnTo>
                  <a:lnTo>
                    <a:pt x="11850" y="6226"/>
                  </a:lnTo>
                  <a:lnTo>
                    <a:pt x="11855" y="6236"/>
                  </a:lnTo>
                  <a:lnTo>
                    <a:pt x="11861" y="6245"/>
                  </a:lnTo>
                  <a:lnTo>
                    <a:pt x="11867" y="6254"/>
                  </a:lnTo>
                  <a:lnTo>
                    <a:pt x="11874" y="6262"/>
                  </a:lnTo>
                  <a:lnTo>
                    <a:pt x="11882" y="6270"/>
                  </a:lnTo>
                  <a:lnTo>
                    <a:pt x="11891" y="6275"/>
                  </a:lnTo>
                  <a:lnTo>
                    <a:pt x="11900" y="6281"/>
                  </a:lnTo>
                  <a:lnTo>
                    <a:pt x="11910" y="6285"/>
                  </a:lnTo>
                  <a:lnTo>
                    <a:pt x="11919" y="6289"/>
                  </a:lnTo>
                  <a:lnTo>
                    <a:pt x="11929" y="6291"/>
                  </a:lnTo>
                  <a:lnTo>
                    <a:pt x="11940" y="6293"/>
                  </a:lnTo>
                  <a:lnTo>
                    <a:pt x="11950" y="6293"/>
                  </a:lnTo>
                  <a:lnTo>
                    <a:pt x="11961" y="6293"/>
                  </a:lnTo>
                  <a:lnTo>
                    <a:pt x="11972" y="6292"/>
                  </a:lnTo>
                  <a:lnTo>
                    <a:pt x="11982" y="6289"/>
                  </a:lnTo>
                  <a:lnTo>
                    <a:pt x="11993" y="6285"/>
                  </a:lnTo>
                  <a:lnTo>
                    <a:pt x="12003" y="6281"/>
                  </a:lnTo>
                  <a:close/>
                  <a:moveTo>
                    <a:pt x="6521" y="10769"/>
                  </a:moveTo>
                  <a:lnTo>
                    <a:pt x="6530" y="10763"/>
                  </a:lnTo>
                  <a:lnTo>
                    <a:pt x="6539" y="10756"/>
                  </a:lnTo>
                  <a:lnTo>
                    <a:pt x="6547" y="10749"/>
                  </a:lnTo>
                  <a:lnTo>
                    <a:pt x="6555" y="10742"/>
                  </a:lnTo>
                  <a:lnTo>
                    <a:pt x="6560" y="10733"/>
                  </a:lnTo>
                  <a:lnTo>
                    <a:pt x="6566" y="10724"/>
                  </a:lnTo>
                  <a:lnTo>
                    <a:pt x="6570" y="10715"/>
                  </a:lnTo>
                  <a:lnTo>
                    <a:pt x="6574" y="10705"/>
                  </a:lnTo>
                  <a:lnTo>
                    <a:pt x="6577" y="10694"/>
                  </a:lnTo>
                  <a:lnTo>
                    <a:pt x="6578" y="10683"/>
                  </a:lnTo>
                  <a:lnTo>
                    <a:pt x="6579" y="10673"/>
                  </a:lnTo>
                  <a:lnTo>
                    <a:pt x="6578" y="10663"/>
                  </a:lnTo>
                  <a:lnTo>
                    <a:pt x="6577" y="10652"/>
                  </a:lnTo>
                  <a:lnTo>
                    <a:pt x="6575" y="10642"/>
                  </a:lnTo>
                  <a:lnTo>
                    <a:pt x="6572" y="10630"/>
                  </a:lnTo>
                  <a:lnTo>
                    <a:pt x="6566" y="10620"/>
                  </a:lnTo>
                  <a:lnTo>
                    <a:pt x="6560" y="10611"/>
                  </a:lnTo>
                  <a:lnTo>
                    <a:pt x="6554" y="10602"/>
                  </a:lnTo>
                  <a:lnTo>
                    <a:pt x="6547" y="10595"/>
                  </a:lnTo>
                  <a:lnTo>
                    <a:pt x="6539" y="10587"/>
                  </a:lnTo>
                  <a:lnTo>
                    <a:pt x="6530" y="10581"/>
                  </a:lnTo>
                  <a:lnTo>
                    <a:pt x="6521" y="10575"/>
                  </a:lnTo>
                  <a:lnTo>
                    <a:pt x="6511" y="10571"/>
                  </a:lnTo>
                  <a:lnTo>
                    <a:pt x="6502" y="10568"/>
                  </a:lnTo>
                  <a:lnTo>
                    <a:pt x="6492" y="10564"/>
                  </a:lnTo>
                  <a:lnTo>
                    <a:pt x="6481" y="10563"/>
                  </a:lnTo>
                  <a:lnTo>
                    <a:pt x="6471" y="10562"/>
                  </a:lnTo>
                  <a:lnTo>
                    <a:pt x="6459" y="10563"/>
                  </a:lnTo>
                  <a:lnTo>
                    <a:pt x="6449" y="10564"/>
                  </a:lnTo>
                  <a:lnTo>
                    <a:pt x="6439" y="10567"/>
                  </a:lnTo>
                  <a:lnTo>
                    <a:pt x="6428" y="10571"/>
                  </a:lnTo>
                  <a:lnTo>
                    <a:pt x="6418" y="10575"/>
                  </a:lnTo>
                  <a:lnTo>
                    <a:pt x="6409" y="10581"/>
                  </a:lnTo>
                  <a:lnTo>
                    <a:pt x="6400" y="10588"/>
                  </a:lnTo>
                  <a:lnTo>
                    <a:pt x="6392" y="10595"/>
                  </a:lnTo>
                  <a:lnTo>
                    <a:pt x="6384" y="10602"/>
                  </a:lnTo>
                  <a:lnTo>
                    <a:pt x="6379" y="10611"/>
                  </a:lnTo>
                  <a:lnTo>
                    <a:pt x="6373" y="10620"/>
                  </a:lnTo>
                  <a:lnTo>
                    <a:pt x="6369" y="10630"/>
                  </a:lnTo>
                  <a:lnTo>
                    <a:pt x="6365" y="10641"/>
                  </a:lnTo>
                  <a:lnTo>
                    <a:pt x="6362" y="10651"/>
                  </a:lnTo>
                  <a:lnTo>
                    <a:pt x="6361" y="10661"/>
                  </a:lnTo>
                  <a:lnTo>
                    <a:pt x="6360" y="10671"/>
                  </a:lnTo>
                  <a:lnTo>
                    <a:pt x="6361" y="10682"/>
                  </a:lnTo>
                  <a:lnTo>
                    <a:pt x="6362" y="10692"/>
                  </a:lnTo>
                  <a:lnTo>
                    <a:pt x="6364" y="10703"/>
                  </a:lnTo>
                  <a:lnTo>
                    <a:pt x="6369" y="10714"/>
                  </a:lnTo>
                  <a:lnTo>
                    <a:pt x="6373" y="10724"/>
                  </a:lnTo>
                  <a:lnTo>
                    <a:pt x="6379" y="10733"/>
                  </a:lnTo>
                  <a:lnTo>
                    <a:pt x="6386" y="10742"/>
                  </a:lnTo>
                  <a:lnTo>
                    <a:pt x="6392" y="10751"/>
                  </a:lnTo>
                  <a:lnTo>
                    <a:pt x="6400" y="10757"/>
                  </a:lnTo>
                  <a:lnTo>
                    <a:pt x="6409" y="10763"/>
                  </a:lnTo>
                  <a:lnTo>
                    <a:pt x="6418" y="10769"/>
                  </a:lnTo>
                  <a:lnTo>
                    <a:pt x="6428" y="10773"/>
                  </a:lnTo>
                  <a:lnTo>
                    <a:pt x="6437" y="10776"/>
                  </a:lnTo>
                  <a:lnTo>
                    <a:pt x="6447" y="10780"/>
                  </a:lnTo>
                  <a:lnTo>
                    <a:pt x="6458" y="10781"/>
                  </a:lnTo>
                  <a:lnTo>
                    <a:pt x="6468" y="10782"/>
                  </a:lnTo>
                  <a:lnTo>
                    <a:pt x="6480" y="10781"/>
                  </a:lnTo>
                  <a:lnTo>
                    <a:pt x="6490" y="10780"/>
                  </a:lnTo>
                  <a:lnTo>
                    <a:pt x="6501" y="10777"/>
                  </a:lnTo>
                  <a:lnTo>
                    <a:pt x="6511" y="10774"/>
                  </a:lnTo>
                  <a:lnTo>
                    <a:pt x="6521" y="10769"/>
                  </a:lnTo>
                  <a:close/>
                  <a:moveTo>
                    <a:pt x="7747" y="10117"/>
                  </a:moveTo>
                  <a:lnTo>
                    <a:pt x="7757" y="10111"/>
                  </a:lnTo>
                  <a:lnTo>
                    <a:pt x="7766" y="10104"/>
                  </a:lnTo>
                  <a:lnTo>
                    <a:pt x="7774" y="10097"/>
                  </a:lnTo>
                  <a:lnTo>
                    <a:pt x="7781" y="10090"/>
                  </a:lnTo>
                  <a:lnTo>
                    <a:pt x="7788" y="10081"/>
                  </a:lnTo>
                  <a:lnTo>
                    <a:pt x="7793" y="10072"/>
                  </a:lnTo>
                  <a:lnTo>
                    <a:pt x="7798" y="10063"/>
                  </a:lnTo>
                  <a:lnTo>
                    <a:pt x="7801" y="10053"/>
                  </a:lnTo>
                  <a:lnTo>
                    <a:pt x="7803" y="10042"/>
                  </a:lnTo>
                  <a:lnTo>
                    <a:pt x="7806" y="10031"/>
                  </a:lnTo>
                  <a:lnTo>
                    <a:pt x="7806" y="10021"/>
                  </a:lnTo>
                  <a:lnTo>
                    <a:pt x="7806" y="10011"/>
                  </a:lnTo>
                  <a:lnTo>
                    <a:pt x="7803" y="10000"/>
                  </a:lnTo>
                  <a:lnTo>
                    <a:pt x="7801" y="9990"/>
                  </a:lnTo>
                  <a:lnTo>
                    <a:pt x="7798" y="9978"/>
                  </a:lnTo>
                  <a:lnTo>
                    <a:pt x="7793" y="9968"/>
                  </a:lnTo>
                  <a:lnTo>
                    <a:pt x="7788" y="9959"/>
                  </a:lnTo>
                  <a:lnTo>
                    <a:pt x="7781" y="9950"/>
                  </a:lnTo>
                  <a:lnTo>
                    <a:pt x="7773" y="9943"/>
                  </a:lnTo>
                  <a:lnTo>
                    <a:pt x="7765" y="9935"/>
                  </a:lnTo>
                  <a:lnTo>
                    <a:pt x="7756" y="9929"/>
                  </a:lnTo>
                  <a:lnTo>
                    <a:pt x="7747" y="9924"/>
                  </a:lnTo>
                  <a:lnTo>
                    <a:pt x="7738" y="9919"/>
                  </a:lnTo>
                  <a:lnTo>
                    <a:pt x="7728" y="9916"/>
                  </a:lnTo>
                  <a:lnTo>
                    <a:pt x="7718" y="9912"/>
                  </a:lnTo>
                  <a:lnTo>
                    <a:pt x="7708" y="9911"/>
                  </a:lnTo>
                  <a:lnTo>
                    <a:pt x="7697" y="9910"/>
                  </a:lnTo>
                  <a:lnTo>
                    <a:pt x="7687" y="9911"/>
                  </a:lnTo>
                  <a:lnTo>
                    <a:pt x="7676" y="9912"/>
                  </a:lnTo>
                  <a:lnTo>
                    <a:pt x="7665" y="9915"/>
                  </a:lnTo>
                  <a:lnTo>
                    <a:pt x="7655" y="9919"/>
                  </a:lnTo>
                  <a:lnTo>
                    <a:pt x="7645" y="9924"/>
                  </a:lnTo>
                  <a:lnTo>
                    <a:pt x="7635" y="9929"/>
                  </a:lnTo>
                  <a:lnTo>
                    <a:pt x="7626" y="9936"/>
                  </a:lnTo>
                  <a:lnTo>
                    <a:pt x="7618" y="9943"/>
                  </a:lnTo>
                  <a:lnTo>
                    <a:pt x="7612" y="9950"/>
                  </a:lnTo>
                  <a:lnTo>
                    <a:pt x="7605" y="9959"/>
                  </a:lnTo>
                  <a:lnTo>
                    <a:pt x="7599" y="9968"/>
                  </a:lnTo>
                  <a:lnTo>
                    <a:pt x="7595" y="9978"/>
                  </a:lnTo>
                  <a:lnTo>
                    <a:pt x="7591" y="9989"/>
                  </a:lnTo>
                  <a:lnTo>
                    <a:pt x="7589" y="9999"/>
                  </a:lnTo>
                  <a:lnTo>
                    <a:pt x="7587" y="10009"/>
                  </a:lnTo>
                  <a:lnTo>
                    <a:pt x="7587" y="10019"/>
                  </a:lnTo>
                  <a:lnTo>
                    <a:pt x="7587" y="10030"/>
                  </a:lnTo>
                  <a:lnTo>
                    <a:pt x="7588" y="10040"/>
                  </a:lnTo>
                  <a:lnTo>
                    <a:pt x="7591" y="10051"/>
                  </a:lnTo>
                  <a:lnTo>
                    <a:pt x="7595" y="10062"/>
                  </a:lnTo>
                  <a:lnTo>
                    <a:pt x="7599" y="10072"/>
                  </a:lnTo>
                  <a:lnTo>
                    <a:pt x="7605" y="10082"/>
                  </a:lnTo>
                  <a:lnTo>
                    <a:pt x="7612" y="10090"/>
                  </a:lnTo>
                  <a:lnTo>
                    <a:pt x="7620" y="10097"/>
                  </a:lnTo>
                  <a:lnTo>
                    <a:pt x="7627" y="10105"/>
                  </a:lnTo>
                  <a:lnTo>
                    <a:pt x="7635" y="10112"/>
                  </a:lnTo>
                  <a:lnTo>
                    <a:pt x="7645" y="10117"/>
                  </a:lnTo>
                  <a:lnTo>
                    <a:pt x="7654" y="10121"/>
                  </a:lnTo>
                  <a:lnTo>
                    <a:pt x="7664" y="10124"/>
                  </a:lnTo>
                  <a:lnTo>
                    <a:pt x="7674" y="10128"/>
                  </a:lnTo>
                  <a:lnTo>
                    <a:pt x="7685" y="10129"/>
                  </a:lnTo>
                  <a:lnTo>
                    <a:pt x="7696" y="10130"/>
                  </a:lnTo>
                  <a:lnTo>
                    <a:pt x="7706" y="10129"/>
                  </a:lnTo>
                  <a:lnTo>
                    <a:pt x="7717" y="10128"/>
                  </a:lnTo>
                  <a:lnTo>
                    <a:pt x="7727" y="10125"/>
                  </a:lnTo>
                  <a:lnTo>
                    <a:pt x="7737" y="10122"/>
                  </a:lnTo>
                  <a:lnTo>
                    <a:pt x="7747" y="10117"/>
                  </a:lnTo>
                  <a:close/>
                  <a:moveTo>
                    <a:pt x="8975" y="9465"/>
                  </a:moveTo>
                  <a:lnTo>
                    <a:pt x="8984" y="9459"/>
                  </a:lnTo>
                  <a:lnTo>
                    <a:pt x="8992" y="9452"/>
                  </a:lnTo>
                  <a:lnTo>
                    <a:pt x="9000" y="9445"/>
                  </a:lnTo>
                  <a:lnTo>
                    <a:pt x="9008" y="9438"/>
                  </a:lnTo>
                  <a:lnTo>
                    <a:pt x="9014" y="9429"/>
                  </a:lnTo>
                  <a:lnTo>
                    <a:pt x="9019" y="9420"/>
                  </a:lnTo>
                  <a:lnTo>
                    <a:pt x="9024" y="9411"/>
                  </a:lnTo>
                  <a:lnTo>
                    <a:pt x="9027" y="9401"/>
                  </a:lnTo>
                  <a:lnTo>
                    <a:pt x="9029" y="9390"/>
                  </a:lnTo>
                  <a:lnTo>
                    <a:pt x="9032" y="9379"/>
                  </a:lnTo>
                  <a:lnTo>
                    <a:pt x="9032" y="9369"/>
                  </a:lnTo>
                  <a:lnTo>
                    <a:pt x="9032" y="9359"/>
                  </a:lnTo>
                  <a:lnTo>
                    <a:pt x="9031" y="9348"/>
                  </a:lnTo>
                  <a:lnTo>
                    <a:pt x="9028" y="9338"/>
                  </a:lnTo>
                  <a:lnTo>
                    <a:pt x="9024" y="9327"/>
                  </a:lnTo>
                  <a:lnTo>
                    <a:pt x="9019" y="9316"/>
                  </a:lnTo>
                  <a:lnTo>
                    <a:pt x="9014" y="9307"/>
                  </a:lnTo>
                  <a:lnTo>
                    <a:pt x="9007" y="9298"/>
                  </a:lnTo>
                  <a:lnTo>
                    <a:pt x="9000" y="9291"/>
                  </a:lnTo>
                  <a:lnTo>
                    <a:pt x="8991" y="9283"/>
                  </a:lnTo>
                  <a:lnTo>
                    <a:pt x="8984" y="9277"/>
                  </a:lnTo>
                  <a:lnTo>
                    <a:pt x="8975" y="9272"/>
                  </a:lnTo>
                  <a:lnTo>
                    <a:pt x="8964" y="9267"/>
                  </a:lnTo>
                  <a:lnTo>
                    <a:pt x="8954" y="9264"/>
                  </a:lnTo>
                  <a:lnTo>
                    <a:pt x="8944" y="9260"/>
                  </a:lnTo>
                  <a:lnTo>
                    <a:pt x="8934" y="9259"/>
                  </a:lnTo>
                  <a:lnTo>
                    <a:pt x="8924" y="9258"/>
                  </a:lnTo>
                  <a:lnTo>
                    <a:pt x="8913" y="9259"/>
                  </a:lnTo>
                  <a:lnTo>
                    <a:pt x="8903" y="9260"/>
                  </a:lnTo>
                  <a:lnTo>
                    <a:pt x="8892" y="9263"/>
                  </a:lnTo>
                  <a:lnTo>
                    <a:pt x="8882" y="9267"/>
                  </a:lnTo>
                  <a:lnTo>
                    <a:pt x="8871" y="9272"/>
                  </a:lnTo>
                  <a:lnTo>
                    <a:pt x="8861" y="9277"/>
                  </a:lnTo>
                  <a:lnTo>
                    <a:pt x="8854" y="9284"/>
                  </a:lnTo>
                  <a:lnTo>
                    <a:pt x="8845" y="9291"/>
                  </a:lnTo>
                  <a:lnTo>
                    <a:pt x="8838" y="9298"/>
                  </a:lnTo>
                  <a:lnTo>
                    <a:pt x="8831" y="9307"/>
                  </a:lnTo>
                  <a:lnTo>
                    <a:pt x="8827" y="9316"/>
                  </a:lnTo>
                  <a:lnTo>
                    <a:pt x="8822" y="9327"/>
                  </a:lnTo>
                  <a:lnTo>
                    <a:pt x="8818" y="9337"/>
                  </a:lnTo>
                  <a:lnTo>
                    <a:pt x="8815" y="9347"/>
                  </a:lnTo>
                  <a:lnTo>
                    <a:pt x="8814" y="9357"/>
                  </a:lnTo>
                  <a:lnTo>
                    <a:pt x="8813" y="9367"/>
                  </a:lnTo>
                  <a:lnTo>
                    <a:pt x="8814" y="9378"/>
                  </a:lnTo>
                  <a:lnTo>
                    <a:pt x="8815" y="9388"/>
                  </a:lnTo>
                  <a:lnTo>
                    <a:pt x="8818" y="9399"/>
                  </a:lnTo>
                  <a:lnTo>
                    <a:pt x="8821" y="9410"/>
                  </a:lnTo>
                  <a:lnTo>
                    <a:pt x="8827" y="9420"/>
                  </a:lnTo>
                  <a:lnTo>
                    <a:pt x="8832" y="9429"/>
                  </a:lnTo>
                  <a:lnTo>
                    <a:pt x="8839" y="9438"/>
                  </a:lnTo>
                  <a:lnTo>
                    <a:pt x="8846" y="9447"/>
                  </a:lnTo>
                  <a:lnTo>
                    <a:pt x="8854" y="9453"/>
                  </a:lnTo>
                  <a:lnTo>
                    <a:pt x="8862" y="9459"/>
                  </a:lnTo>
                  <a:lnTo>
                    <a:pt x="8871" y="9465"/>
                  </a:lnTo>
                  <a:lnTo>
                    <a:pt x="8880" y="9469"/>
                  </a:lnTo>
                  <a:lnTo>
                    <a:pt x="8890" y="9472"/>
                  </a:lnTo>
                  <a:lnTo>
                    <a:pt x="8901" y="9476"/>
                  </a:lnTo>
                  <a:lnTo>
                    <a:pt x="8912" y="9477"/>
                  </a:lnTo>
                  <a:lnTo>
                    <a:pt x="8922" y="9478"/>
                  </a:lnTo>
                  <a:lnTo>
                    <a:pt x="8932" y="9477"/>
                  </a:lnTo>
                  <a:lnTo>
                    <a:pt x="8943" y="9476"/>
                  </a:lnTo>
                  <a:lnTo>
                    <a:pt x="8953" y="9474"/>
                  </a:lnTo>
                  <a:lnTo>
                    <a:pt x="8964" y="9470"/>
                  </a:lnTo>
                  <a:lnTo>
                    <a:pt x="8975" y="9465"/>
                  </a:lnTo>
                  <a:close/>
                  <a:moveTo>
                    <a:pt x="10201" y="8813"/>
                  </a:moveTo>
                  <a:lnTo>
                    <a:pt x="10211" y="8807"/>
                  </a:lnTo>
                  <a:lnTo>
                    <a:pt x="10219" y="8800"/>
                  </a:lnTo>
                  <a:lnTo>
                    <a:pt x="10228" y="8793"/>
                  </a:lnTo>
                  <a:lnTo>
                    <a:pt x="10234" y="8786"/>
                  </a:lnTo>
                  <a:lnTo>
                    <a:pt x="10241" y="8777"/>
                  </a:lnTo>
                  <a:lnTo>
                    <a:pt x="10246" y="8768"/>
                  </a:lnTo>
                  <a:lnTo>
                    <a:pt x="10250" y="8759"/>
                  </a:lnTo>
                  <a:lnTo>
                    <a:pt x="10254" y="8749"/>
                  </a:lnTo>
                  <a:lnTo>
                    <a:pt x="10257" y="8738"/>
                  </a:lnTo>
                  <a:lnTo>
                    <a:pt x="10258" y="8727"/>
                  </a:lnTo>
                  <a:lnTo>
                    <a:pt x="10259" y="8717"/>
                  </a:lnTo>
                  <a:lnTo>
                    <a:pt x="10259" y="8707"/>
                  </a:lnTo>
                  <a:lnTo>
                    <a:pt x="10257" y="8696"/>
                  </a:lnTo>
                  <a:lnTo>
                    <a:pt x="10254" y="8686"/>
                  </a:lnTo>
                  <a:lnTo>
                    <a:pt x="10251" y="8675"/>
                  </a:lnTo>
                  <a:lnTo>
                    <a:pt x="10246" y="8664"/>
                  </a:lnTo>
                  <a:lnTo>
                    <a:pt x="10240" y="8655"/>
                  </a:lnTo>
                  <a:lnTo>
                    <a:pt x="10233" y="8646"/>
                  </a:lnTo>
                  <a:lnTo>
                    <a:pt x="10226" y="8639"/>
                  </a:lnTo>
                  <a:lnTo>
                    <a:pt x="10219" y="8631"/>
                  </a:lnTo>
                  <a:lnTo>
                    <a:pt x="10210" y="8625"/>
                  </a:lnTo>
                  <a:lnTo>
                    <a:pt x="10201" y="8620"/>
                  </a:lnTo>
                  <a:lnTo>
                    <a:pt x="10192" y="8615"/>
                  </a:lnTo>
                  <a:lnTo>
                    <a:pt x="10182" y="8612"/>
                  </a:lnTo>
                  <a:lnTo>
                    <a:pt x="10172" y="8608"/>
                  </a:lnTo>
                  <a:lnTo>
                    <a:pt x="10160" y="8607"/>
                  </a:lnTo>
                  <a:lnTo>
                    <a:pt x="10150" y="8606"/>
                  </a:lnTo>
                  <a:lnTo>
                    <a:pt x="10140" y="8607"/>
                  </a:lnTo>
                  <a:lnTo>
                    <a:pt x="10129" y="8608"/>
                  </a:lnTo>
                  <a:lnTo>
                    <a:pt x="10119" y="8611"/>
                  </a:lnTo>
                  <a:lnTo>
                    <a:pt x="10108" y="8615"/>
                  </a:lnTo>
                  <a:lnTo>
                    <a:pt x="10098" y="8620"/>
                  </a:lnTo>
                  <a:lnTo>
                    <a:pt x="10089" y="8625"/>
                  </a:lnTo>
                  <a:lnTo>
                    <a:pt x="10080" y="8632"/>
                  </a:lnTo>
                  <a:lnTo>
                    <a:pt x="10072" y="8639"/>
                  </a:lnTo>
                  <a:lnTo>
                    <a:pt x="10064" y="8646"/>
                  </a:lnTo>
                  <a:lnTo>
                    <a:pt x="10058" y="8655"/>
                  </a:lnTo>
                  <a:lnTo>
                    <a:pt x="10053" y="8664"/>
                  </a:lnTo>
                  <a:lnTo>
                    <a:pt x="10048" y="8675"/>
                  </a:lnTo>
                  <a:lnTo>
                    <a:pt x="10045" y="8685"/>
                  </a:lnTo>
                  <a:lnTo>
                    <a:pt x="10043" y="8695"/>
                  </a:lnTo>
                  <a:lnTo>
                    <a:pt x="10040" y="8705"/>
                  </a:lnTo>
                  <a:lnTo>
                    <a:pt x="10040" y="8715"/>
                  </a:lnTo>
                  <a:lnTo>
                    <a:pt x="10040" y="8726"/>
                  </a:lnTo>
                  <a:lnTo>
                    <a:pt x="10042" y="8736"/>
                  </a:lnTo>
                  <a:lnTo>
                    <a:pt x="10044" y="8747"/>
                  </a:lnTo>
                  <a:lnTo>
                    <a:pt x="10048" y="8758"/>
                  </a:lnTo>
                  <a:lnTo>
                    <a:pt x="10053" y="8768"/>
                  </a:lnTo>
                  <a:lnTo>
                    <a:pt x="10058" y="8778"/>
                  </a:lnTo>
                  <a:lnTo>
                    <a:pt x="10065" y="8786"/>
                  </a:lnTo>
                  <a:lnTo>
                    <a:pt x="10072" y="8793"/>
                  </a:lnTo>
                  <a:lnTo>
                    <a:pt x="10081" y="8801"/>
                  </a:lnTo>
                  <a:lnTo>
                    <a:pt x="10089" y="8808"/>
                  </a:lnTo>
                  <a:lnTo>
                    <a:pt x="10098" y="8813"/>
                  </a:lnTo>
                  <a:lnTo>
                    <a:pt x="10108" y="8817"/>
                  </a:lnTo>
                  <a:lnTo>
                    <a:pt x="10118" y="8820"/>
                  </a:lnTo>
                  <a:lnTo>
                    <a:pt x="10128" y="8824"/>
                  </a:lnTo>
                  <a:lnTo>
                    <a:pt x="10138" y="8825"/>
                  </a:lnTo>
                  <a:lnTo>
                    <a:pt x="10148" y="8826"/>
                  </a:lnTo>
                  <a:lnTo>
                    <a:pt x="10159" y="8825"/>
                  </a:lnTo>
                  <a:lnTo>
                    <a:pt x="10169" y="8824"/>
                  </a:lnTo>
                  <a:lnTo>
                    <a:pt x="10181" y="8822"/>
                  </a:lnTo>
                  <a:lnTo>
                    <a:pt x="10191" y="8818"/>
                  </a:lnTo>
                  <a:lnTo>
                    <a:pt x="10201" y="8813"/>
                  </a:lnTo>
                  <a:close/>
                  <a:moveTo>
                    <a:pt x="11427" y="8161"/>
                  </a:moveTo>
                  <a:lnTo>
                    <a:pt x="11437" y="8155"/>
                  </a:lnTo>
                  <a:lnTo>
                    <a:pt x="11446" y="8148"/>
                  </a:lnTo>
                  <a:lnTo>
                    <a:pt x="11454" y="8141"/>
                  </a:lnTo>
                  <a:lnTo>
                    <a:pt x="11460" y="8134"/>
                  </a:lnTo>
                  <a:lnTo>
                    <a:pt x="11467" y="8125"/>
                  </a:lnTo>
                  <a:lnTo>
                    <a:pt x="11473" y="8116"/>
                  </a:lnTo>
                  <a:lnTo>
                    <a:pt x="11477" y="8107"/>
                  </a:lnTo>
                  <a:lnTo>
                    <a:pt x="11481" y="8097"/>
                  </a:lnTo>
                  <a:lnTo>
                    <a:pt x="11483" y="8086"/>
                  </a:lnTo>
                  <a:lnTo>
                    <a:pt x="11485" y="8075"/>
                  </a:lnTo>
                  <a:lnTo>
                    <a:pt x="11485" y="8065"/>
                  </a:lnTo>
                  <a:lnTo>
                    <a:pt x="11485" y="8055"/>
                  </a:lnTo>
                  <a:lnTo>
                    <a:pt x="11484" y="8044"/>
                  </a:lnTo>
                  <a:lnTo>
                    <a:pt x="11481" y="8034"/>
                  </a:lnTo>
                  <a:lnTo>
                    <a:pt x="11477" y="8023"/>
                  </a:lnTo>
                  <a:lnTo>
                    <a:pt x="11473" y="8012"/>
                  </a:lnTo>
                  <a:lnTo>
                    <a:pt x="11467" y="8003"/>
                  </a:lnTo>
                  <a:lnTo>
                    <a:pt x="11460" y="7994"/>
                  </a:lnTo>
                  <a:lnTo>
                    <a:pt x="11453" y="7987"/>
                  </a:lnTo>
                  <a:lnTo>
                    <a:pt x="11445" y="7979"/>
                  </a:lnTo>
                  <a:lnTo>
                    <a:pt x="11437" y="7973"/>
                  </a:lnTo>
                  <a:lnTo>
                    <a:pt x="11428" y="7968"/>
                  </a:lnTo>
                  <a:lnTo>
                    <a:pt x="11418" y="7963"/>
                  </a:lnTo>
                  <a:lnTo>
                    <a:pt x="11408" y="7960"/>
                  </a:lnTo>
                  <a:lnTo>
                    <a:pt x="11398" y="7956"/>
                  </a:lnTo>
                  <a:lnTo>
                    <a:pt x="11388" y="7955"/>
                  </a:lnTo>
                  <a:lnTo>
                    <a:pt x="11376" y="7954"/>
                  </a:lnTo>
                  <a:lnTo>
                    <a:pt x="11366" y="7955"/>
                  </a:lnTo>
                  <a:lnTo>
                    <a:pt x="11356" y="7956"/>
                  </a:lnTo>
                  <a:lnTo>
                    <a:pt x="11345" y="7959"/>
                  </a:lnTo>
                  <a:lnTo>
                    <a:pt x="11335" y="7963"/>
                  </a:lnTo>
                  <a:lnTo>
                    <a:pt x="11325" y="7968"/>
                  </a:lnTo>
                  <a:lnTo>
                    <a:pt x="11315" y="7973"/>
                  </a:lnTo>
                  <a:lnTo>
                    <a:pt x="11306" y="7980"/>
                  </a:lnTo>
                  <a:lnTo>
                    <a:pt x="11298" y="7987"/>
                  </a:lnTo>
                  <a:lnTo>
                    <a:pt x="11291" y="7994"/>
                  </a:lnTo>
                  <a:lnTo>
                    <a:pt x="11284" y="8003"/>
                  </a:lnTo>
                  <a:lnTo>
                    <a:pt x="11279" y="8012"/>
                  </a:lnTo>
                  <a:lnTo>
                    <a:pt x="11274" y="8023"/>
                  </a:lnTo>
                  <a:lnTo>
                    <a:pt x="11271" y="8033"/>
                  </a:lnTo>
                  <a:lnTo>
                    <a:pt x="11269" y="8043"/>
                  </a:lnTo>
                  <a:lnTo>
                    <a:pt x="11267" y="8053"/>
                  </a:lnTo>
                  <a:lnTo>
                    <a:pt x="11267" y="8063"/>
                  </a:lnTo>
                  <a:lnTo>
                    <a:pt x="11267" y="8074"/>
                  </a:lnTo>
                  <a:lnTo>
                    <a:pt x="11269" y="8084"/>
                  </a:lnTo>
                  <a:lnTo>
                    <a:pt x="11271" y="8095"/>
                  </a:lnTo>
                  <a:lnTo>
                    <a:pt x="11274" y="8106"/>
                  </a:lnTo>
                  <a:lnTo>
                    <a:pt x="11279" y="8116"/>
                  </a:lnTo>
                  <a:lnTo>
                    <a:pt x="11286" y="8126"/>
                  </a:lnTo>
                  <a:lnTo>
                    <a:pt x="11291" y="8134"/>
                  </a:lnTo>
                  <a:lnTo>
                    <a:pt x="11299" y="8143"/>
                  </a:lnTo>
                  <a:lnTo>
                    <a:pt x="11307" y="8149"/>
                  </a:lnTo>
                  <a:lnTo>
                    <a:pt x="11316" y="8156"/>
                  </a:lnTo>
                  <a:lnTo>
                    <a:pt x="11325" y="8161"/>
                  </a:lnTo>
                  <a:lnTo>
                    <a:pt x="11334" y="8165"/>
                  </a:lnTo>
                  <a:lnTo>
                    <a:pt x="11344" y="8170"/>
                  </a:lnTo>
                  <a:lnTo>
                    <a:pt x="11354" y="8172"/>
                  </a:lnTo>
                  <a:lnTo>
                    <a:pt x="11364" y="8173"/>
                  </a:lnTo>
                  <a:lnTo>
                    <a:pt x="11375" y="8174"/>
                  </a:lnTo>
                  <a:lnTo>
                    <a:pt x="11385" y="8173"/>
                  </a:lnTo>
                  <a:lnTo>
                    <a:pt x="11397" y="8172"/>
                  </a:lnTo>
                  <a:lnTo>
                    <a:pt x="11407" y="8170"/>
                  </a:lnTo>
                  <a:lnTo>
                    <a:pt x="11417" y="8166"/>
                  </a:lnTo>
                  <a:lnTo>
                    <a:pt x="11427" y="8161"/>
                  </a:lnTo>
                  <a:close/>
                  <a:moveTo>
                    <a:pt x="12654" y="7509"/>
                  </a:moveTo>
                  <a:lnTo>
                    <a:pt x="12663" y="7503"/>
                  </a:lnTo>
                  <a:lnTo>
                    <a:pt x="12672" y="7496"/>
                  </a:lnTo>
                  <a:lnTo>
                    <a:pt x="12680" y="7489"/>
                  </a:lnTo>
                  <a:lnTo>
                    <a:pt x="12688" y="7482"/>
                  </a:lnTo>
                  <a:lnTo>
                    <a:pt x="12693" y="7473"/>
                  </a:lnTo>
                  <a:lnTo>
                    <a:pt x="12699" y="7464"/>
                  </a:lnTo>
                  <a:lnTo>
                    <a:pt x="12703" y="7455"/>
                  </a:lnTo>
                  <a:lnTo>
                    <a:pt x="12707" y="7445"/>
                  </a:lnTo>
                  <a:lnTo>
                    <a:pt x="12710" y="7434"/>
                  </a:lnTo>
                  <a:lnTo>
                    <a:pt x="12711" y="7423"/>
                  </a:lnTo>
                  <a:lnTo>
                    <a:pt x="12712" y="7413"/>
                  </a:lnTo>
                  <a:lnTo>
                    <a:pt x="12711" y="7403"/>
                  </a:lnTo>
                  <a:lnTo>
                    <a:pt x="12710" y="7392"/>
                  </a:lnTo>
                  <a:lnTo>
                    <a:pt x="12708" y="7382"/>
                  </a:lnTo>
                  <a:lnTo>
                    <a:pt x="12703" y="7371"/>
                  </a:lnTo>
                  <a:lnTo>
                    <a:pt x="12699" y="7360"/>
                  </a:lnTo>
                  <a:lnTo>
                    <a:pt x="12693" y="7351"/>
                  </a:lnTo>
                  <a:lnTo>
                    <a:pt x="12687" y="7342"/>
                  </a:lnTo>
                  <a:lnTo>
                    <a:pt x="12680" y="7335"/>
                  </a:lnTo>
                  <a:lnTo>
                    <a:pt x="12672" y="7327"/>
                  </a:lnTo>
                  <a:lnTo>
                    <a:pt x="12663" y="7321"/>
                  </a:lnTo>
                  <a:lnTo>
                    <a:pt x="12654" y="7316"/>
                  </a:lnTo>
                  <a:lnTo>
                    <a:pt x="12644" y="7311"/>
                  </a:lnTo>
                  <a:lnTo>
                    <a:pt x="12635" y="7308"/>
                  </a:lnTo>
                  <a:lnTo>
                    <a:pt x="12625" y="7304"/>
                  </a:lnTo>
                  <a:lnTo>
                    <a:pt x="12614" y="7303"/>
                  </a:lnTo>
                  <a:lnTo>
                    <a:pt x="12604" y="7302"/>
                  </a:lnTo>
                  <a:lnTo>
                    <a:pt x="12592" y="7303"/>
                  </a:lnTo>
                  <a:lnTo>
                    <a:pt x="12582" y="7304"/>
                  </a:lnTo>
                  <a:lnTo>
                    <a:pt x="12572" y="7307"/>
                  </a:lnTo>
                  <a:lnTo>
                    <a:pt x="12561" y="7311"/>
                  </a:lnTo>
                  <a:lnTo>
                    <a:pt x="12551" y="7316"/>
                  </a:lnTo>
                  <a:lnTo>
                    <a:pt x="12542" y="7321"/>
                  </a:lnTo>
                  <a:lnTo>
                    <a:pt x="12533" y="7328"/>
                  </a:lnTo>
                  <a:lnTo>
                    <a:pt x="12525" y="7335"/>
                  </a:lnTo>
                  <a:lnTo>
                    <a:pt x="12517" y="7342"/>
                  </a:lnTo>
                  <a:lnTo>
                    <a:pt x="12512" y="7351"/>
                  </a:lnTo>
                  <a:lnTo>
                    <a:pt x="12506" y="7360"/>
                  </a:lnTo>
                  <a:lnTo>
                    <a:pt x="12502" y="7371"/>
                  </a:lnTo>
                  <a:lnTo>
                    <a:pt x="12498" y="7381"/>
                  </a:lnTo>
                  <a:lnTo>
                    <a:pt x="12495" y="7391"/>
                  </a:lnTo>
                  <a:lnTo>
                    <a:pt x="12494" y="7401"/>
                  </a:lnTo>
                  <a:lnTo>
                    <a:pt x="12493" y="7411"/>
                  </a:lnTo>
                  <a:lnTo>
                    <a:pt x="12494" y="7422"/>
                  </a:lnTo>
                  <a:lnTo>
                    <a:pt x="12495" y="7432"/>
                  </a:lnTo>
                  <a:lnTo>
                    <a:pt x="12497" y="7443"/>
                  </a:lnTo>
                  <a:lnTo>
                    <a:pt x="12502" y="7454"/>
                  </a:lnTo>
                  <a:lnTo>
                    <a:pt x="12506" y="7464"/>
                  </a:lnTo>
                  <a:lnTo>
                    <a:pt x="12512" y="7474"/>
                  </a:lnTo>
                  <a:lnTo>
                    <a:pt x="12518" y="7482"/>
                  </a:lnTo>
                  <a:lnTo>
                    <a:pt x="12525" y="7491"/>
                  </a:lnTo>
                  <a:lnTo>
                    <a:pt x="12533" y="7497"/>
                  </a:lnTo>
                  <a:lnTo>
                    <a:pt x="12542" y="7504"/>
                  </a:lnTo>
                  <a:lnTo>
                    <a:pt x="12551" y="7509"/>
                  </a:lnTo>
                  <a:lnTo>
                    <a:pt x="12561" y="7513"/>
                  </a:lnTo>
                  <a:lnTo>
                    <a:pt x="12570" y="7516"/>
                  </a:lnTo>
                  <a:lnTo>
                    <a:pt x="12580" y="7520"/>
                  </a:lnTo>
                  <a:lnTo>
                    <a:pt x="12591" y="7521"/>
                  </a:lnTo>
                  <a:lnTo>
                    <a:pt x="12601" y="7522"/>
                  </a:lnTo>
                  <a:lnTo>
                    <a:pt x="12613" y="7521"/>
                  </a:lnTo>
                  <a:lnTo>
                    <a:pt x="12623" y="7520"/>
                  </a:lnTo>
                  <a:lnTo>
                    <a:pt x="12633" y="7518"/>
                  </a:lnTo>
                  <a:lnTo>
                    <a:pt x="12644" y="7514"/>
                  </a:lnTo>
                  <a:lnTo>
                    <a:pt x="12654" y="7509"/>
                  </a:lnTo>
                  <a:close/>
                  <a:moveTo>
                    <a:pt x="12078" y="9389"/>
                  </a:moveTo>
                  <a:lnTo>
                    <a:pt x="12088" y="9384"/>
                  </a:lnTo>
                  <a:lnTo>
                    <a:pt x="12097" y="9377"/>
                  </a:lnTo>
                  <a:lnTo>
                    <a:pt x="12105" y="9369"/>
                  </a:lnTo>
                  <a:lnTo>
                    <a:pt x="12112" y="9361"/>
                  </a:lnTo>
                  <a:lnTo>
                    <a:pt x="12118" y="9353"/>
                  </a:lnTo>
                  <a:lnTo>
                    <a:pt x="12124" y="9343"/>
                  </a:lnTo>
                  <a:lnTo>
                    <a:pt x="12128" y="9334"/>
                  </a:lnTo>
                  <a:lnTo>
                    <a:pt x="12132" y="9324"/>
                  </a:lnTo>
                  <a:lnTo>
                    <a:pt x="12134" y="9314"/>
                  </a:lnTo>
                  <a:lnTo>
                    <a:pt x="12136" y="9304"/>
                  </a:lnTo>
                  <a:lnTo>
                    <a:pt x="12136" y="9293"/>
                  </a:lnTo>
                  <a:lnTo>
                    <a:pt x="12136" y="9283"/>
                  </a:lnTo>
                  <a:lnTo>
                    <a:pt x="12135" y="9272"/>
                  </a:lnTo>
                  <a:lnTo>
                    <a:pt x="12132" y="9261"/>
                  </a:lnTo>
                  <a:lnTo>
                    <a:pt x="12128" y="9251"/>
                  </a:lnTo>
                  <a:lnTo>
                    <a:pt x="12124" y="9241"/>
                  </a:lnTo>
                  <a:lnTo>
                    <a:pt x="12118" y="9231"/>
                  </a:lnTo>
                  <a:lnTo>
                    <a:pt x="12112" y="9222"/>
                  </a:lnTo>
                  <a:lnTo>
                    <a:pt x="12104" y="9214"/>
                  </a:lnTo>
                  <a:lnTo>
                    <a:pt x="12096" y="9208"/>
                  </a:lnTo>
                  <a:lnTo>
                    <a:pt x="12088" y="9201"/>
                  </a:lnTo>
                  <a:lnTo>
                    <a:pt x="12079" y="9195"/>
                  </a:lnTo>
                  <a:lnTo>
                    <a:pt x="12069" y="9191"/>
                  </a:lnTo>
                  <a:lnTo>
                    <a:pt x="12059" y="9187"/>
                  </a:lnTo>
                  <a:lnTo>
                    <a:pt x="12049" y="9185"/>
                  </a:lnTo>
                  <a:lnTo>
                    <a:pt x="12039" y="9183"/>
                  </a:lnTo>
                  <a:lnTo>
                    <a:pt x="12028" y="9183"/>
                  </a:lnTo>
                  <a:lnTo>
                    <a:pt x="12017" y="9183"/>
                  </a:lnTo>
                  <a:lnTo>
                    <a:pt x="12007" y="9185"/>
                  </a:lnTo>
                  <a:lnTo>
                    <a:pt x="11996" y="9187"/>
                  </a:lnTo>
                  <a:lnTo>
                    <a:pt x="11986" y="9191"/>
                  </a:lnTo>
                  <a:lnTo>
                    <a:pt x="11976" y="9195"/>
                  </a:lnTo>
                  <a:lnTo>
                    <a:pt x="11966" y="9201"/>
                  </a:lnTo>
                  <a:lnTo>
                    <a:pt x="11957" y="9208"/>
                  </a:lnTo>
                  <a:lnTo>
                    <a:pt x="11949" y="9215"/>
                  </a:lnTo>
                  <a:lnTo>
                    <a:pt x="11942" y="9223"/>
                  </a:lnTo>
                  <a:lnTo>
                    <a:pt x="11936" y="9231"/>
                  </a:lnTo>
                  <a:lnTo>
                    <a:pt x="11930" y="9241"/>
                  </a:lnTo>
                  <a:lnTo>
                    <a:pt x="11926" y="9250"/>
                  </a:lnTo>
                  <a:lnTo>
                    <a:pt x="11922" y="9260"/>
                  </a:lnTo>
                  <a:lnTo>
                    <a:pt x="11920" y="9270"/>
                  </a:lnTo>
                  <a:lnTo>
                    <a:pt x="11919" y="9280"/>
                  </a:lnTo>
                  <a:lnTo>
                    <a:pt x="11918" y="9292"/>
                  </a:lnTo>
                  <a:lnTo>
                    <a:pt x="11918" y="9302"/>
                  </a:lnTo>
                  <a:lnTo>
                    <a:pt x="11920" y="9313"/>
                  </a:lnTo>
                  <a:lnTo>
                    <a:pt x="11922" y="9323"/>
                  </a:lnTo>
                  <a:lnTo>
                    <a:pt x="11926" y="9333"/>
                  </a:lnTo>
                  <a:lnTo>
                    <a:pt x="11930" y="9343"/>
                  </a:lnTo>
                  <a:lnTo>
                    <a:pt x="11937" y="9353"/>
                  </a:lnTo>
                  <a:lnTo>
                    <a:pt x="11942" y="9362"/>
                  </a:lnTo>
                  <a:lnTo>
                    <a:pt x="11950" y="9370"/>
                  </a:lnTo>
                  <a:lnTo>
                    <a:pt x="11958" y="9377"/>
                  </a:lnTo>
                  <a:lnTo>
                    <a:pt x="11967" y="9384"/>
                  </a:lnTo>
                  <a:lnTo>
                    <a:pt x="11976" y="9389"/>
                  </a:lnTo>
                  <a:lnTo>
                    <a:pt x="11985" y="9394"/>
                  </a:lnTo>
                  <a:lnTo>
                    <a:pt x="11995" y="9397"/>
                  </a:lnTo>
                  <a:lnTo>
                    <a:pt x="12005" y="9399"/>
                  </a:lnTo>
                  <a:lnTo>
                    <a:pt x="12015" y="9402"/>
                  </a:lnTo>
                  <a:lnTo>
                    <a:pt x="12026" y="9402"/>
                  </a:lnTo>
                  <a:lnTo>
                    <a:pt x="12037" y="9402"/>
                  </a:lnTo>
                  <a:lnTo>
                    <a:pt x="12048" y="9399"/>
                  </a:lnTo>
                  <a:lnTo>
                    <a:pt x="12058" y="9397"/>
                  </a:lnTo>
                  <a:lnTo>
                    <a:pt x="12068" y="9394"/>
                  </a:lnTo>
                  <a:lnTo>
                    <a:pt x="12078" y="9389"/>
                  </a:lnTo>
                  <a:close/>
                  <a:moveTo>
                    <a:pt x="13305" y="8737"/>
                  </a:moveTo>
                  <a:lnTo>
                    <a:pt x="13314" y="8732"/>
                  </a:lnTo>
                  <a:lnTo>
                    <a:pt x="13323" y="8725"/>
                  </a:lnTo>
                  <a:lnTo>
                    <a:pt x="13331" y="8717"/>
                  </a:lnTo>
                  <a:lnTo>
                    <a:pt x="13339" y="8709"/>
                  </a:lnTo>
                  <a:lnTo>
                    <a:pt x="13345" y="8701"/>
                  </a:lnTo>
                  <a:lnTo>
                    <a:pt x="13350" y="8691"/>
                  </a:lnTo>
                  <a:lnTo>
                    <a:pt x="13355" y="8682"/>
                  </a:lnTo>
                  <a:lnTo>
                    <a:pt x="13358" y="8672"/>
                  </a:lnTo>
                  <a:lnTo>
                    <a:pt x="13361" y="8662"/>
                  </a:lnTo>
                  <a:lnTo>
                    <a:pt x="13362" y="8652"/>
                  </a:lnTo>
                  <a:lnTo>
                    <a:pt x="13364" y="8641"/>
                  </a:lnTo>
                  <a:lnTo>
                    <a:pt x="13362" y="8631"/>
                  </a:lnTo>
                  <a:lnTo>
                    <a:pt x="13361" y="8620"/>
                  </a:lnTo>
                  <a:lnTo>
                    <a:pt x="13359" y="8609"/>
                  </a:lnTo>
                  <a:lnTo>
                    <a:pt x="13356" y="8599"/>
                  </a:lnTo>
                  <a:lnTo>
                    <a:pt x="13350" y="8589"/>
                  </a:lnTo>
                  <a:lnTo>
                    <a:pt x="13345" y="8579"/>
                  </a:lnTo>
                  <a:lnTo>
                    <a:pt x="13338" y="8570"/>
                  </a:lnTo>
                  <a:lnTo>
                    <a:pt x="13331" y="8562"/>
                  </a:lnTo>
                  <a:lnTo>
                    <a:pt x="13323" y="8556"/>
                  </a:lnTo>
                  <a:lnTo>
                    <a:pt x="13314" y="8549"/>
                  </a:lnTo>
                  <a:lnTo>
                    <a:pt x="13305" y="8543"/>
                  </a:lnTo>
                  <a:lnTo>
                    <a:pt x="13295" y="8539"/>
                  </a:lnTo>
                  <a:lnTo>
                    <a:pt x="13286" y="8535"/>
                  </a:lnTo>
                  <a:lnTo>
                    <a:pt x="13276" y="8533"/>
                  </a:lnTo>
                  <a:lnTo>
                    <a:pt x="13265" y="8531"/>
                  </a:lnTo>
                  <a:lnTo>
                    <a:pt x="13255" y="8531"/>
                  </a:lnTo>
                  <a:lnTo>
                    <a:pt x="13244" y="8531"/>
                  </a:lnTo>
                  <a:lnTo>
                    <a:pt x="13234" y="8533"/>
                  </a:lnTo>
                  <a:lnTo>
                    <a:pt x="13223" y="8535"/>
                  </a:lnTo>
                  <a:lnTo>
                    <a:pt x="13212" y="8539"/>
                  </a:lnTo>
                  <a:lnTo>
                    <a:pt x="13202" y="8543"/>
                  </a:lnTo>
                  <a:lnTo>
                    <a:pt x="13193" y="8549"/>
                  </a:lnTo>
                  <a:lnTo>
                    <a:pt x="13184" y="8556"/>
                  </a:lnTo>
                  <a:lnTo>
                    <a:pt x="13176" y="8563"/>
                  </a:lnTo>
                  <a:lnTo>
                    <a:pt x="13169" y="8571"/>
                  </a:lnTo>
                  <a:lnTo>
                    <a:pt x="13163" y="8579"/>
                  </a:lnTo>
                  <a:lnTo>
                    <a:pt x="13157" y="8589"/>
                  </a:lnTo>
                  <a:lnTo>
                    <a:pt x="13153" y="8598"/>
                  </a:lnTo>
                  <a:lnTo>
                    <a:pt x="13149" y="8608"/>
                  </a:lnTo>
                  <a:lnTo>
                    <a:pt x="13146" y="8618"/>
                  </a:lnTo>
                  <a:lnTo>
                    <a:pt x="13145" y="8628"/>
                  </a:lnTo>
                  <a:lnTo>
                    <a:pt x="13144" y="8640"/>
                  </a:lnTo>
                  <a:lnTo>
                    <a:pt x="13145" y="8650"/>
                  </a:lnTo>
                  <a:lnTo>
                    <a:pt x="13146" y="8661"/>
                  </a:lnTo>
                  <a:lnTo>
                    <a:pt x="13148" y="8671"/>
                  </a:lnTo>
                  <a:lnTo>
                    <a:pt x="13153" y="8681"/>
                  </a:lnTo>
                  <a:lnTo>
                    <a:pt x="13157" y="8691"/>
                  </a:lnTo>
                  <a:lnTo>
                    <a:pt x="13163" y="8701"/>
                  </a:lnTo>
                  <a:lnTo>
                    <a:pt x="13170" y="8710"/>
                  </a:lnTo>
                  <a:lnTo>
                    <a:pt x="13176" y="8718"/>
                  </a:lnTo>
                  <a:lnTo>
                    <a:pt x="13184" y="8725"/>
                  </a:lnTo>
                  <a:lnTo>
                    <a:pt x="13193" y="8732"/>
                  </a:lnTo>
                  <a:lnTo>
                    <a:pt x="13202" y="8737"/>
                  </a:lnTo>
                  <a:lnTo>
                    <a:pt x="13212" y="8742"/>
                  </a:lnTo>
                  <a:lnTo>
                    <a:pt x="13221" y="8745"/>
                  </a:lnTo>
                  <a:lnTo>
                    <a:pt x="13231" y="8747"/>
                  </a:lnTo>
                  <a:lnTo>
                    <a:pt x="13243" y="8750"/>
                  </a:lnTo>
                  <a:lnTo>
                    <a:pt x="13253" y="8750"/>
                  </a:lnTo>
                  <a:lnTo>
                    <a:pt x="13264" y="8750"/>
                  </a:lnTo>
                  <a:lnTo>
                    <a:pt x="13274" y="8747"/>
                  </a:lnTo>
                  <a:lnTo>
                    <a:pt x="13285" y="8745"/>
                  </a:lnTo>
                  <a:lnTo>
                    <a:pt x="13295" y="8742"/>
                  </a:lnTo>
                  <a:lnTo>
                    <a:pt x="13305" y="87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AEB02BD1-8208-8FF2-E581-B3DE6C6E5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99499" y="1956320"/>
              <a:ext cx="377481" cy="377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747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BE34F-7731-8398-FA9C-70565E189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481B3C9-9CB0-D5D0-5038-E310A9B5AA14}"/>
              </a:ext>
            </a:extLst>
          </p:cNvPr>
          <p:cNvSpPr txBox="1"/>
          <p:nvPr/>
        </p:nvSpPr>
        <p:spPr>
          <a:xfrm>
            <a:off x="1309511" y="1102548"/>
            <a:ext cx="9907129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400" b="1" dirty="0">
                <a:latin typeface="+mj-lt"/>
              </a:rPr>
              <a:t>Životopis – reference pracovní zkušenosti</a:t>
            </a:r>
            <a:r>
              <a:rPr lang="pl-PL" sz="2800" b="1" dirty="0">
                <a:solidFill>
                  <a:srgbClr val="3566FC"/>
                </a:solidFill>
                <a:latin typeface="+mj-lt"/>
                <a:ea typeface="Open sans"/>
                <a:cs typeface="Open sans"/>
              </a:rPr>
              <a:t>, </a:t>
            </a:r>
            <a:r>
              <a:rPr lang="pl-PL" sz="3400" b="1" dirty="0">
                <a:latin typeface="+mj-lt"/>
              </a:rPr>
              <a:t>stáže</a:t>
            </a:r>
            <a:endParaRPr lang="cs-CZ" sz="3400" b="1" dirty="0">
              <a:latin typeface="+mj-lt"/>
            </a:endParaRPr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15AFBFAA-4684-A97A-2D84-6792B0762DDA}"/>
              </a:ext>
            </a:extLst>
          </p:cNvPr>
          <p:cNvSpPr>
            <a:spLocks/>
          </p:cNvSpPr>
          <p:nvPr/>
        </p:nvSpPr>
        <p:spPr bwMode="auto">
          <a:xfrm>
            <a:off x="1201660" y="4074656"/>
            <a:ext cx="1043326" cy="985137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rgbClr val="3566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487F2FC-211F-6960-AA0C-670BF612DCFD}"/>
              </a:ext>
            </a:extLst>
          </p:cNvPr>
          <p:cNvGrpSpPr/>
          <p:nvPr/>
        </p:nvGrpSpPr>
        <p:grpSpPr>
          <a:xfrm rot="13800000">
            <a:off x="1189912" y="4029517"/>
            <a:ext cx="2663556" cy="2911378"/>
            <a:chOff x="9528444" y="1956320"/>
            <a:chExt cx="2663556" cy="2911378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462392C5-8ACA-D7E4-C23E-3AC6232884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5863" y="3514463"/>
              <a:ext cx="2142861" cy="49351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F016B03C-90C6-7749-509D-A6F0BD295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8444" y="3667524"/>
              <a:ext cx="2663556" cy="615107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CC76EA1-120B-1BD8-0C3D-AB42B707C6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1305" y="3894971"/>
              <a:ext cx="2660695" cy="613676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B84344CD-BE24-6848-0B17-F157732AE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1452" y="4122417"/>
              <a:ext cx="2550548" cy="587927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5EA1422B-A635-29A8-9630-7AEDD43AB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1960" y="4348433"/>
              <a:ext cx="2170040" cy="50066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51D88A71-0969-D239-19E5-ECEF8FF37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3163" y="4587323"/>
              <a:ext cx="1220201" cy="2803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AAF3655-863C-36F2-2590-2DEBE2F2A7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8711" y="2018180"/>
              <a:ext cx="2313088" cy="1725160"/>
            </a:xfrm>
            <a:custGeom>
              <a:avLst/>
              <a:gdLst>
                <a:gd name="T0" fmla="*/ 13812 w 14561"/>
                <a:gd name="T1" fmla="*/ 6652 h 10857"/>
                <a:gd name="T2" fmla="*/ 8618 w 14561"/>
                <a:gd name="T3" fmla="*/ 121 h 10857"/>
                <a:gd name="T4" fmla="*/ 7520 w 14561"/>
                <a:gd name="T5" fmla="*/ 792 h 10857"/>
                <a:gd name="T6" fmla="*/ 2667 w 14561"/>
                <a:gd name="T7" fmla="*/ 3336 h 10857"/>
                <a:gd name="T8" fmla="*/ 1437 w 14561"/>
                <a:gd name="T9" fmla="*/ 3914 h 10857"/>
                <a:gd name="T10" fmla="*/ 205 w 14561"/>
                <a:gd name="T11" fmla="*/ 4556 h 10857"/>
                <a:gd name="T12" fmla="*/ 3728 w 14561"/>
                <a:gd name="T13" fmla="*/ 2743 h 10857"/>
                <a:gd name="T14" fmla="*/ 4911 w 14561"/>
                <a:gd name="T15" fmla="*/ 2030 h 10857"/>
                <a:gd name="T16" fmla="*/ 6141 w 14561"/>
                <a:gd name="T17" fmla="*/ 1306 h 10857"/>
                <a:gd name="T18" fmla="*/ 709 w 14561"/>
                <a:gd name="T19" fmla="*/ 5739 h 10857"/>
                <a:gd name="T20" fmla="*/ 2009 w 14561"/>
                <a:gd name="T21" fmla="*/ 5077 h 10857"/>
                <a:gd name="T22" fmla="*/ 3298 w 14561"/>
                <a:gd name="T23" fmla="*/ 4462 h 10857"/>
                <a:gd name="T24" fmla="*/ 4550 w 14561"/>
                <a:gd name="T25" fmla="*/ 3881 h 10857"/>
                <a:gd name="T26" fmla="*/ 5752 w 14561"/>
                <a:gd name="T27" fmla="*/ 3297 h 10857"/>
                <a:gd name="T28" fmla="*/ 5697 w 14561"/>
                <a:gd name="T29" fmla="*/ 3333 h 10857"/>
                <a:gd name="T30" fmla="*/ 6852 w 14561"/>
                <a:gd name="T31" fmla="*/ 2676 h 10857"/>
                <a:gd name="T32" fmla="*/ 8023 w 14561"/>
                <a:gd name="T33" fmla="*/ 1975 h 10857"/>
                <a:gd name="T34" fmla="*/ 9239 w 14561"/>
                <a:gd name="T35" fmla="*/ 1250 h 10857"/>
                <a:gd name="T36" fmla="*/ 1342 w 14561"/>
                <a:gd name="T37" fmla="*/ 6979 h 10857"/>
                <a:gd name="T38" fmla="*/ 2639 w 14561"/>
                <a:gd name="T39" fmla="*/ 6302 h 10857"/>
                <a:gd name="T40" fmla="*/ 3934 w 14561"/>
                <a:gd name="T41" fmla="*/ 5675 h 10857"/>
                <a:gd name="T42" fmla="*/ 5199 w 14561"/>
                <a:gd name="T43" fmla="*/ 5088 h 10857"/>
                <a:gd name="T44" fmla="*/ 6415 w 14561"/>
                <a:gd name="T45" fmla="*/ 4508 h 10857"/>
                <a:gd name="T46" fmla="*/ 6370 w 14561"/>
                <a:gd name="T47" fmla="*/ 4553 h 10857"/>
                <a:gd name="T48" fmla="*/ 7523 w 14561"/>
                <a:gd name="T49" fmla="*/ 3911 h 10857"/>
                <a:gd name="T50" fmla="*/ 8687 w 14561"/>
                <a:gd name="T51" fmla="*/ 3222 h 10857"/>
                <a:gd name="T52" fmla="*/ 9888 w 14561"/>
                <a:gd name="T53" fmla="*/ 2499 h 10857"/>
                <a:gd name="T54" fmla="*/ 1977 w 14561"/>
                <a:gd name="T55" fmla="*/ 8222 h 10857"/>
                <a:gd name="T56" fmla="*/ 3270 w 14561"/>
                <a:gd name="T57" fmla="*/ 7532 h 10857"/>
                <a:gd name="T58" fmla="*/ 4568 w 14561"/>
                <a:gd name="T59" fmla="*/ 6891 h 10857"/>
                <a:gd name="T60" fmla="*/ 5844 w 14561"/>
                <a:gd name="T61" fmla="*/ 6294 h 10857"/>
                <a:gd name="T62" fmla="*/ 7074 w 14561"/>
                <a:gd name="T63" fmla="*/ 5716 h 10857"/>
                <a:gd name="T64" fmla="*/ 8257 w 14561"/>
                <a:gd name="T65" fmla="*/ 5123 h 10857"/>
                <a:gd name="T66" fmla="*/ 8194 w 14561"/>
                <a:gd name="T67" fmla="*/ 5142 h 10857"/>
                <a:gd name="T68" fmla="*/ 9353 w 14561"/>
                <a:gd name="T69" fmla="*/ 4465 h 10857"/>
                <a:gd name="T70" fmla="*/ 10541 w 14561"/>
                <a:gd name="T71" fmla="*/ 3748 h 10857"/>
                <a:gd name="T72" fmla="*/ 2617 w 14561"/>
                <a:gd name="T73" fmla="*/ 9468 h 10857"/>
                <a:gd name="T74" fmla="*/ 3900 w 14561"/>
                <a:gd name="T75" fmla="*/ 8767 h 10857"/>
                <a:gd name="T76" fmla="*/ 5200 w 14561"/>
                <a:gd name="T77" fmla="*/ 8111 h 10857"/>
                <a:gd name="T78" fmla="*/ 6485 w 14561"/>
                <a:gd name="T79" fmla="*/ 7503 h 10857"/>
                <a:gd name="T80" fmla="*/ 7729 w 14561"/>
                <a:gd name="T81" fmla="*/ 6924 h 10857"/>
                <a:gd name="T82" fmla="*/ 8925 w 14561"/>
                <a:gd name="T83" fmla="*/ 6337 h 10857"/>
                <a:gd name="T84" fmla="*/ 8867 w 14561"/>
                <a:gd name="T85" fmla="*/ 6367 h 10857"/>
                <a:gd name="T86" fmla="*/ 10022 w 14561"/>
                <a:gd name="T87" fmla="*/ 5705 h 10857"/>
                <a:gd name="T88" fmla="*/ 11199 w 14561"/>
                <a:gd name="T89" fmla="*/ 4997 h 10857"/>
                <a:gd name="T90" fmla="*/ 3261 w 14561"/>
                <a:gd name="T91" fmla="*/ 10716 h 10857"/>
                <a:gd name="T92" fmla="*/ 4531 w 14561"/>
                <a:gd name="T93" fmla="*/ 10005 h 10857"/>
                <a:gd name="T94" fmla="*/ 5830 w 14561"/>
                <a:gd name="T95" fmla="*/ 9335 h 10857"/>
                <a:gd name="T96" fmla="*/ 7122 w 14561"/>
                <a:gd name="T97" fmla="*/ 8714 h 10857"/>
                <a:gd name="T98" fmla="*/ 8381 w 14561"/>
                <a:gd name="T99" fmla="*/ 8130 h 10857"/>
                <a:gd name="T100" fmla="*/ 9590 w 14561"/>
                <a:gd name="T101" fmla="*/ 7549 h 10857"/>
                <a:gd name="T102" fmla="*/ 9539 w 14561"/>
                <a:gd name="T103" fmla="*/ 7589 h 10857"/>
                <a:gd name="T104" fmla="*/ 10693 w 14561"/>
                <a:gd name="T105" fmla="*/ 6941 h 10857"/>
                <a:gd name="T106" fmla="*/ 11861 w 14561"/>
                <a:gd name="T107" fmla="*/ 6245 h 10857"/>
                <a:gd name="T108" fmla="*/ 6361 w 14561"/>
                <a:gd name="T109" fmla="*/ 10661 h 10857"/>
                <a:gd name="T110" fmla="*/ 7618 w 14561"/>
                <a:gd name="T111" fmla="*/ 9943 h 10857"/>
                <a:gd name="T112" fmla="*/ 8913 w 14561"/>
                <a:gd name="T113" fmla="*/ 9259 h 10857"/>
                <a:gd name="T114" fmla="*/ 10210 w 14561"/>
                <a:gd name="T115" fmla="*/ 8625 h 10857"/>
                <a:gd name="T116" fmla="*/ 11481 w 14561"/>
                <a:gd name="T117" fmla="*/ 8034 h 10857"/>
                <a:gd name="T118" fmla="*/ 12703 w 14561"/>
                <a:gd name="T119" fmla="*/ 7455 h 10857"/>
                <a:gd name="T120" fmla="*/ 12078 w 14561"/>
                <a:gd name="T121" fmla="*/ 9389 h 10857"/>
                <a:gd name="T122" fmla="*/ 12015 w 14561"/>
                <a:gd name="T123" fmla="*/ 9402 h 10857"/>
                <a:gd name="T124" fmla="*/ 13176 w 14561"/>
                <a:gd name="T125" fmla="*/ 8718 h 1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1" h="10857">
                  <a:moveTo>
                    <a:pt x="14561" y="8063"/>
                  </a:moveTo>
                  <a:lnTo>
                    <a:pt x="14550" y="8039"/>
                  </a:lnTo>
                  <a:lnTo>
                    <a:pt x="14540" y="8016"/>
                  </a:lnTo>
                  <a:lnTo>
                    <a:pt x="14530" y="7993"/>
                  </a:lnTo>
                  <a:lnTo>
                    <a:pt x="14520" y="7970"/>
                  </a:lnTo>
                  <a:lnTo>
                    <a:pt x="14510" y="7947"/>
                  </a:lnTo>
                  <a:lnTo>
                    <a:pt x="14500" y="7924"/>
                  </a:lnTo>
                  <a:lnTo>
                    <a:pt x="14491" y="7901"/>
                  </a:lnTo>
                  <a:lnTo>
                    <a:pt x="14481" y="7879"/>
                  </a:lnTo>
                  <a:lnTo>
                    <a:pt x="14468" y="7880"/>
                  </a:lnTo>
                  <a:lnTo>
                    <a:pt x="14454" y="7882"/>
                  </a:lnTo>
                  <a:lnTo>
                    <a:pt x="14442" y="7886"/>
                  </a:lnTo>
                  <a:lnTo>
                    <a:pt x="14429" y="7891"/>
                  </a:lnTo>
                  <a:lnTo>
                    <a:pt x="14419" y="7897"/>
                  </a:lnTo>
                  <a:lnTo>
                    <a:pt x="14410" y="7904"/>
                  </a:lnTo>
                  <a:lnTo>
                    <a:pt x="14403" y="7911"/>
                  </a:lnTo>
                  <a:lnTo>
                    <a:pt x="14396" y="7919"/>
                  </a:lnTo>
                  <a:lnTo>
                    <a:pt x="14389" y="7927"/>
                  </a:lnTo>
                  <a:lnTo>
                    <a:pt x="14383" y="7937"/>
                  </a:lnTo>
                  <a:lnTo>
                    <a:pt x="14379" y="7946"/>
                  </a:lnTo>
                  <a:lnTo>
                    <a:pt x="14376" y="7956"/>
                  </a:lnTo>
                  <a:lnTo>
                    <a:pt x="14373" y="7966"/>
                  </a:lnTo>
                  <a:lnTo>
                    <a:pt x="14371" y="7977"/>
                  </a:lnTo>
                  <a:lnTo>
                    <a:pt x="14371" y="7988"/>
                  </a:lnTo>
                  <a:lnTo>
                    <a:pt x="14371" y="7998"/>
                  </a:lnTo>
                  <a:lnTo>
                    <a:pt x="14372" y="8009"/>
                  </a:lnTo>
                  <a:lnTo>
                    <a:pt x="14376" y="8019"/>
                  </a:lnTo>
                  <a:lnTo>
                    <a:pt x="14379" y="8029"/>
                  </a:lnTo>
                  <a:lnTo>
                    <a:pt x="14383" y="8039"/>
                  </a:lnTo>
                  <a:lnTo>
                    <a:pt x="14389" y="8049"/>
                  </a:lnTo>
                  <a:lnTo>
                    <a:pt x="14396" y="8058"/>
                  </a:lnTo>
                  <a:lnTo>
                    <a:pt x="14404" y="8066"/>
                  </a:lnTo>
                  <a:lnTo>
                    <a:pt x="14412" y="8073"/>
                  </a:lnTo>
                  <a:lnTo>
                    <a:pt x="14419" y="8080"/>
                  </a:lnTo>
                  <a:lnTo>
                    <a:pt x="14429" y="8085"/>
                  </a:lnTo>
                  <a:lnTo>
                    <a:pt x="14438" y="8090"/>
                  </a:lnTo>
                  <a:lnTo>
                    <a:pt x="14448" y="8093"/>
                  </a:lnTo>
                  <a:lnTo>
                    <a:pt x="14459" y="8095"/>
                  </a:lnTo>
                  <a:lnTo>
                    <a:pt x="14469" y="8098"/>
                  </a:lnTo>
                  <a:lnTo>
                    <a:pt x="14480" y="8098"/>
                  </a:lnTo>
                  <a:lnTo>
                    <a:pt x="14490" y="8098"/>
                  </a:lnTo>
                  <a:lnTo>
                    <a:pt x="14501" y="8095"/>
                  </a:lnTo>
                  <a:lnTo>
                    <a:pt x="14511" y="8093"/>
                  </a:lnTo>
                  <a:lnTo>
                    <a:pt x="14521" y="8090"/>
                  </a:lnTo>
                  <a:lnTo>
                    <a:pt x="14531" y="8085"/>
                  </a:lnTo>
                  <a:lnTo>
                    <a:pt x="14539" y="8081"/>
                  </a:lnTo>
                  <a:lnTo>
                    <a:pt x="14547" y="8075"/>
                  </a:lnTo>
                  <a:lnTo>
                    <a:pt x="14554" y="8070"/>
                  </a:lnTo>
                  <a:lnTo>
                    <a:pt x="14561" y="8063"/>
                  </a:lnTo>
                  <a:close/>
                  <a:moveTo>
                    <a:pt x="13930" y="6803"/>
                  </a:moveTo>
                  <a:lnTo>
                    <a:pt x="13909" y="6767"/>
                  </a:lnTo>
                  <a:lnTo>
                    <a:pt x="13888" y="6729"/>
                  </a:lnTo>
                  <a:lnTo>
                    <a:pt x="13867" y="6690"/>
                  </a:lnTo>
                  <a:lnTo>
                    <a:pt x="13846" y="6652"/>
                  </a:lnTo>
                  <a:lnTo>
                    <a:pt x="13837" y="6651"/>
                  </a:lnTo>
                  <a:lnTo>
                    <a:pt x="13829" y="6650"/>
                  </a:lnTo>
                  <a:lnTo>
                    <a:pt x="13820" y="6651"/>
                  </a:lnTo>
                  <a:lnTo>
                    <a:pt x="13812" y="6652"/>
                  </a:lnTo>
                  <a:lnTo>
                    <a:pt x="13803" y="6653"/>
                  </a:lnTo>
                  <a:lnTo>
                    <a:pt x="13794" y="6657"/>
                  </a:lnTo>
                  <a:lnTo>
                    <a:pt x="13786" y="6659"/>
                  </a:lnTo>
                  <a:lnTo>
                    <a:pt x="13778" y="6664"/>
                  </a:lnTo>
                  <a:lnTo>
                    <a:pt x="13768" y="6669"/>
                  </a:lnTo>
                  <a:lnTo>
                    <a:pt x="13759" y="6676"/>
                  </a:lnTo>
                  <a:lnTo>
                    <a:pt x="13751" y="6683"/>
                  </a:lnTo>
                  <a:lnTo>
                    <a:pt x="13745" y="6692"/>
                  </a:lnTo>
                  <a:lnTo>
                    <a:pt x="13738" y="6699"/>
                  </a:lnTo>
                  <a:lnTo>
                    <a:pt x="13732" y="6708"/>
                  </a:lnTo>
                  <a:lnTo>
                    <a:pt x="13728" y="6719"/>
                  </a:lnTo>
                  <a:lnTo>
                    <a:pt x="13724" y="6729"/>
                  </a:lnTo>
                  <a:lnTo>
                    <a:pt x="13722" y="6739"/>
                  </a:lnTo>
                  <a:lnTo>
                    <a:pt x="13720" y="6749"/>
                  </a:lnTo>
                  <a:lnTo>
                    <a:pt x="13720" y="6759"/>
                  </a:lnTo>
                  <a:lnTo>
                    <a:pt x="13720" y="6770"/>
                  </a:lnTo>
                  <a:lnTo>
                    <a:pt x="13721" y="6780"/>
                  </a:lnTo>
                  <a:lnTo>
                    <a:pt x="13724" y="6791"/>
                  </a:lnTo>
                  <a:lnTo>
                    <a:pt x="13728" y="6802"/>
                  </a:lnTo>
                  <a:lnTo>
                    <a:pt x="13732" y="6812"/>
                  </a:lnTo>
                  <a:lnTo>
                    <a:pt x="13738" y="6822"/>
                  </a:lnTo>
                  <a:lnTo>
                    <a:pt x="13745" y="6830"/>
                  </a:lnTo>
                  <a:lnTo>
                    <a:pt x="13752" y="6839"/>
                  </a:lnTo>
                  <a:lnTo>
                    <a:pt x="13760" y="6845"/>
                  </a:lnTo>
                  <a:lnTo>
                    <a:pt x="13768" y="6852"/>
                  </a:lnTo>
                  <a:lnTo>
                    <a:pt x="13777" y="6857"/>
                  </a:lnTo>
                  <a:lnTo>
                    <a:pt x="13787" y="6861"/>
                  </a:lnTo>
                  <a:lnTo>
                    <a:pt x="13797" y="6866"/>
                  </a:lnTo>
                  <a:lnTo>
                    <a:pt x="13807" y="6868"/>
                  </a:lnTo>
                  <a:lnTo>
                    <a:pt x="13817" y="6869"/>
                  </a:lnTo>
                  <a:lnTo>
                    <a:pt x="13829" y="6870"/>
                  </a:lnTo>
                  <a:lnTo>
                    <a:pt x="13839" y="6869"/>
                  </a:lnTo>
                  <a:lnTo>
                    <a:pt x="13849" y="6868"/>
                  </a:lnTo>
                  <a:lnTo>
                    <a:pt x="13860" y="6866"/>
                  </a:lnTo>
                  <a:lnTo>
                    <a:pt x="13870" y="6862"/>
                  </a:lnTo>
                  <a:lnTo>
                    <a:pt x="13880" y="6857"/>
                  </a:lnTo>
                  <a:lnTo>
                    <a:pt x="13889" y="6852"/>
                  </a:lnTo>
                  <a:lnTo>
                    <a:pt x="13897" y="6846"/>
                  </a:lnTo>
                  <a:lnTo>
                    <a:pt x="13904" y="6841"/>
                  </a:lnTo>
                  <a:lnTo>
                    <a:pt x="13911" y="6834"/>
                  </a:lnTo>
                  <a:lnTo>
                    <a:pt x="13916" y="6826"/>
                  </a:lnTo>
                  <a:lnTo>
                    <a:pt x="13922" y="6820"/>
                  </a:lnTo>
                  <a:lnTo>
                    <a:pt x="13926" y="6812"/>
                  </a:lnTo>
                  <a:lnTo>
                    <a:pt x="13930" y="6803"/>
                  </a:lnTo>
                  <a:close/>
                  <a:moveTo>
                    <a:pt x="8795" y="0"/>
                  </a:moveTo>
                  <a:lnTo>
                    <a:pt x="8772" y="10"/>
                  </a:lnTo>
                  <a:lnTo>
                    <a:pt x="8747" y="20"/>
                  </a:lnTo>
                  <a:lnTo>
                    <a:pt x="8722" y="30"/>
                  </a:lnTo>
                  <a:lnTo>
                    <a:pt x="8697" y="40"/>
                  </a:lnTo>
                  <a:lnTo>
                    <a:pt x="8671" y="52"/>
                  </a:lnTo>
                  <a:lnTo>
                    <a:pt x="8646" y="63"/>
                  </a:lnTo>
                  <a:lnTo>
                    <a:pt x="8620" y="73"/>
                  </a:lnTo>
                  <a:lnTo>
                    <a:pt x="8593" y="84"/>
                  </a:lnTo>
                  <a:lnTo>
                    <a:pt x="8596" y="90"/>
                  </a:lnTo>
                  <a:lnTo>
                    <a:pt x="8599" y="95"/>
                  </a:lnTo>
                  <a:lnTo>
                    <a:pt x="8605" y="104"/>
                  </a:lnTo>
                  <a:lnTo>
                    <a:pt x="8611" y="113"/>
                  </a:lnTo>
                  <a:lnTo>
                    <a:pt x="8618" y="121"/>
                  </a:lnTo>
                  <a:lnTo>
                    <a:pt x="8626" y="129"/>
                  </a:lnTo>
                  <a:lnTo>
                    <a:pt x="8635" y="135"/>
                  </a:lnTo>
                  <a:lnTo>
                    <a:pt x="8644" y="140"/>
                  </a:lnTo>
                  <a:lnTo>
                    <a:pt x="8654" y="145"/>
                  </a:lnTo>
                  <a:lnTo>
                    <a:pt x="8663" y="148"/>
                  </a:lnTo>
                  <a:lnTo>
                    <a:pt x="8673" y="151"/>
                  </a:lnTo>
                  <a:lnTo>
                    <a:pt x="8684" y="153"/>
                  </a:lnTo>
                  <a:lnTo>
                    <a:pt x="8694" y="154"/>
                  </a:lnTo>
                  <a:lnTo>
                    <a:pt x="8706" y="153"/>
                  </a:lnTo>
                  <a:lnTo>
                    <a:pt x="8716" y="151"/>
                  </a:lnTo>
                  <a:lnTo>
                    <a:pt x="8726" y="149"/>
                  </a:lnTo>
                  <a:lnTo>
                    <a:pt x="8737" y="145"/>
                  </a:lnTo>
                  <a:lnTo>
                    <a:pt x="8747" y="140"/>
                  </a:lnTo>
                  <a:lnTo>
                    <a:pt x="8756" y="135"/>
                  </a:lnTo>
                  <a:lnTo>
                    <a:pt x="8764" y="129"/>
                  </a:lnTo>
                  <a:lnTo>
                    <a:pt x="8772" y="122"/>
                  </a:lnTo>
                  <a:lnTo>
                    <a:pt x="8780" y="114"/>
                  </a:lnTo>
                  <a:lnTo>
                    <a:pt x="8785" y="107"/>
                  </a:lnTo>
                  <a:lnTo>
                    <a:pt x="8791" y="98"/>
                  </a:lnTo>
                  <a:lnTo>
                    <a:pt x="8795" y="89"/>
                  </a:lnTo>
                  <a:lnTo>
                    <a:pt x="8799" y="80"/>
                  </a:lnTo>
                  <a:lnTo>
                    <a:pt x="8802" y="70"/>
                  </a:lnTo>
                  <a:lnTo>
                    <a:pt x="8803" y="61"/>
                  </a:lnTo>
                  <a:lnTo>
                    <a:pt x="8804" y="50"/>
                  </a:lnTo>
                  <a:lnTo>
                    <a:pt x="8805" y="40"/>
                  </a:lnTo>
                  <a:lnTo>
                    <a:pt x="8804" y="30"/>
                  </a:lnTo>
                  <a:lnTo>
                    <a:pt x="8802" y="20"/>
                  </a:lnTo>
                  <a:lnTo>
                    <a:pt x="8800" y="10"/>
                  </a:lnTo>
                  <a:lnTo>
                    <a:pt x="8795" y="0"/>
                  </a:lnTo>
                  <a:close/>
                  <a:moveTo>
                    <a:pt x="7496" y="590"/>
                  </a:moveTo>
                  <a:lnTo>
                    <a:pt x="7465" y="605"/>
                  </a:lnTo>
                  <a:lnTo>
                    <a:pt x="7432" y="621"/>
                  </a:lnTo>
                  <a:lnTo>
                    <a:pt x="7401" y="636"/>
                  </a:lnTo>
                  <a:lnTo>
                    <a:pt x="7368" y="652"/>
                  </a:lnTo>
                  <a:lnTo>
                    <a:pt x="7364" y="663"/>
                  </a:lnTo>
                  <a:lnTo>
                    <a:pt x="7362" y="676"/>
                  </a:lnTo>
                  <a:lnTo>
                    <a:pt x="7359" y="687"/>
                  </a:lnTo>
                  <a:lnTo>
                    <a:pt x="7359" y="699"/>
                  </a:lnTo>
                  <a:lnTo>
                    <a:pt x="7361" y="711"/>
                  </a:lnTo>
                  <a:lnTo>
                    <a:pt x="7363" y="724"/>
                  </a:lnTo>
                  <a:lnTo>
                    <a:pt x="7367" y="735"/>
                  </a:lnTo>
                  <a:lnTo>
                    <a:pt x="7372" y="747"/>
                  </a:lnTo>
                  <a:lnTo>
                    <a:pt x="7377" y="756"/>
                  </a:lnTo>
                  <a:lnTo>
                    <a:pt x="7384" y="765"/>
                  </a:lnTo>
                  <a:lnTo>
                    <a:pt x="7392" y="773"/>
                  </a:lnTo>
                  <a:lnTo>
                    <a:pt x="7400" y="781"/>
                  </a:lnTo>
                  <a:lnTo>
                    <a:pt x="7409" y="787"/>
                  </a:lnTo>
                  <a:lnTo>
                    <a:pt x="7418" y="792"/>
                  </a:lnTo>
                  <a:lnTo>
                    <a:pt x="7427" y="797"/>
                  </a:lnTo>
                  <a:lnTo>
                    <a:pt x="7437" y="800"/>
                  </a:lnTo>
                  <a:lnTo>
                    <a:pt x="7447" y="803"/>
                  </a:lnTo>
                  <a:lnTo>
                    <a:pt x="7457" y="805"/>
                  </a:lnTo>
                  <a:lnTo>
                    <a:pt x="7468" y="806"/>
                  </a:lnTo>
                  <a:lnTo>
                    <a:pt x="7478" y="805"/>
                  </a:lnTo>
                  <a:lnTo>
                    <a:pt x="7489" y="803"/>
                  </a:lnTo>
                  <a:lnTo>
                    <a:pt x="7500" y="801"/>
                  </a:lnTo>
                  <a:lnTo>
                    <a:pt x="7510" y="797"/>
                  </a:lnTo>
                  <a:lnTo>
                    <a:pt x="7520" y="792"/>
                  </a:lnTo>
                  <a:lnTo>
                    <a:pt x="7530" y="787"/>
                  </a:lnTo>
                  <a:lnTo>
                    <a:pt x="7539" y="780"/>
                  </a:lnTo>
                  <a:lnTo>
                    <a:pt x="7547" y="773"/>
                  </a:lnTo>
                  <a:lnTo>
                    <a:pt x="7553" y="765"/>
                  </a:lnTo>
                  <a:lnTo>
                    <a:pt x="7560" y="756"/>
                  </a:lnTo>
                  <a:lnTo>
                    <a:pt x="7566" y="747"/>
                  </a:lnTo>
                  <a:lnTo>
                    <a:pt x="7570" y="737"/>
                  </a:lnTo>
                  <a:lnTo>
                    <a:pt x="7574" y="728"/>
                  </a:lnTo>
                  <a:lnTo>
                    <a:pt x="7576" y="717"/>
                  </a:lnTo>
                  <a:lnTo>
                    <a:pt x="7578" y="707"/>
                  </a:lnTo>
                  <a:lnTo>
                    <a:pt x="7578" y="697"/>
                  </a:lnTo>
                  <a:lnTo>
                    <a:pt x="7578" y="686"/>
                  </a:lnTo>
                  <a:lnTo>
                    <a:pt x="7577" y="676"/>
                  </a:lnTo>
                  <a:lnTo>
                    <a:pt x="7574" y="664"/>
                  </a:lnTo>
                  <a:lnTo>
                    <a:pt x="7570" y="654"/>
                  </a:lnTo>
                  <a:lnTo>
                    <a:pt x="7566" y="644"/>
                  </a:lnTo>
                  <a:lnTo>
                    <a:pt x="7559" y="634"/>
                  </a:lnTo>
                  <a:lnTo>
                    <a:pt x="7552" y="625"/>
                  </a:lnTo>
                  <a:lnTo>
                    <a:pt x="7544" y="617"/>
                  </a:lnTo>
                  <a:lnTo>
                    <a:pt x="7537" y="609"/>
                  </a:lnTo>
                  <a:lnTo>
                    <a:pt x="7526" y="603"/>
                  </a:lnTo>
                  <a:lnTo>
                    <a:pt x="7518" y="597"/>
                  </a:lnTo>
                  <a:lnTo>
                    <a:pt x="7507" y="594"/>
                  </a:lnTo>
                  <a:lnTo>
                    <a:pt x="7496" y="590"/>
                  </a:lnTo>
                  <a:close/>
                  <a:moveTo>
                    <a:pt x="2558" y="3194"/>
                  </a:moveTo>
                  <a:lnTo>
                    <a:pt x="2472" y="3242"/>
                  </a:lnTo>
                  <a:lnTo>
                    <a:pt x="2465" y="3254"/>
                  </a:lnTo>
                  <a:lnTo>
                    <a:pt x="2459" y="3268"/>
                  </a:lnTo>
                  <a:lnTo>
                    <a:pt x="2455" y="3282"/>
                  </a:lnTo>
                  <a:lnTo>
                    <a:pt x="2454" y="3297"/>
                  </a:lnTo>
                  <a:lnTo>
                    <a:pt x="2454" y="3312"/>
                  </a:lnTo>
                  <a:lnTo>
                    <a:pt x="2455" y="3326"/>
                  </a:lnTo>
                  <a:lnTo>
                    <a:pt x="2459" y="3341"/>
                  </a:lnTo>
                  <a:lnTo>
                    <a:pt x="2466" y="3355"/>
                  </a:lnTo>
                  <a:lnTo>
                    <a:pt x="2472" y="3364"/>
                  </a:lnTo>
                  <a:lnTo>
                    <a:pt x="2478" y="3373"/>
                  </a:lnTo>
                  <a:lnTo>
                    <a:pt x="2485" y="3381"/>
                  </a:lnTo>
                  <a:lnTo>
                    <a:pt x="2493" y="3389"/>
                  </a:lnTo>
                  <a:lnTo>
                    <a:pt x="2502" y="3395"/>
                  </a:lnTo>
                  <a:lnTo>
                    <a:pt x="2511" y="3400"/>
                  </a:lnTo>
                  <a:lnTo>
                    <a:pt x="2521" y="3405"/>
                  </a:lnTo>
                  <a:lnTo>
                    <a:pt x="2530" y="3408"/>
                  </a:lnTo>
                  <a:lnTo>
                    <a:pt x="2540" y="3411"/>
                  </a:lnTo>
                  <a:lnTo>
                    <a:pt x="2551" y="3413"/>
                  </a:lnTo>
                  <a:lnTo>
                    <a:pt x="2561" y="3414"/>
                  </a:lnTo>
                  <a:lnTo>
                    <a:pt x="2573" y="3413"/>
                  </a:lnTo>
                  <a:lnTo>
                    <a:pt x="2583" y="3411"/>
                  </a:lnTo>
                  <a:lnTo>
                    <a:pt x="2593" y="3409"/>
                  </a:lnTo>
                  <a:lnTo>
                    <a:pt x="2604" y="3405"/>
                  </a:lnTo>
                  <a:lnTo>
                    <a:pt x="2614" y="3400"/>
                  </a:lnTo>
                  <a:lnTo>
                    <a:pt x="2623" y="3395"/>
                  </a:lnTo>
                  <a:lnTo>
                    <a:pt x="2632" y="3388"/>
                  </a:lnTo>
                  <a:lnTo>
                    <a:pt x="2640" y="3381"/>
                  </a:lnTo>
                  <a:lnTo>
                    <a:pt x="2648" y="3373"/>
                  </a:lnTo>
                  <a:lnTo>
                    <a:pt x="2653" y="3364"/>
                  </a:lnTo>
                  <a:lnTo>
                    <a:pt x="2659" y="3355"/>
                  </a:lnTo>
                  <a:lnTo>
                    <a:pt x="2663" y="3345"/>
                  </a:lnTo>
                  <a:lnTo>
                    <a:pt x="2667" y="3336"/>
                  </a:lnTo>
                  <a:lnTo>
                    <a:pt x="2670" y="3325"/>
                  </a:lnTo>
                  <a:lnTo>
                    <a:pt x="2671" y="3315"/>
                  </a:lnTo>
                  <a:lnTo>
                    <a:pt x="2672" y="3305"/>
                  </a:lnTo>
                  <a:lnTo>
                    <a:pt x="2671" y="3294"/>
                  </a:lnTo>
                  <a:lnTo>
                    <a:pt x="2670" y="3284"/>
                  </a:lnTo>
                  <a:lnTo>
                    <a:pt x="2668" y="3272"/>
                  </a:lnTo>
                  <a:lnTo>
                    <a:pt x="2663" y="3262"/>
                  </a:lnTo>
                  <a:lnTo>
                    <a:pt x="2659" y="3252"/>
                  </a:lnTo>
                  <a:lnTo>
                    <a:pt x="2656" y="3245"/>
                  </a:lnTo>
                  <a:lnTo>
                    <a:pt x="2651" y="3239"/>
                  </a:lnTo>
                  <a:lnTo>
                    <a:pt x="2645" y="3232"/>
                  </a:lnTo>
                  <a:lnTo>
                    <a:pt x="2640" y="3226"/>
                  </a:lnTo>
                  <a:lnTo>
                    <a:pt x="2629" y="3216"/>
                  </a:lnTo>
                  <a:lnTo>
                    <a:pt x="2616" y="3208"/>
                  </a:lnTo>
                  <a:lnTo>
                    <a:pt x="2603" y="3202"/>
                  </a:lnTo>
                  <a:lnTo>
                    <a:pt x="2588" y="3197"/>
                  </a:lnTo>
                  <a:lnTo>
                    <a:pt x="2573" y="3195"/>
                  </a:lnTo>
                  <a:lnTo>
                    <a:pt x="2558" y="3194"/>
                  </a:lnTo>
                  <a:close/>
                  <a:moveTo>
                    <a:pt x="1382" y="3856"/>
                  </a:moveTo>
                  <a:lnTo>
                    <a:pt x="1332" y="3886"/>
                  </a:lnTo>
                  <a:lnTo>
                    <a:pt x="1288" y="3911"/>
                  </a:lnTo>
                  <a:lnTo>
                    <a:pt x="1253" y="3932"/>
                  </a:lnTo>
                  <a:lnTo>
                    <a:pt x="1227" y="3948"/>
                  </a:lnTo>
                  <a:lnTo>
                    <a:pt x="1227" y="3962"/>
                  </a:lnTo>
                  <a:lnTo>
                    <a:pt x="1229" y="3978"/>
                  </a:lnTo>
                  <a:lnTo>
                    <a:pt x="1233" y="3993"/>
                  </a:lnTo>
                  <a:lnTo>
                    <a:pt x="1239" y="4007"/>
                  </a:lnTo>
                  <a:lnTo>
                    <a:pt x="1244" y="4016"/>
                  </a:lnTo>
                  <a:lnTo>
                    <a:pt x="1251" y="4025"/>
                  </a:lnTo>
                  <a:lnTo>
                    <a:pt x="1259" y="4033"/>
                  </a:lnTo>
                  <a:lnTo>
                    <a:pt x="1267" y="4041"/>
                  </a:lnTo>
                  <a:lnTo>
                    <a:pt x="1276" y="4047"/>
                  </a:lnTo>
                  <a:lnTo>
                    <a:pt x="1285" y="4052"/>
                  </a:lnTo>
                  <a:lnTo>
                    <a:pt x="1294" y="4057"/>
                  </a:lnTo>
                  <a:lnTo>
                    <a:pt x="1304" y="4060"/>
                  </a:lnTo>
                  <a:lnTo>
                    <a:pt x="1314" y="4063"/>
                  </a:lnTo>
                  <a:lnTo>
                    <a:pt x="1324" y="4065"/>
                  </a:lnTo>
                  <a:lnTo>
                    <a:pt x="1335" y="4066"/>
                  </a:lnTo>
                  <a:lnTo>
                    <a:pt x="1345" y="4065"/>
                  </a:lnTo>
                  <a:lnTo>
                    <a:pt x="1357" y="4063"/>
                  </a:lnTo>
                  <a:lnTo>
                    <a:pt x="1367" y="4061"/>
                  </a:lnTo>
                  <a:lnTo>
                    <a:pt x="1377" y="4057"/>
                  </a:lnTo>
                  <a:lnTo>
                    <a:pt x="1387" y="4052"/>
                  </a:lnTo>
                  <a:lnTo>
                    <a:pt x="1397" y="4047"/>
                  </a:lnTo>
                  <a:lnTo>
                    <a:pt x="1406" y="4040"/>
                  </a:lnTo>
                  <a:lnTo>
                    <a:pt x="1414" y="4033"/>
                  </a:lnTo>
                  <a:lnTo>
                    <a:pt x="1420" y="4025"/>
                  </a:lnTo>
                  <a:lnTo>
                    <a:pt x="1427" y="4016"/>
                  </a:lnTo>
                  <a:lnTo>
                    <a:pt x="1433" y="4007"/>
                  </a:lnTo>
                  <a:lnTo>
                    <a:pt x="1437" y="3997"/>
                  </a:lnTo>
                  <a:lnTo>
                    <a:pt x="1441" y="3988"/>
                  </a:lnTo>
                  <a:lnTo>
                    <a:pt x="1443" y="3977"/>
                  </a:lnTo>
                  <a:lnTo>
                    <a:pt x="1445" y="3967"/>
                  </a:lnTo>
                  <a:lnTo>
                    <a:pt x="1445" y="3957"/>
                  </a:lnTo>
                  <a:lnTo>
                    <a:pt x="1445" y="3946"/>
                  </a:lnTo>
                  <a:lnTo>
                    <a:pt x="1444" y="3936"/>
                  </a:lnTo>
                  <a:lnTo>
                    <a:pt x="1441" y="3924"/>
                  </a:lnTo>
                  <a:lnTo>
                    <a:pt x="1437" y="3914"/>
                  </a:lnTo>
                  <a:lnTo>
                    <a:pt x="1433" y="3904"/>
                  </a:lnTo>
                  <a:lnTo>
                    <a:pt x="1428" y="3896"/>
                  </a:lnTo>
                  <a:lnTo>
                    <a:pt x="1423" y="3888"/>
                  </a:lnTo>
                  <a:lnTo>
                    <a:pt x="1417" y="3882"/>
                  </a:lnTo>
                  <a:lnTo>
                    <a:pt x="1410" y="3876"/>
                  </a:lnTo>
                  <a:lnTo>
                    <a:pt x="1405" y="3870"/>
                  </a:lnTo>
                  <a:lnTo>
                    <a:pt x="1397" y="3865"/>
                  </a:lnTo>
                  <a:lnTo>
                    <a:pt x="1390" y="3860"/>
                  </a:lnTo>
                  <a:lnTo>
                    <a:pt x="1382" y="3856"/>
                  </a:lnTo>
                  <a:close/>
                  <a:moveTo>
                    <a:pt x="168" y="4516"/>
                  </a:moveTo>
                  <a:lnTo>
                    <a:pt x="147" y="4525"/>
                  </a:lnTo>
                  <a:lnTo>
                    <a:pt x="126" y="4534"/>
                  </a:lnTo>
                  <a:lnTo>
                    <a:pt x="106" y="4544"/>
                  </a:lnTo>
                  <a:lnTo>
                    <a:pt x="84" y="4553"/>
                  </a:lnTo>
                  <a:lnTo>
                    <a:pt x="63" y="4563"/>
                  </a:lnTo>
                  <a:lnTo>
                    <a:pt x="43" y="4572"/>
                  </a:lnTo>
                  <a:lnTo>
                    <a:pt x="22" y="4582"/>
                  </a:lnTo>
                  <a:lnTo>
                    <a:pt x="1" y="4591"/>
                  </a:lnTo>
                  <a:lnTo>
                    <a:pt x="0" y="4600"/>
                  </a:lnTo>
                  <a:lnTo>
                    <a:pt x="0" y="4609"/>
                  </a:lnTo>
                  <a:lnTo>
                    <a:pt x="0" y="4617"/>
                  </a:lnTo>
                  <a:lnTo>
                    <a:pt x="1" y="4626"/>
                  </a:lnTo>
                  <a:lnTo>
                    <a:pt x="3" y="4634"/>
                  </a:lnTo>
                  <a:lnTo>
                    <a:pt x="6" y="4642"/>
                  </a:lnTo>
                  <a:lnTo>
                    <a:pt x="8" y="4650"/>
                  </a:lnTo>
                  <a:lnTo>
                    <a:pt x="13" y="4659"/>
                  </a:lnTo>
                  <a:lnTo>
                    <a:pt x="18" y="4668"/>
                  </a:lnTo>
                  <a:lnTo>
                    <a:pt x="25" y="4677"/>
                  </a:lnTo>
                  <a:lnTo>
                    <a:pt x="32" y="4685"/>
                  </a:lnTo>
                  <a:lnTo>
                    <a:pt x="41" y="4693"/>
                  </a:lnTo>
                  <a:lnTo>
                    <a:pt x="49" y="4699"/>
                  </a:lnTo>
                  <a:lnTo>
                    <a:pt x="58" y="4704"/>
                  </a:lnTo>
                  <a:lnTo>
                    <a:pt x="68" y="4709"/>
                  </a:lnTo>
                  <a:lnTo>
                    <a:pt x="78" y="4712"/>
                  </a:lnTo>
                  <a:lnTo>
                    <a:pt x="88" y="4715"/>
                  </a:lnTo>
                  <a:lnTo>
                    <a:pt x="98" y="4717"/>
                  </a:lnTo>
                  <a:lnTo>
                    <a:pt x="108" y="4718"/>
                  </a:lnTo>
                  <a:lnTo>
                    <a:pt x="119" y="4717"/>
                  </a:lnTo>
                  <a:lnTo>
                    <a:pt x="129" y="4715"/>
                  </a:lnTo>
                  <a:lnTo>
                    <a:pt x="140" y="4713"/>
                  </a:lnTo>
                  <a:lnTo>
                    <a:pt x="151" y="4709"/>
                  </a:lnTo>
                  <a:lnTo>
                    <a:pt x="161" y="4704"/>
                  </a:lnTo>
                  <a:lnTo>
                    <a:pt x="171" y="4699"/>
                  </a:lnTo>
                  <a:lnTo>
                    <a:pt x="179" y="4692"/>
                  </a:lnTo>
                  <a:lnTo>
                    <a:pt x="188" y="4685"/>
                  </a:lnTo>
                  <a:lnTo>
                    <a:pt x="194" y="4677"/>
                  </a:lnTo>
                  <a:lnTo>
                    <a:pt x="201" y="4668"/>
                  </a:lnTo>
                  <a:lnTo>
                    <a:pt x="205" y="4659"/>
                  </a:lnTo>
                  <a:lnTo>
                    <a:pt x="210" y="4649"/>
                  </a:lnTo>
                  <a:lnTo>
                    <a:pt x="214" y="4640"/>
                  </a:lnTo>
                  <a:lnTo>
                    <a:pt x="217" y="4629"/>
                  </a:lnTo>
                  <a:lnTo>
                    <a:pt x="218" y="4619"/>
                  </a:lnTo>
                  <a:lnTo>
                    <a:pt x="219" y="4609"/>
                  </a:lnTo>
                  <a:lnTo>
                    <a:pt x="218" y="4598"/>
                  </a:lnTo>
                  <a:lnTo>
                    <a:pt x="217" y="4588"/>
                  </a:lnTo>
                  <a:lnTo>
                    <a:pt x="214" y="4576"/>
                  </a:lnTo>
                  <a:lnTo>
                    <a:pt x="211" y="4566"/>
                  </a:lnTo>
                  <a:lnTo>
                    <a:pt x="205" y="4556"/>
                  </a:lnTo>
                  <a:lnTo>
                    <a:pt x="199" y="4544"/>
                  </a:lnTo>
                  <a:lnTo>
                    <a:pt x="190" y="4533"/>
                  </a:lnTo>
                  <a:lnTo>
                    <a:pt x="180" y="4524"/>
                  </a:lnTo>
                  <a:lnTo>
                    <a:pt x="168" y="4516"/>
                  </a:lnTo>
                  <a:close/>
                  <a:moveTo>
                    <a:pt x="3840" y="2748"/>
                  </a:moveTo>
                  <a:lnTo>
                    <a:pt x="3850" y="2743"/>
                  </a:lnTo>
                  <a:lnTo>
                    <a:pt x="3859" y="2736"/>
                  </a:lnTo>
                  <a:lnTo>
                    <a:pt x="3867" y="2729"/>
                  </a:lnTo>
                  <a:lnTo>
                    <a:pt x="3874" y="2721"/>
                  </a:lnTo>
                  <a:lnTo>
                    <a:pt x="3881" y="2712"/>
                  </a:lnTo>
                  <a:lnTo>
                    <a:pt x="3886" y="2703"/>
                  </a:lnTo>
                  <a:lnTo>
                    <a:pt x="3891" y="2693"/>
                  </a:lnTo>
                  <a:lnTo>
                    <a:pt x="3894" y="2684"/>
                  </a:lnTo>
                  <a:lnTo>
                    <a:pt x="3896" y="2673"/>
                  </a:lnTo>
                  <a:lnTo>
                    <a:pt x="3897" y="2663"/>
                  </a:lnTo>
                  <a:lnTo>
                    <a:pt x="3898" y="2653"/>
                  </a:lnTo>
                  <a:lnTo>
                    <a:pt x="3898" y="2642"/>
                  </a:lnTo>
                  <a:lnTo>
                    <a:pt x="3896" y="2632"/>
                  </a:lnTo>
                  <a:lnTo>
                    <a:pt x="3894" y="2620"/>
                  </a:lnTo>
                  <a:lnTo>
                    <a:pt x="3891" y="2610"/>
                  </a:lnTo>
                  <a:lnTo>
                    <a:pt x="3886" y="2600"/>
                  </a:lnTo>
                  <a:lnTo>
                    <a:pt x="3879" y="2591"/>
                  </a:lnTo>
                  <a:lnTo>
                    <a:pt x="3874" y="2582"/>
                  </a:lnTo>
                  <a:lnTo>
                    <a:pt x="3866" y="2574"/>
                  </a:lnTo>
                  <a:lnTo>
                    <a:pt x="3858" y="2566"/>
                  </a:lnTo>
                  <a:lnTo>
                    <a:pt x="3849" y="2561"/>
                  </a:lnTo>
                  <a:lnTo>
                    <a:pt x="3840" y="2555"/>
                  </a:lnTo>
                  <a:lnTo>
                    <a:pt x="3831" y="2551"/>
                  </a:lnTo>
                  <a:lnTo>
                    <a:pt x="3821" y="2547"/>
                  </a:lnTo>
                  <a:lnTo>
                    <a:pt x="3811" y="2544"/>
                  </a:lnTo>
                  <a:lnTo>
                    <a:pt x="3801" y="2543"/>
                  </a:lnTo>
                  <a:lnTo>
                    <a:pt x="3790" y="2542"/>
                  </a:lnTo>
                  <a:lnTo>
                    <a:pt x="3780" y="2543"/>
                  </a:lnTo>
                  <a:lnTo>
                    <a:pt x="3768" y="2544"/>
                  </a:lnTo>
                  <a:lnTo>
                    <a:pt x="3758" y="2546"/>
                  </a:lnTo>
                  <a:lnTo>
                    <a:pt x="3748" y="2550"/>
                  </a:lnTo>
                  <a:lnTo>
                    <a:pt x="3738" y="2555"/>
                  </a:lnTo>
                  <a:lnTo>
                    <a:pt x="3728" y="2561"/>
                  </a:lnTo>
                  <a:lnTo>
                    <a:pt x="3719" y="2568"/>
                  </a:lnTo>
                  <a:lnTo>
                    <a:pt x="3711" y="2574"/>
                  </a:lnTo>
                  <a:lnTo>
                    <a:pt x="3705" y="2582"/>
                  </a:lnTo>
                  <a:lnTo>
                    <a:pt x="3698" y="2591"/>
                  </a:lnTo>
                  <a:lnTo>
                    <a:pt x="3692" y="2600"/>
                  </a:lnTo>
                  <a:lnTo>
                    <a:pt x="3688" y="2610"/>
                  </a:lnTo>
                  <a:lnTo>
                    <a:pt x="3684" y="2619"/>
                  </a:lnTo>
                  <a:lnTo>
                    <a:pt x="3682" y="2629"/>
                  </a:lnTo>
                  <a:lnTo>
                    <a:pt x="3680" y="2641"/>
                  </a:lnTo>
                  <a:lnTo>
                    <a:pt x="3680" y="2651"/>
                  </a:lnTo>
                  <a:lnTo>
                    <a:pt x="3680" y="2662"/>
                  </a:lnTo>
                  <a:lnTo>
                    <a:pt x="3681" y="2672"/>
                  </a:lnTo>
                  <a:lnTo>
                    <a:pt x="3684" y="2682"/>
                  </a:lnTo>
                  <a:lnTo>
                    <a:pt x="3688" y="2693"/>
                  </a:lnTo>
                  <a:lnTo>
                    <a:pt x="3692" y="2703"/>
                  </a:lnTo>
                  <a:lnTo>
                    <a:pt x="3698" y="2712"/>
                  </a:lnTo>
                  <a:lnTo>
                    <a:pt x="3705" y="2721"/>
                  </a:lnTo>
                  <a:lnTo>
                    <a:pt x="3712" y="2729"/>
                  </a:lnTo>
                  <a:lnTo>
                    <a:pt x="3720" y="2737"/>
                  </a:lnTo>
                  <a:lnTo>
                    <a:pt x="3728" y="2743"/>
                  </a:lnTo>
                  <a:lnTo>
                    <a:pt x="3737" y="2748"/>
                  </a:lnTo>
                  <a:lnTo>
                    <a:pt x="3747" y="2753"/>
                  </a:lnTo>
                  <a:lnTo>
                    <a:pt x="3757" y="2756"/>
                  </a:lnTo>
                  <a:lnTo>
                    <a:pt x="3767" y="2759"/>
                  </a:lnTo>
                  <a:lnTo>
                    <a:pt x="3777" y="2761"/>
                  </a:lnTo>
                  <a:lnTo>
                    <a:pt x="3789" y="2762"/>
                  </a:lnTo>
                  <a:lnTo>
                    <a:pt x="3799" y="2761"/>
                  </a:lnTo>
                  <a:lnTo>
                    <a:pt x="3809" y="2759"/>
                  </a:lnTo>
                  <a:lnTo>
                    <a:pt x="3820" y="2757"/>
                  </a:lnTo>
                  <a:lnTo>
                    <a:pt x="3830" y="2753"/>
                  </a:lnTo>
                  <a:lnTo>
                    <a:pt x="3840" y="2748"/>
                  </a:lnTo>
                  <a:close/>
                  <a:moveTo>
                    <a:pt x="5067" y="2096"/>
                  </a:moveTo>
                  <a:lnTo>
                    <a:pt x="5076" y="2091"/>
                  </a:lnTo>
                  <a:lnTo>
                    <a:pt x="5085" y="2084"/>
                  </a:lnTo>
                  <a:lnTo>
                    <a:pt x="5093" y="2077"/>
                  </a:lnTo>
                  <a:lnTo>
                    <a:pt x="5101" y="2069"/>
                  </a:lnTo>
                  <a:lnTo>
                    <a:pt x="5107" y="2060"/>
                  </a:lnTo>
                  <a:lnTo>
                    <a:pt x="5112" y="2051"/>
                  </a:lnTo>
                  <a:lnTo>
                    <a:pt x="5117" y="2041"/>
                  </a:lnTo>
                  <a:lnTo>
                    <a:pt x="5120" y="2032"/>
                  </a:lnTo>
                  <a:lnTo>
                    <a:pt x="5122" y="2021"/>
                  </a:lnTo>
                  <a:lnTo>
                    <a:pt x="5125" y="2011"/>
                  </a:lnTo>
                  <a:lnTo>
                    <a:pt x="5125" y="2001"/>
                  </a:lnTo>
                  <a:lnTo>
                    <a:pt x="5125" y="1990"/>
                  </a:lnTo>
                  <a:lnTo>
                    <a:pt x="5124" y="1980"/>
                  </a:lnTo>
                  <a:lnTo>
                    <a:pt x="5120" y="1968"/>
                  </a:lnTo>
                  <a:lnTo>
                    <a:pt x="5117" y="1958"/>
                  </a:lnTo>
                  <a:lnTo>
                    <a:pt x="5112" y="1948"/>
                  </a:lnTo>
                  <a:lnTo>
                    <a:pt x="5107" y="1939"/>
                  </a:lnTo>
                  <a:lnTo>
                    <a:pt x="5100" y="1930"/>
                  </a:lnTo>
                  <a:lnTo>
                    <a:pt x="5093" y="1922"/>
                  </a:lnTo>
                  <a:lnTo>
                    <a:pt x="5084" y="1914"/>
                  </a:lnTo>
                  <a:lnTo>
                    <a:pt x="5076" y="1909"/>
                  </a:lnTo>
                  <a:lnTo>
                    <a:pt x="5067" y="1903"/>
                  </a:lnTo>
                  <a:lnTo>
                    <a:pt x="5057" y="1899"/>
                  </a:lnTo>
                  <a:lnTo>
                    <a:pt x="5047" y="1895"/>
                  </a:lnTo>
                  <a:lnTo>
                    <a:pt x="5037" y="1892"/>
                  </a:lnTo>
                  <a:lnTo>
                    <a:pt x="5027" y="1891"/>
                  </a:lnTo>
                  <a:lnTo>
                    <a:pt x="5017" y="1890"/>
                  </a:lnTo>
                  <a:lnTo>
                    <a:pt x="5006" y="1891"/>
                  </a:lnTo>
                  <a:lnTo>
                    <a:pt x="4996" y="1892"/>
                  </a:lnTo>
                  <a:lnTo>
                    <a:pt x="4985" y="1894"/>
                  </a:lnTo>
                  <a:lnTo>
                    <a:pt x="4974" y="1898"/>
                  </a:lnTo>
                  <a:lnTo>
                    <a:pt x="4964" y="1903"/>
                  </a:lnTo>
                  <a:lnTo>
                    <a:pt x="4954" y="1909"/>
                  </a:lnTo>
                  <a:lnTo>
                    <a:pt x="4946" y="1916"/>
                  </a:lnTo>
                  <a:lnTo>
                    <a:pt x="4937" y="1922"/>
                  </a:lnTo>
                  <a:lnTo>
                    <a:pt x="4931" y="1930"/>
                  </a:lnTo>
                  <a:lnTo>
                    <a:pt x="4924" y="1939"/>
                  </a:lnTo>
                  <a:lnTo>
                    <a:pt x="4920" y="1948"/>
                  </a:lnTo>
                  <a:lnTo>
                    <a:pt x="4915" y="1957"/>
                  </a:lnTo>
                  <a:lnTo>
                    <a:pt x="4911" y="1967"/>
                  </a:lnTo>
                  <a:lnTo>
                    <a:pt x="4908" y="1977"/>
                  </a:lnTo>
                  <a:lnTo>
                    <a:pt x="4907" y="1989"/>
                  </a:lnTo>
                  <a:lnTo>
                    <a:pt x="4906" y="1999"/>
                  </a:lnTo>
                  <a:lnTo>
                    <a:pt x="4906" y="2010"/>
                  </a:lnTo>
                  <a:lnTo>
                    <a:pt x="4908" y="2020"/>
                  </a:lnTo>
                  <a:lnTo>
                    <a:pt x="4911" y="2030"/>
                  </a:lnTo>
                  <a:lnTo>
                    <a:pt x="4914" y="2041"/>
                  </a:lnTo>
                  <a:lnTo>
                    <a:pt x="4918" y="2051"/>
                  </a:lnTo>
                  <a:lnTo>
                    <a:pt x="4925" y="2060"/>
                  </a:lnTo>
                  <a:lnTo>
                    <a:pt x="4931" y="2069"/>
                  </a:lnTo>
                  <a:lnTo>
                    <a:pt x="4939" y="2077"/>
                  </a:lnTo>
                  <a:lnTo>
                    <a:pt x="4946" y="2085"/>
                  </a:lnTo>
                  <a:lnTo>
                    <a:pt x="4955" y="2091"/>
                  </a:lnTo>
                  <a:lnTo>
                    <a:pt x="4964" y="2096"/>
                  </a:lnTo>
                  <a:lnTo>
                    <a:pt x="4973" y="2101"/>
                  </a:lnTo>
                  <a:lnTo>
                    <a:pt x="4983" y="2104"/>
                  </a:lnTo>
                  <a:lnTo>
                    <a:pt x="4993" y="2107"/>
                  </a:lnTo>
                  <a:lnTo>
                    <a:pt x="5005" y="2109"/>
                  </a:lnTo>
                  <a:lnTo>
                    <a:pt x="5015" y="2110"/>
                  </a:lnTo>
                  <a:lnTo>
                    <a:pt x="5025" y="2109"/>
                  </a:lnTo>
                  <a:lnTo>
                    <a:pt x="5036" y="2107"/>
                  </a:lnTo>
                  <a:lnTo>
                    <a:pt x="5046" y="2105"/>
                  </a:lnTo>
                  <a:lnTo>
                    <a:pt x="5056" y="2101"/>
                  </a:lnTo>
                  <a:lnTo>
                    <a:pt x="5067" y="2096"/>
                  </a:lnTo>
                  <a:close/>
                  <a:moveTo>
                    <a:pt x="6294" y="1444"/>
                  </a:moveTo>
                  <a:lnTo>
                    <a:pt x="6304" y="1439"/>
                  </a:lnTo>
                  <a:lnTo>
                    <a:pt x="6312" y="1432"/>
                  </a:lnTo>
                  <a:lnTo>
                    <a:pt x="6321" y="1425"/>
                  </a:lnTo>
                  <a:lnTo>
                    <a:pt x="6327" y="1417"/>
                  </a:lnTo>
                  <a:lnTo>
                    <a:pt x="6334" y="1408"/>
                  </a:lnTo>
                  <a:lnTo>
                    <a:pt x="6338" y="1399"/>
                  </a:lnTo>
                  <a:lnTo>
                    <a:pt x="6343" y="1389"/>
                  </a:lnTo>
                  <a:lnTo>
                    <a:pt x="6346" y="1380"/>
                  </a:lnTo>
                  <a:lnTo>
                    <a:pt x="6350" y="1369"/>
                  </a:lnTo>
                  <a:lnTo>
                    <a:pt x="6351" y="1359"/>
                  </a:lnTo>
                  <a:lnTo>
                    <a:pt x="6352" y="1349"/>
                  </a:lnTo>
                  <a:lnTo>
                    <a:pt x="6351" y="1338"/>
                  </a:lnTo>
                  <a:lnTo>
                    <a:pt x="6350" y="1328"/>
                  </a:lnTo>
                  <a:lnTo>
                    <a:pt x="6347" y="1316"/>
                  </a:lnTo>
                  <a:lnTo>
                    <a:pt x="6344" y="1306"/>
                  </a:lnTo>
                  <a:lnTo>
                    <a:pt x="6338" y="1296"/>
                  </a:lnTo>
                  <a:lnTo>
                    <a:pt x="6333" y="1287"/>
                  </a:lnTo>
                  <a:lnTo>
                    <a:pt x="6326" y="1278"/>
                  </a:lnTo>
                  <a:lnTo>
                    <a:pt x="6319" y="1270"/>
                  </a:lnTo>
                  <a:lnTo>
                    <a:pt x="6312" y="1262"/>
                  </a:lnTo>
                  <a:lnTo>
                    <a:pt x="6303" y="1257"/>
                  </a:lnTo>
                  <a:lnTo>
                    <a:pt x="6294" y="1251"/>
                  </a:lnTo>
                  <a:lnTo>
                    <a:pt x="6285" y="1247"/>
                  </a:lnTo>
                  <a:lnTo>
                    <a:pt x="6275" y="1243"/>
                  </a:lnTo>
                  <a:lnTo>
                    <a:pt x="6264" y="1240"/>
                  </a:lnTo>
                  <a:lnTo>
                    <a:pt x="6253" y="1239"/>
                  </a:lnTo>
                  <a:lnTo>
                    <a:pt x="6243" y="1238"/>
                  </a:lnTo>
                  <a:lnTo>
                    <a:pt x="6233" y="1239"/>
                  </a:lnTo>
                  <a:lnTo>
                    <a:pt x="6222" y="1240"/>
                  </a:lnTo>
                  <a:lnTo>
                    <a:pt x="6212" y="1242"/>
                  </a:lnTo>
                  <a:lnTo>
                    <a:pt x="6201" y="1246"/>
                  </a:lnTo>
                  <a:lnTo>
                    <a:pt x="6191" y="1251"/>
                  </a:lnTo>
                  <a:lnTo>
                    <a:pt x="6182" y="1257"/>
                  </a:lnTo>
                  <a:lnTo>
                    <a:pt x="6173" y="1264"/>
                  </a:lnTo>
                  <a:lnTo>
                    <a:pt x="6165" y="1270"/>
                  </a:lnTo>
                  <a:lnTo>
                    <a:pt x="6157" y="1278"/>
                  </a:lnTo>
                  <a:lnTo>
                    <a:pt x="6151" y="1287"/>
                  </a:lnTo>
                  <a:lnTo>
                    <a:pt x="6146" y="1296"/>
                  </a:lnTo>
                  <a:lnTo>
                    <a:pt x="6141" y="1306"/>
                  </a:lnTo>
                  <a:lnTo>
                    <a:pt x="6138" y="1315"/>
                  </a:lnTo>
                  <a:lnTo>
                    <a:pt x="6134" y="1325"/>
                  </a:lnTo>
                  <a:lnTo>
                    <a:pt x="6133" y="1337"/>
                  </a:lnTo>
                  <a:lnTo>
                    <a:pt x="6132" y="1347"/>
                  </a:lnTo>
                  <a:lnTo>
                    <a:pt x="6133" y="1358"/>
                  </a:lnTo>
                  <a:lnTo>
                    <a:pt x="6134" y="1368"/>
                  </a:lnTo>
                  <a:lnTo>
                    <a:pt x="6137" y="1378"/>
                  </a:lnTo>
                  <a:lnTo>
                    <a:pt x="6141" y="1389"/>
                  </a:lnTo>
                  <a:lnTo>
                    <a:pt x="6146" y="1399"/>
                  </a:lnTo>
                  <a:lnTo>
                    <a:pt x="6151" y="1408"/>
                  </a:lnTo>
                  <a:lnTo>
                    <a:pt x="6158" y="1417"/>
                  </a:lnTo>
                  <a:lnTo>
                    <a:pt x="6165" y="1425"/>
                  </a:lnTo>
                  <a:lnTo>
                    <a:pt x="6173" y="1433"/>
                  </a:lnTo>
                  <a:lnTo>
                    <a:pt x="6182" y="1439"/>
                  </a:lnTo>
                  <a:lnTo>
                    <a:pt x="6191" y="1444"/>
                  </a:lnTo>
                  <a:lnTo>
                    <a:pt x="6201" y="1449"/>
                  </a:lnTo>
                  <a:lnTo>
                    <a:pt x="6211" y="1452"/>
                  </a:lnTo>
                  <a:lnTo>
                    <a:pt x="6221" y="1455"/>
                  </a:lnTo>
                  <a:lnTo>
                    <a:pt x="6231" y="1457"/>
                  </a:lnTo>
                  <a:lnTo>
                    <a:pt x="6241" y="1458"/>
                  </a:lnTo>
                  <a:lnTo>
                    <a:pt x="6252" y="1457"/>
                  </a:lnTo>
                  <a:lnTo>
                    <a:pt x="6262" y="1455"/>
                  </a:lnTo>
                  <a:lnTo>
                    <a:pt x="6273" y="1453"/>
                  </a:lnTo>
                  <a:lnTo>
                    <a:pt x="6284" y="1449"/>
                  </a:lnTo>
                  <a:lnTo>
                    <a:pt x="6294" y="1444"/>
                  </a:lnTo>
                  <a:close/>
                  <a:moveTo>
                    <a:pt x="812" y="5933"/>
                  </a:moveTo>
                  <a:lnTo>
                    <a:pt x="822" y="5926"/>
                  </a:lnTo>
                  <a:lnTo>
                    <a:pt x="830" y="5921"/>
                  </a:lnTo>
                  <a:lnTo>
                    <a:pt x="839" y="5913"/>
                  </a:lnTo>
                  <a:lnTo>
                    <a:pt x="845" y="5905"/>
                  </a:lnTo>
                  <a:lnTo>
                    <a:pt x="852" y="5896"/>
                  </a:lnTo>
                  <a:lnTo>
                    <a:pt x="857" y="5887"/>
                  </a:lnTo>
                  <a:lnTo>
                    <a:pt x="861" y="5878"/>
                  </a:lnTo>
                  <a:lnTo>
                    <a:pt x="866" y="5868"/>
                  </a:lnTo>
                  <a:lnTo>
                    <a:pt x="868" y="5858"/>
                  </a:lnTo>
                  <a:lnTo>
                    <a:pt x="869" y="5848"/>
                  </a:lnTo>
                  <a:lnTo>
                    <a:pt x="870" y="5836"/>
                  </a:lnTo>
                  <a:lnTo>
                    <a:pt x="869" y="5826"/>
                  </a:lnTo>
                  <a:lnTo>
                    <a:pt x="868" y="5815"/>
                  </a:lnTo>
                  <a:lnTo>
                    <a:pt x="866" y="5805"/>
                  </a:lnTo>
                  <a:lnTo>
                    <a:pt x="862" y="5795"/>
                  </a:lnTo>
                  <a:lnTo>
                    <a:pt x="857" y="5784"/>
                  </a:lnTo>
                  <a:lnTo>
                    <a:pt x="851" y="5775"/>
                  </a:lnTo>
                  <a:lnTo>
                    <a:pt x="844" y="5766"/>
                  </a:lnTo>
                  <a:lnTo>
                    <a:pt x="838" y="5758"/>
                  </a:lnTo>
                  <a:lnTo>
                    <a:pt x="830" y="5751"/>
                  </a:lnTo>
                  <a:lnTo>
                    <a:pt x="821" y="5744"/>
                  </a:lnTo>
                  <a:lnTo>
                    <a:pt x="812" y="5739"/>
                  </a:lnTo>
                  <a:lnTo>
                    <a:pt x="803" y="5734"/>
                  </a:lnTo>
                  <a:lnTo>
                    <a:pt x="793" y="5731"/>
                  </a:lnTo>
                  <a:lnTo>
                    <a:pt x="783" y="5729"/>
                  </a:lnTo>
                  <a:lnTo>
                    <a:pt x="771" y="5727"/>
                  </a:lnTo>
                  <a:lnTo>
                    <a:pt x="761" y="5727"/>
                  </a:lnTo>
                  <a:lnTo>
                    <a:pt x="751" y="5727"/>
                  </a:lnTo>
                  <a:lnTo>
                    <a:pt x="740" y="5728"/>
                  </a:lnTo>
                  <a:lnTo>
                    <a:pt x="730" y="5731"/>
                  </a:lnTo>
                  <a:lnTo>
                    <a:pt x="719" y="5734"/>
                  </a:lnTo>
                  <a:lnTo>
                    <a:pt x="709" y="5739"/>
                  </a:lnTo>
                  <a:lnTo>
                    <a:pt x="700" y="5744"/>
                  </a:lnTo>
                  <a:lnTo>
                    <a:pt x="691" y="5751"/>
                  </a:lnTo>
                  <a:lnTo>
                    <a:pt x="683" y="5759"/>
                  </a:lnTo>
                  <a:lnTo>
                    <a:pt x="675" y="5767"/>
                  </a:lnTo>
                  <a:lnTo>
                    <a:pt x="669" y="5775"/>
                  </a:lnTo>
                  <a:lnTo>
                    <a:pt x="664" y="5784"/>
                  </a:lnTo>
                  <a:lnTo>
                    <a:pt x="659" y="5794"/>
                  </a:lnTo>
                  <a:lnTo>
                    <a:pt x="656" y="5804"/>
                  </a:lnTo>
                  <a:lnTo>
                    <a:pt x="654" y="5814"/>
                  </a:lnTo>
                  <a:lnTo>
                    <a:pt x="652" y="5824"/>
                  </a:lnTo>
                  <a:lnTo>
                    <a:pt x="652" y="5834"/>
                  </a:lnTo>
                  <a:lnTo>
                    <a:pt x="652" y="5845"/>
                  </a:lnTo>
                  <a:lnTo>
                    <a:pt x="653" y="5856"/>
                  </a:lnTo>
                  <a:lnTo>
                    <a:pt x="655" y="5867"/>
                  </a:lnTo>
                  <a:lnTo>
                    <a:pt x="659" y="5877"/>
                  </a:lnTo>
                  <a:lnTo>
                    <a:pt x="664" y="5887"/>
                  </a:lnTo>
                  <a:lnTo>
                    <a:pt x="669" y="5897"/>
                  </a:lnTo>
                  <a:lnTo>
                    <a:pt x="676" y="5906"/>
                  </a:lnTo>
                  <a:lnTo>
                    <a:pt x="683" y="5914"/>
                  </a:lnTo>
                  <a:lnTo>
                    <a:pt x="692" y="5921"/>
                  </a:lnTo>
                  <a:lnTo>
                    <a:pt x="700" y="5927"/>
                  </a:lnTo>
                  <a:lnTo>
                    <a:pt x="709" y="5932"/>
                  </a:lnTo>
                  <a:lnTo>
                    <a:pt x="719" y="5936"/>
                  </a:lnTo>
                  <a:lnTo>
                    <a:pt x="729" y="5941"/>
                  </a:lnTo>
                  <a:lnTo>
                    <a:pt x="739" y="5943"/>
                  </a:lnTo>
                  <a:lnTo>
                    <a:pt x="749" y="5944"/>
                  </a:lnTo>
                  <a:lnTo>
                    <a:pt x="759" y="5945"/>
                  </a:lnTo>
                  <a:lnTo>
                    <a:pt x="770" y="5945"/>
                  </a:lnTo>
                  <a:lnTo>
                    <a:pt x="780" y="5943"/>
                  </a:lnTo>
                  <a:lnTo>
                    <a:pt x="792" y="5941"/>
                  </a:lnTo>
                  <a:lnTo>
                    <a:pt x="802" y="5937"/>
                  </a:lnTo>
                  <a:lnTo>
                    <a:pt x="812" y="5933"/>
                  </a:lnTo>
                  <a:close/>
                  <a:moveTo>
                    <a:pt x="2038" y="5281"/>
                  </a:moveTo>
                  <a:lnTo>
                    <a:pt x="2048" y="5274"/>
                  </a:lnTo>
                  <a:lnTo>
                    <a:pt x="2057" y="5269"/>
                  </a:lnTo>
                  <a:lnTo>
                    <a:pt x="2065" y="5261"/>
                  </a:lnTo>
                  <a:lnTo>
                    <a:pt x="2072" y="5253"/>
                  </a:lnTo>
                  <a:lnTo>
                    <a:pt x="2078" y="5244"/>
                  </a:lnTo>
                  <a:lnTo>
                    <a:pt x="2084" y="5235"/>
                  </a:lnTo>
                  <a:lnTo>
                    <a:pt x="2088" y="5226"/>
                  </a:lnTo>
                  <a:lnTo>
                    <a:pt x="2092" y="5216"/>
                  </a:lnTo>
                  <a:lnTo>
                    <a:pt x="2094" y="5206"/>
                  </a:lnTo>
                  <a:lnTo>
                    <a:pt x="2096" y="5196"/>
                  </a:lnTo>
                  <a:lnTo>
                    <a:pt x="2096" y="5185"/>
                  </a:lnTo>
                  <a:lnTo>
                    <a:pt x="2096" y="5174"/>
                  </a:lnTo>
                  <a:lnTo>
                    <a:pt x="2095" y="5163"/>
                  </a:lnTo>
                  <a:lnTo>
                    <a:pt x="2092" y="5153"/>
                  </a:lnTo>
                  <a:lnTo>
                    <a:pt x="2088" y="5143"/>
                  </a:lnTo>
                  <a:lnTo>
                    <a:pt x="2084" y="5133"/>
                  </a:lnTo>
                  <a:lnTo>
                    <a:pt x="2078" y="5123"/>
                  </a:lnTo>
                  <a:lnTo>
                    <a:pt x="2072" y="5114"/>
                  </a:lnTo>
                  <a:lnTo>
                    <a:pt x="2064" y="5106"/>
                  </a:lnTo>
                  <a:lnTo>
                    <a:pt x="2056" y="5099"/>
                  </a:lnTo>
                  <a:lnTo>
                    <a:pt x="2048" y="5092"/>
                  </a:lnTo>
                  <a:lnTo>
                    <a:pt x="2038" y="5087"/>
                  </a:lnTo>
                  <a:lnTo>
                    <a:pt x="2029" y="5082"/>
                  </a:lnTo>
                  <a:lnTo>
                    <a:pt x="2019" y="5079"/>
                  </a:lnTo>
                  <a:lnTo>
                    <a:pt x="2009" y="5077"/>
                  </a:lnTo>
                  <a:lnTo>
                    <a:pt x="1999" y="5075"/>
                  </a:lnTo>
                  <a:lnTo>
                    <a:pt x="1988" y="5075"/>
                  </a:lnTo>
                  <a:lnTo>
                    <a:pt x="1977" y="5075"/>
                  </a:lnTo>
                  <a:lnTo>
                    <a:pt x="1966" y="5076"/>
                  </a:lnTo>
                  <a:lnTo>
                    <a:pt x="1956" y="5079"/>
                  </a:lnTo>
                  <a:lnTo>
                    <a:pt x="1946" y="5082"/>
                  </a:lnTo>
                  <a:lnTo>
                    <a:pt x="1936" y="5087"/>
                  </a:lnTo>
                  <a:lnTo>
                    <a:pt x="1926" y="5092"/>
                  </a:lnTo>
                  <a:lnTo>
                    <a:pt x="1917" y="5099"/>
                  </a:lnTo>
                  <a:lnTo>
                    <a:pt x="1909" y="5107"/>
                  </a:lnTo>
                  <a:lnTo>
                    <a:pt x="1902" y="5115"/>
                  </a:lnTo>
                  <a:lnTo>
                    <a:pt x="1896" y="5123"/>
                  </a:lnTo>
                  <a:lnTo>
                    <a:pt x="1890" y="5132"/>
                  </a:lnTo>
                  <a:lnTo>
                    <a:pt x="1886" y="5142"/>
                  </a:lnTo>
                  <a:lnTo>
                    <a:pt x="1882" y="5152"/>
                  </a:lnTo>
                  <a:lnTo>
                    <a:pt x="1880" y="5162"/>
                  </a:lnTo>
                  <a:lnTo>
                    <a:pt x="1878" y="5172"/>
                  </a:lnTo>
                  <a:lnTo>
                    <a:pt x="1878" y="5182"/>
                  </a:lnTo>
                  <a:lnTo>
                    <a:pt x="1878" y="5193"/>
                  </a:lnTo>
                  <a:lnTo>
                    <a:pt x="1880" y="5204"/>
                  </a:lnTo>
                  <a:lnTo>
                    <a:pt x="1882" y="5215"/>
                  </a:lnTo>
                  <a:lnTo>
                    <a:pt x="1886" y="5225"/>
                  </a:lnTo>
                  <a:lnTo>
                    <a:pt x="1890" y="5235"/>
                  </a:lnTo>
                  <a:lnTo>
                    <a:pt x="1896" y="5245"/>
                  </a:lnTo>
                  <a:lnTo>
                    <a:pt x="1902" y="5254"/>
                  </a:lnTo>
                  <a:lnTo>
                    <a:pt x="1910" y="5262"/>
                  </a:lnTo>
                  <a:lnTo>
                    <a:pt x="1918" y="5269"/>
                  </a:lnTo>
                  <a:lnTo>
                    <a:pt x="1927" y="5275"/>
                  </a:lnTo>
                  <a:lnTo>
                    <a:pt x="1936" y="5280"/>
                  </a:lnTo>
                  <a:lnTo>
                    <a:pt x="1945" y="5284"/>
                  </a:lnTo>
                  <a:lnTo>
                    <a:pt x="1955" y="5289"/>
                  </a:lnTo>
                  <a:lnTo>
                    <a:pt x="1965" y="5291"/>
                  </a:lnTo>
                  <a:lnTo>
                    <a:pt x="1975" y="5292"/>
                  </a:lnTo>
                  <a:lnTo>
                    <a:pt x="1986" y="5293"/>
                  </a:lnTo>
                  <a:lnTo>
                    <a:pt x="1997" y="5293"/>
                  </a:lnTo>
                  <a:lnTo>
                    <a:pt x="2008" y="5291"/>
                  </a:lnTo>
                  <a:lnTo>
                    <a:pt x="2018" y="5289"/>
                  </a:lnTo>
                  <a:lnTo>
                    <a:pt x="2028" y="5286"/>
                  </a:lnTo>
                  <a:lnTo>
                    <a:pt x="2038" y="5281"/>
                  </a:lnTo>
                  <a:close/>
                  <a:moveTo>
                    <a:pt x="3265" y="4629"/>
                  </a:moveTo>
                  <a:lnTo>
                    <a:pt x="3274" y="4622"/>
                  </a:lnTo>
                  <a:lnTo>
                    <a:pt x="3283" y="4617"/>
                  </a:lnTo>
                  <a:lnTo>
                    <a:pt x="3291" y="4609"/>
                  </a:lnTo>
                  <a:lnTo>
                    <a:pt x="3299" y="4601"/>
                  </a:lnTo>
                  <a:lnTo>
                    <a:pt x="3304" y="4592"/>
                  </a:lnTo>
                  <a:lnTo>
                    <a:pt x="3310" y="4583"/>
                  </a:lnTo>
                  <a:lnTo>
                    <a:pt x="3315" y="4574"/>
                  </a:lnTo>
                  <a:lnTo>
                    <a:pt x="3318" y="4564"/>
                  </a:lnTo>
                  <a:lnTo>
                    <a:pt x="3321" y="4554"/>
                  </a:lnTo>
                  <a:lnTo>
                    <a:pt x="3322" y="4544"/>
                  </a:lnTo>
                  <a:lnTo>
                    <a:pt x="3324" y="4533"/>
                  </a:lnTo>
                  <a:lnTo>
                    <a:pt x="3322" y="4522"/>
                  </a:lnTo>
                  <a:lnTo>
                    <a:pt x="3321" y="4511"/>
                  </a:lnTo>
                  <a:lnTo>
                    <a:pt x="3319" y="4501"/>
                  </a:lnTo>
                  <a:lnTo>
                    <a:pt x="3315" y="4491"/>
                  </a:lnTo>
                  <a:lnTo>
                    <a:pt x="3310" y="4481"/>
                  </a:lnTo>
                  <a:lnTo>
                    <a:pt x="3304" y="4471"/>
                  </a:lnTo>
                  <a:lnTo>
                    <a:pt x="3298" y="4462"/>
                  </a:lnTo>
                  <a:lnTo>
                    <a:pt x="3291" y="4454"/>
                  </a:lnTo>
                  <a:lnTo>
                    <a:pt x="3283" y="4447"/>
                  </a:lnTo>
                  <a:lnTo>
                    <a:pt x="3274" y="4440"/>
                  </a:lnTo>
                  <a:lnTo>
                    <a:pt x="3265" y="4435"/>
                  </a:lnTo>
                  <a:lnTo>
                    <a:pt x="3255" y="4430"/>
                  </a:lnTo>
                  <a:lnTo>
                    <a:pt x="3246" y="4427"/>
                  </a:lnTo>
                  <a:lnTo>
                    <a:pt x="3235" y="4425"/>
                  </a:lnTo>
                  <a:lnTo>
                    <a:pt x="3225" y="4423"/>
                  </a:lnTo>
                  <a:lnTo>
                    <a:pt x="3215" y="4423"/>
                  </a:lnTo>
                  <a:lnTo>
                    <a:pt x="3204" y="4423"/>
                  </a:lnTo>
                  <a:lnTo>
                    <a:pt x="3194" y="4424"/>
                  </a:lnTo>
                  <a:lnTo>
                    <a:pt x="3182" y="4427"/>
                  </a:lnTo>
                  <a:lnTo>
                    <a:pt x="3172" y="4430"/>
                  </a:lnTo>
                  <a:lnTo>
                    <a:pt x="3162" y="4435"/>
                  </a:lnTo>
                  <a:lnTo>
                    <a:pt x="3153" y="4440"/>
                  </a:lnTo>
                  <a:lnTo>
                    <a:pt x="3144" y="4447"/>
                  </a:lnTo>
                  <a:lnTo>
                    <a:pt x="3136" y="4455"/>
                  </a:lnTo>
                  <a:lnTo>
                    <a:pt x="3129" y="4463"/>
                  </a:lnTo>
                  <a:lnTo>
                    <a:pt x="3123" y="4471"/>
                  </a:lnTo>
                  <a:lnTo>
                    <a:pt x="3117" y="4480"/>
                  </a:lnTo>
                  <a:lnTo>
                    <a:pt x="3113" y="4490"/>
                  </a:lnTo>
                  <a:lnTo>
                    <a:pt x="3109" y="4500"/>
                  </a:lnTo>
                  <a:lnTo>
                    <a:pt x="3106" y="4510"/>
                  </a:lnTo>
                  <a:lnTo>
                    <a:pt x="3105" y="4520"/>
                  </a:lnTo>
                  <a:lnTo>
                    <a:pt x="3104" y="4530"/>
                  </a:lnTo>
                  <a:lnTo>
                    <a:pt x="3105" y="4541"/>
                  </a:lnTo>
                  <a:lnTo>
                    <a:pt x="3106" y="4552"/>
                  </a:lnTo>
                  <a:lnTo>
                    <a:pt x="3108" y="4563"/>
                  </a:lnTo>
                  <a:lnTo>
                    <a:pt x="3112" y="4573"/>
                  </a:lnTo>
                  <a:lnTo>
                    <a:pt x="3117" y="4583"/>
                  </a:lnTo>
                  <a:lnTo>
                    <a:pt x="3123" y="4593"/>
                  </a:lnTo>
                  <a:lnTo>
                    <a:pt x="3130" y="4602"/>
                  </a:lnTo>
                  <a:lnTo>
                    <a:pt x="3136" y="4610"/>
                  </a:lnTo>
                  <a:lnTo>
                    <a:pt x="3144" y="4617"/>
                  </a:lnTo>
                  <a:lnTo>
                    <a:pt x="3153" y="4623"/>
                  </a:lnTo>
                  <a:lnTo>
                    <a:pt x="3162" y="4628"/>
                  </a:lnTo>
                  <a:lnTo>
                    <a:pt x="3172" y="4632"/>
                  </a:lnTo>
                  <a:lnTo>
                    <a:pt x="3181" y="4637"/>
                  </a:lnTo>
                  <a:lnTo>
                    <a:pt x="3191" y="4639"/>
                  </a:lnTo>
                  <a:lnTo>
                    <a:pt x="3202" y="4640"/>
                  </a:lnTo>
                  <a:lnTo>
                    <a:pt x="3213" y="4641"/>
                  </a:lnTo>
                  <a:lnTo>
                    <a:pt x="3224" y="4641"/>
                  </a:lnTo>
                  <a:lnTo>
                    <a:pt x="3234" y="4639"/>
                  </a:lnTo>
                  <a:lnTo>
                    <a:pt x="3244" y="4637"/>
                  </a:lnTo>
                  <a:lnTo>
                    <a:pt x="3255" y="4634"/>
                  </a:lnTo>
                  <a:lnTo>
                    <a:pt x="3265" y="4629"/>
                  </a:lnTo>
                  <a:close/>
                  <a:moveTo>
                    <a:pt x="4491" y="3977"/>
                  </a:moveTo>
                  <a:lnTo>
                    <a:pt x="4501" y="3970"/>
                  </a:lnTo>
                  <a:lnTo>
                    <a:pt x="4510" y="3965"/>
                  </a:lnTo>
                  <a:lnTo>
                    <a:pt x="4518" y="3957"/>
                  </a:lnTo>
                  <a:lnTo>
                    <a:pt x="4525" y="3949"/>
                  </a:lnTo>
                  <a:lnTo>
                    <a:pt x="4532" y="3940"/>
                  </a:lnTo>
                  <a:lnTo>
                    <a:pt x="4537" y="3931"/>
                  </a:lnTo>
                  <a:lnTo>
                    <a:pt x="4542" y="3922"/>
                  </a:lnTo>
                  <a:lnTo>
                    <a:pt x="4545" y="3912"/>
                  </a:lnTo>
                  <a:lnTo>
                    <a:pt x="4547" y="3902"/>
                  </a:lnTo>
                  <a:lnTo>
                    <a:pt x="4549" y="3892"/>
                  </a:lnTo>
                  <a:lnTo>
                    <a:pt x="4550" y="3881"/>
                  </a:lnTo>
                  <a:lnTo>
                    <a:pt x="4550" y="3870"/>
                  </a:lnTo>
                  <a:lnTo>
                    <a:pt x="4547" y="3859"/>
                  </a:lnTo>
                  <a:lnTo>
                    <a:pt x="4545" y="3849"/>
                  </a:lnTo>
                  <a:lnTo>
                    <a:pt x="4542" y="3839"/>
                  </a:lnTo>
                  <a:lnTo>
                    <a:pt x="4537" y="3829"/>
                  </a:lnTo>
                  <a:lnTo>
                    <a:pt x="4531" y="3819"/>
                  </a:lnTo>
                  <a:lnTo>
                    <a:pt x="4525" y="3810"/>
                  </a:lnTo>
                  <a:lnTo>
                    <a:pt x="4517" y="3802"/>
                  </a:lnTo>
                  <a:lnTo>
                    <a:pt x="4509" y="3795"/>
                  </a:lnTo>
                  <a:lnTo>
                    <a:pt x="4500" y="3789"/>
                  </a:lnTo>
                  <a:lnTo>
                    <a:pt x="4491" y="3783"/>
                  </a:lnTo>
                  <a:lnTo>
                    <a:pt x="4482" y="3778"/>
                  </a:lnTo>
                  <a:lnTo>
                    <a:pt x="4472" y="3775"/>
                  </a:lnTo>
                  <a:lnTo>
                    <a:pt x="4462" y="3773"/>
                  </a:lnTo>
                  <a:lnTo>
                    <a:pt x="4452" y="3771"/>
                  </a:lnTo>
                  <a:lnTo>
                    <a:pt x="4441" y="3771"/>
                  </a:lnTo>
                  <a:lnTo>
                    <a:pt x="4431" y="3771"/>
                  </a:lnTo>
                  <a:lnTo>
                    <a:pt x="4420" y="3772"/>
                  </a:lnTo>
                  <a:lnTo>
                    <a:pt x="4410" y="3775"/>
                  </a:lnTo>
                  <a:lnTo>
                    <a:pt x="4399" y="3778"/>
                  </a:lnTo>
                  <a:lnTo>
                    <a:pt x="4389" y="3783"/>
                  </a:lnTo>
                  <a:lnTo>
                    <a:pt x="4379" y="3789"/>
                  </a:lnTo>
                  <a:lnTo>
                    <a:pt x="4370" y="3795"/>
                  </a:lnTo>
                  <a:lnTo>
                    <a:pt x="4362" y="3803"/>
                  </a:lnTo>
                  <a:lnTo>
                    <a:pt x="4356" y="3811"/>
                  </a:lnTo>
                  <a:lnTo>
                    <a:pt x="4349" y="3819"/>
                  </a:lnTo>
                  <a:lnTo>
                    <a:pt x="4343" y="3828"/>
                  </a:lnTo>
                  <a:lnTo>
                    <a:pt x="4339" y="3838"/>
                  </a:lnTo>
                  <a:lnTo>
                    <a:pt x="4336" y="3848"/>
                  </a:lnTo>
                  <a:lnTo>
                    <a:pt x="4333" y="3858"/>
                  </a:lnTo>
                  <a:lnTo>
                    <a:pt x="4331" y="3868"/>
                  </a:lnTo>
                  <a:lnTo>
                    <a:pt x="4331" y="3878"/>
                  </a:lnTo>
                  <a:lnTo>
                    <a:pt x="4331" y="3890"/>
                  </a:lnTo>
                  <a:lnTo>
                    <a:pt x="4332" y="3900"/>
                  </a:lnTo>
                  <a:lnTo>
                    <a:pt x="4336" y="3911"/>
                  </a:lnTo>
                  <a:lnTo>
                    <a:pt x="4339" y="3921"/>
                  </a:lnTo>
                  <a:lnTo>
                    <a:pt x="4343" y="3931"/>
                  </a:lnTo>
                  <a:lnTo>
                    <a:pt x="4349" y="3941"/>
                  </a:lnTo>
                  <a:lnTo>
                    <a:pt x="4356" y="3950"/>
                  </a:lnTo>
                  <a:lnTo>
                    <a:pt x="4364" y="3958"/>
                  </a:lnTo>
                  <a:lnTo>
                    <a:pt x="4371" y="3965"/>
                  </a:lnTo>
                  <a:lnTo>
                    <a:pt x="4379" y="3971"/>
                  </a:lnTo>
                  <a:lnTo>
                    <a:pt x="4388" y="3976"/>
                  </a:lnTo>
                  <a:lnTo>
                    <a:pt x="4398" y="3980"/>
                  </a:lnTo>
                  <a:lnTo>
                    <a:pt x="4408" y="3985"/>
                  </a:lnTo>
                  <a:lnTo>
                    <a:pt x="4419" y="3987"/>
                  </a:lnTo>
                  <a:lnTo>
                    <a:pt x="4429" y="3988"/>
                  </a:lnTo>
                  <a:lnTo>
                    <a:pt x="4440" y="3989"/>
                  </a:lnTo>
                  <a:lnTo>
                    <a:pt x="4450" y="3989"/>
                  </a:lnTo>
                  <a:lnTo>
                    <a:pt x="4460" y="3987"/>
                  </a:lnTo>
                  <a:lnTo>
                    <a:pt x="4471" y="3985"/>
                  </a:lnTo>
                  <a:lnTo>
                    <a:pt x="4481" y="3982"/>
                  </a:lnTo>
                  <a:lnTo>
                    <a:pt x="4491" y="3977"/>
                  </a:lnTo>
                  <a:close/>
                  <a:moveTo>
                    <a:pt x="5719" y="3325"/>
                  </a:moveTo>
                  <a:lnTo>
                    <a:pt x="5728" y="3318"/>
                  </a:lnTo>
                  <a:lnTo>
                    <a:pt x="5737" y="3313"/>
                  </a:lnTo>
                  <a:lnTo>
                    <a:pt x="5744" y="3305"/>
                  </a:lnTo>
                  <a:lnTo>
                    <a:pt x="5752" y="3297"/>
                  </a:lnTo>
                  <a:lnTo>
                    <a:pt x="5758" y="3288"/>
                  </a:lnTo>
                  <a:lnTo>
                    <a:pt x="5763" y="3279"/>
                  </a:lnTo>
                  <a:lnTo>
                    <a:pt x="5768" y="3270"/>
                  </a:lnTo>
                  <a:lnTo>
                    <a:pt x="5771" y="3260"/>
                  </a:lnTo>
                  <a:lnTo>
                    <a:pt x="5774" y="3250"/>
                  </a:lnTo>
                  <a:lnTo>
                    <a:pt x="5776" y="3240"/>
                  </a:lnTo>
                  <a:lnTo>
                    <a:pt x="5776" y="3229"/>
                  </a:lnTo>
                  <a:lnTo>
                    <a:pt x="5776" y="3218"/>
                  </a:lnTo>
                  <a:lnTo>
                    <a:pt x="5775" y="3207"/>
                  </a:lnTo>
                  <a:lnTo>
                    <a:pt x="5771" y="3197"/>
                  </a:lnTo>
                  <a:lnTo>
                    <a:pt x="5768" y="3187"/>
                  </a:lnTo>
                  <a:lnTo>
                    <a:pt x="5763" y="3177"/>
                  </a:lnTo>
                  <a:lnTo>
                    <a:pt x="5758" y="3167"/>
                  </a:lnTo>
                  <a:lnTo>
                    <a:pt x="5751" y="3158"/>
                  </a:lnTo>
                  <a:lnTo>
                    <a:pt x="5744" y="3150"/>
                  </a:lnTo>
                  <a:lnTo>
                    <a:pt x="5735" y="3143"/>
                  </a:lnTo>
                  <a:lnTo>
                    <a:pt x="5728" y="3137"/>
                  </a:lnTo>
                  <a:lnTo>
                    <a:pt x="5719" y="3131"/>
                  </a:lnTo>
                  <a:lnTo>
                    <a:pt x="5709" y="3126"/>
                  </a:lnTo>
                  <a:lnTo>
                    <a:pt x="5698" y="3123"/>
                  </a:lnTo>
                  <a:lnTo>
                    <a:pt x="5688" y="3121"/>
                  </a:lnTo>
                  <a:lnTo>
                    <a:pt x="5678" y="3119"/>
                  </a:lnTo>
                  <a:lnTo>
                    <a:pt x="5668" y="3119"/>
                  </a:lnTo>
                  <a:lnTo>
                    <a:pt x="5657" y="3119"/>
                  </a:lnTo>
                  <a:lnTo>
                    <a:pt x="5647" y="3120"/>
                  </a:lnTo>
                  <a:lnTo>
                    <a:pt x="5636" y="3123"/>
                  </a:lnTo>
                  <a:lnTo>
                    <a:pt x="5626" y="3126"/>
                  </a:lnTo>
                  <a:lnTo>
                    <a:pt x="5616" y="3131"/>
                  </a:lnTo>
                  <a:lnTo>
                    <a:pt x="5605" y="3137"/>
                  </a:lnTo>
                  <a:lnTo>
                    <a:pt x="5598" y="3143"/>
                  </a:lnTo>
                  <a:lnTo>
                    <a:pt x="5589" y="3151"/>
                  </a:lnTo>
                  <a:lnTo>
                    <a:pt x="5582" y="3159"/>
                  </a:lnTo>
                  <a:lnTo>
                    <a:pt x="5575" y="3167"/>
                  </a:lnTo>
                  <a:lnTo>
                    <a:pt x="5571" y="3176"/>
                  </a:lnTo>
                  <a:lnTo>
                    <a:pt x="5566" y="3186"/>
                  </a:lnTo>
                  <a:lnTo>
                    <a:pt x="5562" y="3196"/>
                  </a:lnTo>
                  <a:lnTo>
                    <a:pt x="5559" y="3206"/>
                  </a:lnTo>
                  <a:lnTo>
                    <a:pt x="5558" y="3216"/>
                  </a:lnTo>
                  <a:lnTo>
                    <a:pt x="5557" y="3226"/>
                  </a:lnTo>
                  <a:lnTo>
                    <a:pt x="5557" y="3238"/>
                  </a:lnTo>
                  <a:lnTo>
                    <a:pt x="5559" y="3248"/>
                  </a:lnTo>
                  <a:lnTo>
                    <a:pt x="5562" y="3259"/>
                  </a:lnTo>
                  <a:lnTo>
                    <a:pt x="5565" y="3269"/>
                  </a:lnTo>
                  <a:lnTo>
                    <a:pt x="5571" y="3279"/>
                  </a:lnTo>
                  <a:lnTo>
                    <a:pt x="5576" y="3289"/>
                  </a:lnTo>
                  <a:lnTo>
                    <a:pt x="5583" y="3298"/>
                  </a:lnTo>
                  <a:lnTo>
                    <a:pt x="5590" y="3306"/>
                  </a:lnTo>
                  <a:lnTo>
                    <a:pt x="5598" y="3313"/>
                  </a:lnTo>
                  <a:lnTo>
                    <a:pt x="5607" y="3319"/>
                  </a:lnTo>
                  <a:lnTo>
                    <a:pt x="5616" y="3324"/>
                  </a:lnTo>
                  <a:lnTo>
                    <a:pt x="5625" y="3328"/>
                  </a:lnTo>
                  <a:lnTo>
                    <a:pt x="5635" y="3333"/>
                  </a:lnTo>
                  <a:lnTo>
                    <a:pt x="5645" y="3335"/>
                  </a:lnTo>
                  <a:lnTo>
                    <a:pt x="5656" y="3336"/>
                  </a:lnTo>
                  <a:lnTo>
                    <a:pt x="5666" y="3337"/>
                  </a:lnTo>
                  <a:lnTo>
                    <a:pt x="5676" y="3337"/>
                  </a:lnTo>
                  <a:lnTo>
                    <a:pt x="5687" y="3335"/>
                  </a:lnTo>
                  <a:lnTo>
                    <a:pt x="5697" y="3333"/>
                  </a:lnTo>
                  <a:lnTo>
                    <a:pt x="5709" y="3330"/>
                  </a:lnTo>
                  <a:lnTo>
                    <a:pt x="5719" y="3325"/>
                  </a:lnTo>
                  <a:close/>
                  <a:moveTo>
                    <a:pt x="6945" y="2673"/>
                  </a:moveTo>
                  <a:lnTo>
                    <a:pt x="6955" y="2666"/>
                  </a:lnTo>
                  <a:lnTo>
                    <a:pt x="6963" y="2661"/>
                  </a:lnTo>
                  <a:lnTo>
                    <a:pt x="6972" y="2653"/>
                  </a:lnTo>
                  <a:lnTo>
                    <a:pt x="6978" y="2645"/>
                  </a:lnTo>
                  <a:lnTo>
                    <a:pt x="6985" y="2636"/>
                  </a:lnTo>
                  <a:lnTo>
                    <a:pt x="6990" y="2627"/>
                  </a:lnTo>
                  <a:lnTo>
                    <a:pt x="6994" y="2618"/>
                  </a:lnTo>
                  <a:lnTo>
                    <a:pt x="6999" y="2608"/>
                  </a:lnTo>
                  <a:lnTo>
                    <a:pt x="7001" y="2598"/>
                  </a:lnTo>
                  <a:lnTo>
                    <a:pt x="7002" y="2588"/>
                  </a:lnTo>
                  <a:lnTo>
                    <a:pt x="7003" y="2577"/>
                  </a:lnTo>
                  <a:lnTo>
                    <a:pt x="7002" y="2566"/>
                  </a:lnTo>
                  <a:lnTo>
                    <a:pt x="7001" y="2555"/>
                  </a:lnTo>
                  <a:lnTo>
                    <a:pt x="6999" y="2545"/>
                  </a:lnTo>
                  <a:lnTo>
                    <a:pt x="6995" y="2535"/>
                  </a:lnTo>
                  <a:lnTo>
                    <a:pt x="6990" y="2525"/>
                  </a:lnTo>
                  <a:lnTo>
                    <a:pt x="6984" y="2515"/>
                  </a:lnTo>
                  <a:lnTo>
                    <a:pt x="6977" y="2506"/>
                  </a:lnTo>
                  <a:lnTo>
                    <a:pt x="6971" y="2498"/>
                  </a:lnTo>
                  <a:lnTo>
                    <a:pt x="6963" y="2491"/>
                  </a:lnTo>
                  <a:lnTo>
                    <a:pt x="6954" y="2485"/>
                  </a:lnTo>
                  <a:lnTo>
                    <a:pt x="6945" y="2479"/>
                  </a:lnTo>
                  <a:lnTo>
                    <a:pt x="6936" y="2474"/>
                  </a:lnTo>
                  <a:lnTo>
                    <a:pt x="6926" y="2471"/>
                  </a:lnTo>
                  <a:lnTo>
                    <a:pt x="6916" y="2469"/>
                  </a:lnTo>
                  <a:lnTo>
                    <a:pt x="6904" y="2467"/>
                  </a:lnTo>
                  <a:lnTo>
                    <a:pt x="6894" y="2467"/>
                  </a:lnTo>
                  <a:lnTo>
                    <a:pt x="6884" y="2467"/>
                  </a:lnTo>
                  <a:lnTo>
                    <a:pt x="6873" y="2468"/>
                  </a:lnTo>
                  <a:lnTo>
                    <a:pt x="6863" y="2471"/>
                  </a:lnTo>
                  <a:lnTo>
                    <a:pt x="6852" y="2474"/>
                  </a:lnTo>
                  <a:lnTo>
                    <a:pt x="6842" y="2479"/>
                  </a:lnTo>
                  <a:lnTo>
                    <a:pt x="6833" y="2485"/>
                  </a:lnTo>
                  <a:lnTo>
                    <a:pt x="6824" y="2491"/>
                  </a:lnTo>
                  <a:lnTo>
                    <a:pt x="6816" y="2499"/>
                  </a:lnTo>
                  <a:lnTo>
                    <a:pt x="6808" y="2507"/>
                  </a:lnTo>
                  <a:lnTo>
                    <a:pt x="6802" y="2515"/>
                  </a:lnTo>
                  <a:lnTo>
                    <a:pt x="6797" y="2524"/>
                  </a:lnTo>
                  <a:lnTo>
                    <a:pt x="6792" y="2534"/>
                  </a:lnTo>
                  <a:lnTo>
                    <a:pt x="6789" y="2544"/>
                  </a:lnTo>
                  <a:lnTo>
                    <a:pt x="6786" y="2554"/>
                  </a:lnTo>
                  <a:lnTo>
                    <a:pt x="6785" y="2564"/>
                  </a:lnTo>
                  <a:lnTo>
                    <a:pt x="6783" y="2574"/>
                  </a:lnTo>
                  <a:lnTo>
                    <a:pt x="6785" y="2586"/>
                  </a:lnTo>
                  <a:lnTo>
                    <a:pt x="6786" y="2596"/>
                  </a:lnTo>
                  <a:lnTo>
                    <a:pt x="6788" y="2607"/>
                  </a:lnTo>
                  <a:lnTo>
                    <a:pt x="6792" y="2617"/>
                  </a:lnTo>
                  <a:lnTo>
                    <a:pt x="6797" y="2627"/>
                  </a:lnTo>
                  <a:lnTo>
                    <a:pt x="6802" y="2637"/>
                  </a:lnTo>
                  <a:lnTo>
                    <a:pt x="6809" y="2646"/>
                  </a:lnTo>
                  <a:lnTo>
                    <a:pt x="6816" y="2654"/>
                  </a:lnTo>
                  <a:lnTo>
                    <a:pt x="6825" y="2661"/>
                  </a:lnTo>
                  <a:lnTo>
                    <a:pt x="6833" y="2667"/>
                  </a:lnTo>
                  <a:lnTo>
                    <a:pt x="6842" y="2672"/>
                  </a:lnTo>
                  <a:lnTo>
                    <a:pt x="6852" y="2676"/>
                  </a:lnTo>
                  <a:lnTo>
                    <a:pt x="6862" y="2681"/>
                  </a:lnTo>
                  <a:lnTo>
                    <a:pt x="6872" y="2683"/>
                  </a:lnTo>
                  <a:lnTo>
                    <a:pt x="6882" y="2684"/>
                  </a:lnTo>
                  <a:lnTo>
                    <a:pt x="6892" y="2685"/>
                  </a:lnTo>
                  <a:lnTo>
                    <a:pt x="6903" y="2685"/>
                  </a:lnTo>
                  <a:lnTo>
                    <a:pt x="6913" y="2683"/>
                  </a:lnTo>
                  <a:lnTo>
                    <a:pt x="6925" y="2681"/>
                  </a:lnTo>
                  <a:lnTo>
                    <a:pt x="6935" y="2678"/>
                  </a:lnTo>
                  <a:lnTo>
                    <a:pt x="6945" y="2673"/>
                  </a:lnTo>
                  <a:close/>
                  <a:moveTo>
                    <a:pt x="8171" y="2021"/>
                  </a:moveTo>
                  <a:lnTo>
                    <a:pt x="8181" y="2014"/>
                  </a:lnTo>
                  <a:lnTo>
                    <a:pt x="8190" y="2009"/>
                  </a:lnTo>
                  <a:lnTo>
                    <a:pt x="8198" y="2001"/>
                  </a:lnTo>
                  <a:lnTo>
                    <a:pt x="8205" y="1993"/>
                  </a:lnTo>
                  <a:lnTo>
                    <a:pt x="8211" y="1984"/>
                  </a:lnTo>
                  <a:lnTo>
                    <a:pt x="8217" y="1975"/>
                  </a:lnTo>
                  <a:lnTo>
                    <a:pt x="8221" y="1966"/>
                  </a:lnTo>
                  <a:lnTo>
                    <a:pt x="8225" y="1956"/>
                  </a:lnTo>
                  <a:lnTo>
                    <a:pt x="8227" y="1946"/>
                  </a:lnTo>
                  <a:lnTo>
                    <a:pt x="8229" y="1936"/>
                  </a:lnTo>
                  <a:lnTo>
                    <a:pt x="8229" y="1925"/>
                  </a:lnTo>
                  <a:lnTo>
                    <a:pt x="8229" y="1914"/>
                  </a:lnTo>
                  <a:lnTo>
                    <a:pt x="8228" y="1903"/>
                  </a:lnTo>
                  <a:lnTo>
                    <a:pt x="8225" y="1893"/>
                  </a:lnTo>
                  <a:lnTo>
                    <a:pt x="8221" y="1883"/>
                  </a:lnTo>
                  <a:lnTo>
                    <a:pt x="8217" y="1873"/>
                  </a:lnTo>
                  <a:lnTo>
                    <a:pt x="8211" y="1863"/>
                  </a:lnTo>
                  <a:lnTo>
                    <a:pt x="8205" y="1854"/>
                  </a:lnTo>
                  <a:lnTo>
                    <a:pt x="8197" y="1846"/>
                  </a:lnTo>
                  <a:lnTo>
                    <a:pt x="8189" y="1839"/>
                  </a:lnTo>
                  <a:lnTo>
                    <a:pt x="8181" y="1833"/>
                  </a:lnTo>
                  <a:lnTo>
                    <a:pt x="8171" y="1827"/>
                  </a:lnTo>
                  <a:lnTo>
                    <a:pt x="8162" y="1822"/>
                  </a:lnTo>
                  <a:lnTo>
                    <a:pt x="8152" y="1819"/>
                  </a:lnTo>
                  <a:lnTo>
                    <a:pt x="8142" y="1817"/>
                  </a:lnTo>
                  <a:lnTo>
                    <a:pt x="8132" y="1815"/>
                  </a:lnTo>
                  <a:lnTo>
                    <a:pt x="8121" y="1815"/>
                  </a:lnTo>
                  <a:lnTo>
                    <a:pt x="8110" y="1815"/>
                  </a:lnTo>
                  <a:lnTo>
                    <a:pt x="8099" y="1816"/>
                  </a:lnTo>
                  <a:lnTo>
                    <a:pt x="8089" y="1819"/>
                  </a:lnTo>
                  <a:lnTo>
                    <a:pt x="8079" y="1822"/>
                  </a:lnTo>
                  <a:lnTo>
                    <a:pt x="8069" y="1827"/>
                  </a:lnTo>
                  <a:lnTo>
                    <a:pt x="8059" y="1833"/>
                  </a:lnTo>
                  <a:lnTo>
                    <a:pt x="8050" y="1839"/>
                  </a:lnTo>
                  <a:lnTo>
                    <a:pt x="8042" y="1847"/>
                  </a:lnTo>
                  <a:lnTo>
                    <a:pt x="8035" y="1855"/>
                  </a:lnTo>
                  <a:lnTo>
                    <a:pt x="8029" y="1863"/>
                  </a:lnTo>
                  <a:lnTo>
                    <a:pt x="8023" y="1872"/>
                  </a:lnTo>
                  <a:lnTo>
                    <a:pt x="8019" y="1882"/>
                  </a:lnTo>
                  <a:lnTo>
                    <a:pt x="8015" y="1892"/>
                  </a:lnTo>
                  <a:lnTo>
                    <a:pt x="8013" y="1902"/>
                  </a:lnTo>
                  <a:lnTo>
                    <a:pt x="8011" y="1912"/>
                  </a:lnTo>
                  <a:lnTo>
                    <a:pt x="8011" y="1922"/>
                  </a:lnTo>
                  <a:lnTo>
                    <a:pt x="8011" y="1934"/>
                  </a:lnTo>
                  <a:lnTo>
                    <a:pt x="8013" y="1944"/>
                  </a:lnTo>
                  <a:lnTo>
                    <a:pt x="8015" y="1955"/>
                  </a:lnTo>
                  <a:lnTo>
                    <a:pt x="8019" y="1965"/>
                  </a:lnTo>
                  <a:lnTo>
                    <a:pt x="8023" y="1975"/>
                  </a:lnTo>
                  <a:lnTo>
                    <a:pt x="8029" y="1985"/>
                  </a:lnTo>
                  <a:lnTo>
                    <a:pt x="8035" y="1994"/>
                  </a:lnTo>
                  <a:lnTo>
                    <a:pt x="8043" y="2002"/>
                  </a:lnTo>
                  <a:lnTo>
                    <a:pt x="8051" y="2009"/>
                  </a:lnTo>
                  <a:lnTo>
                    <a:pt x="8060" y="2015"/>
                  </a:lnTo>
                  <a:lnTo>
                    <a:pt x="8069" y="2020"/>
                  </a:lnTo>
                  <a:lnTo>
                    <a:pt x="8078" y="2024"/>
                  </a:lnTo>
                  <a:lnTo>
                    <a:pt x="8088" y="2029"/>
                  </a:lnTo>
                  <a:lnTo>
                    <a:pt x="8098" y="2031"/>
                  </a:lnTo>
                  <a:lnTo>
                    <a:pt x="8108" y="2032"/>
                  </a:lnTo>
                  <a:lnTo>
                    <a:pt x="8119" y="2033"/>
                  </a:lnTo>
                  <a:lnTo>
                    <a:pt x="8129" y="2033"/>
                  </a:lnTo>
                  <a:lnTo>
                    <a:pt x="8141" y="2031"/>
                  </a:lnTo>
                  <a:lnTo>
                    <a:pt x="8151" y="2029"/>
                  </a:lnTo>
                  <a:lnTo>
                    <a:pt x="8161" y="2026"/>
                  </a:lnTo>
                  <a:lnTo>
                    <a:pt x="8171" y="2021"/>
                  </a:lnTo>
                  <a:close/>
                  <a:moveTo>
                    <a:pt x="9398" y="1369"/>
                  </a:moveTo>
                  <a:lnTo>
                    <a:pt x="9407" y="1362"/>
                  </a:lnTo>
                  <a:lnTo>
                    <a:pt x="9416" y="1357"/>
                  </a:lnTo>
                  <a:lnTo>
                    <a:pt x="9424" y="1349"/>
                  </a:lnTo>
                  <a:lnTo>
                    <a:pt x="9432" y="1341"/>
                  </a:lnTo>
                  <a:lnTo>
                    <a:pt x="9437" y="1332"/>
                  </a:lnTo>
                  <a:lnTo>
                    <a:pt x="9443" y="1323"/>
                  </a:lnTo>
                  <a:lnTo>
                    <a:pt x="9448" y="1314"/>
                  </a:lnTo>
                  <a:lnTo>
                    <a:pt x="9451" y="1304"/>
                  </a:lnTo>
                  <a:lnTo>
                    <a:pt x="9454" y="1294"/>
                  </a:lnTo>
                  <a:lnTo>
                    <a:pt x="9455" y="1284"/>
                  </a:lnTo>
                  <a:lnTo>
                    <a:pt x="9456" y="1273"/>
                  </a:lnTo>
                  <a:lnTo>
                    <a:pt x="9455" y="1262"/>
                  </a:lnTo>
                  <a:lnTo>
                    <a:pt x="9454" y="1251"/>
                  </a:lnTo>
                  <a:lnTo>
                    <a:pt x="9452" y="1241"/>
                  </a:lnTo>
                  <a:lnTo>
                    <a:pt x="9448" y="1231"/>
                  </a:lnTo>
                  <a:lnTo>
                    <a:pt x="9443" y="1221"/>
                  </a:lnTo>
                  <a:lnTo>
                    <a:pt x="9437" y="1211"/>
                  </a:lnTo>
                  <a:lnTo>
                    <a:pt x="9431" y="1202"/>
                  </a:lnTo>
                  <a:lnTo>
                    <a:pt x="9424" y="1194"/>
                  </a:lnTo>
                  <a:lnTo>
                    <a:pt x="9416" y="1187"/>
                  </a:lnTo>
                  <a:lnTo>
                    <a:pt x="9407" y="1181"/>
                  </a:lnTo>
                  <a:lnTo>
                    <a:pt x="9398" y="1175"/>
                  </a:lnTo>
                  <a:lnTo>
                    <a:pt x="9388" y="1170"/>
                  </a:lnTo>
                  <a:lnTo>
                    <a:pt x="9379" y="1167"/>
                  </a:lnTo>
                  <a:lnTo>
                    <a:pt x="9368" y="1165"/>
                  </a:lnTo>
                  <a:lnTo>
                    <a:pt x="9358" y="1163"/>
                  </a:lnTo>
                  <a:lnTo>
                    <a:pt x="9348" y="1163"/>
                  </a:lnTo>
                  <a:lnTo>
                    <a:pt x="9337" y="1163"/>
                  </a:lnTo>
                  <a:lnTo>
                    <a:pt x="9326" y="1164"/>
                  </a:lnTo>
                  <a:lnTo>
                    <a:pt x="9315" y="1167"/>
                  </a:lnTo>
                  <a:lnTo>
                    <a:pt x="9305" y="1170"/>
                  </a:lnTo>
                  <a:lnTo>
                    <a:pt x="9295" y="1175"/>
                  </a:lnTo>
                  <a:lnTo>
                    <a:pt x="9286" y="1181"/>
                  </a:lnTo>
                  <a:lnTo>
                    <a:pt x="9277" y="1187"/>
                  </a:lnTo>
                  <a:lnTo>
                    <a:pt x="9269" y="1195"/>
                  </a:lnTo>
                  <a:lnTo>
                    <a:pt x="9261" y="1203"/>
                  </a:lnTo>
                  <a:lnTo>
                    <a:pt x="9256" y="1211"/>
                  </a:lnTo>
                  <a:lnTo>
                    <a:pt x="9250" y="1220"/>
                  </a:lnTo>
                  <a:lnTo>
                    <a:pt x="9246" y="1230"/>
                  </a:lnTo>
                  <a:lnTo>
                    <a:pt x="9242" y="1240"/>
                  </a:lnTo>
                  <a:lnTo>
                    <a:pt x="9239" y="1250"/>
                  </a:lnTo>
                  <a:lnTo>
                    <a:pt x="9238" y="1260"/>
                  </a:lnTo>
                  <a:lnTo>
                    <a:pt x="9237" y="1270"/>
                  </a:lnTo>
                  <a:lnTo>
                    <a:pt x="9238" y="1282"/>
                  </a:lnTo>
                  <a:lnTo>
                    <a:pt x="9239" y="1292"/>
                  </a:lnTo>
                  <a:lnTo>
                    <a:pt x="9241" y="1303"/>
                  </a:lnTo>
                  <a:lnTo>
                    <a:pt x="9245" y="1313"/>
                  </a:lnTo>
                  <a:lnTo>
                    <a:pt x="9250" y="1323"/>
                  </a:lnTo>
                  <a:lnTo>
                    <a:pt x="9256" y="1333"/>
                  </a:lnTo>
                  <a:lnTo>
                    <a:pt x="9263" y="1342"/>
                  </a:lnTo>
                  <a:lnTo>
                    <a:pt x="9269" y="1350"/>
                  </a:lnTo>
                  <a:lnTo>
                    <a:pt x="9277" y="1357"/>
                  </a:lnTo>
                  <a:lnTo>
                    <a:pt x="9286" y="1363"/>
                  </a:lnTo>
                  <a:lnTo>
                    <a:pt x="9295" y="1368"/>
                  </a:lnTo>
                  <a:lnTo>
                    <a:pt x="9305" y="1374"/>
                  </a:lnTo>
                  <a:lnTo>
                    <a:pt x="9314" y="1377"/>
                  </a:lnTo>
                  <a:lnTo>
                    <a:pt x="9324" y="1379"/>
                  </a:lnTo>
                  <a:lnTo>
                    <a:pt x="9335" y="1380"/>
                  </a:lnTo>
                  <a:lnTo>
                    <a:pt x="9346" y="1381"/>
                  </a:lnTo>
                  <a:lnTo>
                    <a:pt x="9357" y="1381"/>
                  </a:lnTo>
                  <a:lnTo>
                    <a:pt x="9367" y="1379"/>
                  </a:lnTo>
                  <a:lnTo>
                    <a:pt x="9377" y="1377"/>
                  </a:lnTo>
                  <a:lnTo>
                    <a:pt x="9388" y="1374"/>
                  </a:lnTo>
                  <a:lnTo>
                    <a:pt x="9398" y="1369"/>
                  </a:lnTo>
                  <a:close/>
                  <a:moveTo>
                    <a:pt x="1463" y="7161"/>
                  </a:moveTo>
                  <a:lnTo>
                    <a:pt x="1473" y="7155"/>
                  </a:lnTo>
                  <a:lnTo>
                    <a:pt x="1481" y="7148"/>
                  </a:lnTo>
                  <a:lnTo>
                    <a:pt x="1490" y="7140"/>
                  </a:lnTo>
                  <a:lnTo>
                    <a:pt x="1497" y="7133"/>
                  </a:lnTo>
                  <a:lnTo>
                    <a:pt x="1503" y="7125"/>
                  </a:lnTo>
                  <a:lnTo>
                    <a:pt x="1508" y="7116"/>
                  </a:lnTo>
                  <a:lnTo>
                    <a:pt x="1512" y="7106"/>
                  </a:lnTo>
                  <a:lnTo>
                    <a:pt x="1517" y="7096"/>
                  </a:lnTo>
                  <a:lnTo>
                    <a:pt x="1519" y="7085"/>
                  </a:lnTo>
                  <a:lnTo>
                    <a:pt x="1520" y="7075"/>
                  </a:lnTo>
                  <a:lnTo>
                    <a:pt x="1521" y="7065"/>
                  </a:lnTo>
                  <a:lnTo>
                    <a:pt x="1520" y="7054"/>
                  </a:lnTo>
                  <a:lnTo>
                    <a:pt x="1519" y="7044"/>
                  </a:lnTo>
                  <a:lnTo>
                    <a:pt x="1517" y="7033"/>
                  </a:lnTo>
                  <a:lnTo>
                    <a:pt x="1513" y="7023"/>
                  </a:lnTo>
                  <a:lnTo>
                    <a:pt x="1508" y="7013"/>
                  </a:lnTo>
                  <a:lnTo>
                    <a:pt x="1502" y="7002"/>
                  </a:lnTo>
                  <a:lnTo>
                    <a:pt x="1496" y="6993"/>
                  </a:lnTo>
                  <a:lnTo>
                    <a:pt x="1489" y="6986"/>
                  </a:lnTo>
                  <a:lnTo>
                    <a:pt x="1481" y="6979"/>
                  </a:lnTo>
                  <a:lnTo>
                    <a:pt x="1472" y="6972"/>
                  </a:lnTo>
                  <a:lnTo>
                    <a:pt x="1463" y="6967"/>
                  </a:lnTo>
                  <a:lnTo>
                    <a:pt x="1454" y="6962"/>
                  </a:lnTo>
                  <a:lnTo>
                    <a:pt x="1444" y="6959"/>
                  </a:lnTo>
                  <a:lnTo>
                    <a:pt x="1434" y="6956"/>
                  </a:lnTo>
                  <a:lnTo>
                    <a:pt x="1423" y="6955"/>
                  </a:lnTo>
                  <a:lnTo>
                    <a:pt x="1413" y="6954"/>
                  </a:lnTo>
                  <a:lnTo>
                    <a:pt x="1402" y="6954"/>
                  </a:lnTo>
                  <a:lnTo>
                    <a:pt x="1391" y="6956"/>
                  </a:lnTo>
                  <a:lnTo>
                    <a:pt x="1381" y="6959"/>
                  </a:lnTo>
                  <a:lnTo>
                    <a:pt x="1370" y="6962"/>
                  </a:lnTo>
                  <a:lnTo>
                    <a:pt x="1360" y="6967"/>
                  </a:lnTo>
                  <a:lnTo>
                    <a:pt x="1351" y="6973"/>
                  </a:lnTo>
                  <a:lnTo>
                    <a:pt x="1342" y="6979"/>
                  </a:lnTo>
                  <a:lnTo>
                    <a:pt x="1334" y="6987"/>
                  </a:lnTo>
                  <a:lnTo>
                    <a:pt x="1326" y="6995"/>
                  </a:lnTo>
                  <a:lnTo>
                    <a:pt x="1321" y="7004"/>
                  </a:lnTo>
                  <a:lnTo>
                    <a:pt x="1315" y="7013"/>
                  </a:lnTo>
                  <a:lnTo>
                    <a:pt x="1311" y="7022"/>
                  </a:lnTo>
                  <a:lnTo>
                    <a:pt x="1307" y="7032"/>
                  </a:lnTo>
                  <a:lnTo>
                    <a:pt x="1305" y="7042"/>
                  </a:lnTo>
                  <a:lnTo>
                    <a:pt x="1303" y="7052"/>
                  </a:lnTo>
                  <a:lnTo>
                    <a:pt x="1303" y="7063"/>
                  </a:lnTo>
                  <a:lnTo>
                    <a:pt x="1303" y="7073"/>
                  </a:lnTo>
                  <a:lnTo>
                    <a:pt x="1304" y="7084"/>
                  </a:lnTo>
                  <a:lnTo>
                    <a:pt x="1306" y="7094"/>
                  </a:lnTo>
                  <a:lnTo>
                    <a:pt x="1311" y="7105"/>
                  </a:lnTo>
                  <a:lnTo>
                    <a:pt x="1315" y="7115"/>
                  </a:lnTo>
                  <a:lnTo>
                    <a:pt x="1321" y="7125"/>
                  </a:lnTo>
                  <a:lnTo>
                    <a:pt x="1327" y="7134"/>
                  </a:lnTo>
                  <a:lnTo>
                    <a:pt x="1334" y="7142"/>
                  </a:lnTo>
                  <a:lnTo>
                    <a:pt x="1343" y="7148"/>
                  </a:lnTo>
                  <a:lnTo>
                    <a:pt x="1351" y="7155"/>
                  </a:lnTo>
                  <a:lnTo>
                    <a:pt x="1360" y="7161"/>
                  </a:lnTo>
                  <a:lnTo>
                    <a:pt x="1370" y="7165"/>
                  </a:lnTo>
                  <a:lnTo>
                    <a:pt x="1380" y="7169"/>
                  </a:lnTo>
                  <a:lnTo>
                    <a:pt x="1390" y="7171"/>
                  </a:lnTo>
                  <a:lnTo>
                    <a:pt x="1400" y="7173"/>
                  </a:lnTo>
                  <a:lnTo>
                    <a:pt x="1410" y="7173"/>
                  </a:lnTo>
                  <a:lnTo>
                    <a:pt x="1422" y="7173"/>
                  </a:lnTo>
                  <a:lnTo>
                    <a:pt x="1432" y="7172"/>
                  </a:lnTo>
                  <a:lnTo>
                    <a:pt x="1443" y="7169"/>
                  </a:lnTo>
                  <a:lnTo>
                    <a:pt x="1453" y="7165"/>
                  </a:lnTo>
                  <a:lnTo>
                    <a:pt x="1463" y="7161"/>
                  </a:lnTo>
                  <a:close/>
                  <a:moveTo>
                    <a:pt x="2689" y="6509"/>
                  </a:moveTo>
                  <a:lnTo>
                    <a:pt x="2699" y="6503"/>
                  </a:lnTo>
                  <a:lnTo>
                    <a:pt x="2708" y="6496"/>
                  </a:lnTo>
                  <a:lnTo>
                    <a:pt x="2716" y="6488"/>
                  </a:lnTo>
                  <a:lnTo>
                    <a:pt x="2723" y="6481"/>
                  </a:lnTo>
                  <a:lnTo>
                    <a:pt x="2729" y="6473"/>
                  </a:lnTo>
                  <a:lnTo>
                    <a:pt x="2735" y="6464"/>
                  </a:lnTo>
                  <a:lnTo>
                    <a:pt x="2740" y="6454"/>
                  </a:lnTo>
                  <a:lnTo>
                    <a:pt x="2743" y="6444"/>
                  </a:lnTo>
                  <a:lnTo>
                    <a:pt x="2745" y="6434"/>
                  </a:lnTo>
                  <a:lnTo>
                    <a:pt x="2747" y="6423"/>
                  </a:lnTo>
                  <a:lnTo>
                    <a:pt x="2747" y="6412"/>
                  </a:lnTo>
                  <a:lnTo>
                    <a:pt x="2747" y="6402"/>
                  </a:lnTo>
                  <a:lnTo>
                    <a:pt x="2746" y="6392"/>
                  </a:lnTo>
                  <a:lnTo>
                    <a:pt x="2743" y="6381"/>
                  </a:lnTo>
                  <a:lnTo>
                    <a:pt x="2740" y="6371"/>
                  </a:lnTo>
                  <a:lnTo>
                    <a:pt x="2735" y="6361"/>
                  </a:lnTo>
                  <a:lnTo>
                    <a:pt x="2729" y="6350"/>
                  </a:lnTo>
                  <a:lnTo>
                    <a:pt x="2723" y="6341"/>
                  </a:lnTo>
                  <a:lnTo>
                    <a:pt x="2715" y="6334"/>
                  </a:lnTo>
                  <a:lnTo>
                    <a:pt x="2707" y="6327"/>
                  </a:lnTo>
                  <a:lnTo>
                    <a:pt x="2699" y="6320"/>
                  </a:lnTo>
                  <a:lnTo>
                    <a:pt x="2690" y="6315"/>
                  </a:lnTo>
                  <a:lnTo>
                    <a:pt x="2680" y="6310"/>
                  </a:lnTo>
                  <a:lnTo>
                    <a:pt x="2670" y="6307"/>
                  </a:lnTo>
                  <a:lnTo>
                    <a:pt x="2660" y="6304"/>
                  </a:lnTo>
                  <a:lnTo>
                    <a:pt x="2650" y="6303"/>
                  </a:lnTo>
                  <a:lnTo>
                    <a:pt x="2639" y="6302"/>
                  </a:lnTo>
                  <a:lnTo>
                    <a:pt x="2629" y="6302"/>
                  </a:lnTo>
                  <a:lnTo>
                    <a:pt x="2619" y="6304"/>
                  </a:lnTo>
                  <a:lnTo>
                    <a:pt x="2607" y="6307"/>
                  </a:lnTo>
                  <a:lnTo>
                    <a:pt x="2597" y="6310"/>
                  </a:lnTo>
                  <a:lnTo>
                    <a:pt x="2587" y="6315"/>
                  </a:lnTo>
                  <a:lnTo>
                    <a:pt x="2577" y="6321"/>
                  </a:lnTo>
                  <a:lnTo>
                    <a:pt x="2568" y="6327"/>
                  </a:lnTo>
                  <a:lnTo>
                    <a:pt x="2560" y="6335"/>
                  </a:lnTo>
                  <a:lnTo>
                    <a:pt x="2554" y="6343"/>
                  </a:lnTo>
                  <a:lnTo>
                    <a:pt x="2547" y="6352"/>
                  </a:lnTo>
                  <a:lnTo>
                    <a:pt x="2541" y="6361"/>
                  </a:lnTo>
                  <a:lnTo>
                    <a:pt x="2537" y="6370"/>
                  </a:lnTo>
                  <a:lnTo>
                    <a:pt x="2533" y="6380"/>
                  </a:lnTo>
                  <a:lnTo>
                    <a:pt x="2531" y="6390"/>
                  </a:lnTo>
                  <a:lnTo>
                    <a:pt x="2529" y="6400"/>
                  </a:lnTo>
                  <a:lnTo>
                    <a:pt x="2529" y="6411"/>
                  </a:lnTo>
                  <a:lnTo>
                    <a:pt x="2529" y="6421"/>
                  </a:lnTo>
                  <a:lnTo>
                    <a:pt x="2531" y="6432"/>
                  </a:lnTo>
                  <a:lnTo>
                    <a:pt x="2533" y="6442"/>
                  </a:lnTo>
                  <a:lnTo>
                    <a:pt x="2537" y="6453"/>
                  </a:lnTo>
                  <a:lnTo>
                    <a:pt x="2541" y="6463"/>
                  </a:lnTo>
                  <a:lnTo>
                    <a:pt x="2547" y="6473"/>
                  </a:lnTo>
                  <a:lnTo>
                    <a:pt x="2554" y="6482"/>
                  </a:lnTo>
                  <a:lnTo>
                    <a:pt x="2561" y="6490"/>
                  </a:lnTo>
                  <a:lnTo>
                    <a:pt x="2569" y="6496"/>
                  </a:lnTo>
                  <a:lnTo>
                    <a:pt x="2578" y="6503"/>
                  </a:lnTo>
                  <a:lnTo>
                    <a:pt x="2587" y="6509"/>
                  </a:lnTo>
                  <a:lnTo>
                    <a:pt x="2596" y="6513"/>
                  </a:lnTo>
                  <a:lnTo>
                    <a:pt x="2606" y="6517"/>
                  </a:lnTo>
                  <a:lnTo>
                    <a:pt x="2616" y="6519"/>
                  </a:lnTo>
                  <a:lnTo>
                    <a:pt x="2626" y="6521"/>
                  </a:lnTo>
                  <a:lnTo>
                    <a:pt x="2638" y="6521"/>
                  </a:lnTo>
                  <a:lnTo>
                    <a:pt x="2648" y="6521"/>
                  </a:lnTo>
                  <a:lnTo>
                    <a:pt x="2659" y="6520"/>
                  </a:lnTo>
                  <a:lnTo>
                    <a:pt x="2669" y="6517"/>
                  </a:lnTo>
                  <a:lnTo>
                    <a:pt x="2679" y="6513"/>
                  </a:lnTo>
                  <a:lnTo>
                    <a:pt x="2689" y="6509"/>
                  </a:lnTo>
                  <a:close/>
                  <a:moveTo>
                    <a:pt x="3916" y="5857"/>
                  </a:moveTo>
                  <a:lnTo>
                    <a:pt x="3925" y="5851"/>
                  </a:lnTo>
                  <a:lnTo>
                    <a:pt x="3934" y="5844"/>
                  </a:lnTo>
                  <a:lnTo>
                    <a:pt x="3942" y="5836"/>
                  </a:lnTo>
                  <a:lnTo>
                    <a:pt x="3950" y="5829"/>
                  </a:lnTo>
                  <a:lnTo>
                    <a:pt x="3956" y="5821"/>
                  </a:lnTo>
                  <a:lnTo>
                    <a:pt x="3961" y="5812"/>
                  </a:lnTo>
                  <a:lnTo>
                    <a:pt x="3966" y="5802"/>
                  </a:lnTo>
                  <a:lnTo>
                    <a:pt x="3969" y="5792"/>
                  </a:lnTo>
                  <a:lnTo>
                    <a:pt x="3972" y="5782"/>
                  </a:lnTo>
                  <a:lnTo>
                    <a:pt x="3974" y="5771"/>
                  </a:lnTo>
                  <a:lnTo>
                    <a:pt x="3975" y="5761"/>
                  </a:lnTo>
                  <a:lnTo>
                    <a:pt x="3974" y="5750"/>
                  </a:lnTo>
                  <a:lnTo>
                    <a:pt x="3972" y="5740"/>
                  </a:lnTo>
                  <a:lnTo>
                    <a:pt x="3970" y="5729"/>
                  </a:lnTo>
                  <a:lnTo>
                    <a:pt x="3966" y="5719"/>
                  </a:lnTo>
                  <a:lnTo>
                    <a:pt x="3961" y="5709"/>
                  </a:lnTo>
                  <a:lnTo>
                    <a:pt x="3956" y="5698"/>
                  </a:lnTo>
                  <a:lnTo>
                    <a:pt x="3949" y="5689"/>
                  </a:lnTo>
                  <a:lnTo>
                    <a:pt x="3942" y="5682"/>
                  </a:lnTo>
                  <a:lnTo>
                    <a:pt x="3934" y="5675"/>
                  </a:lnTo>
                  <a:lnTo>
                    <a:pt x="3925" y="5668"/>
                  </a:lnTo>
                  <a:lnTo>
                    <a:pt x="3916" y="5663"/>
                  </a:lnTo>
                  <a:lnTo>
                    <a:pt x="3906" y="5658"/>
                  </a:lnTo>
                  <a:lnTo>
                    <a:pt x="3897" y="5655"/>
                  </a:lnTo>
                  <a:lnTo>
                    <a:pt x="3887" y="5652"/>
                  </a:lnTo>
                  <a:lnTo>
                    <a:pt x="3876" y="5651"/>
                  </a:lnTo>
                  <a:lnTo>
                    <a:pt x="3866" y="5650"/>
                  </a:lnTo>
                  <a:lnTo>
                    <a:pt x="3855" y="5650"/>
                  </a:lnTo>
                  <a:lnTo>
                    <a:pt x="3845" y="5652"/>
                  </a:lnTo>
                  <a:lnTo>
                    <a:pt x="3835" y="5655"/>
                  </a:lnTo>
                  <a:lnTo>
                    <a:pt x="3823" y="5658"/>
                  </a:lnTo>
                  <a:lnTo>
                    <a:pt x="3813" y="5663"/>
                  </a:lnTo>
                  <a:lnTo>
                    <a:pt x="3804" y="5669"/>
                  </a:lnTo>
                  <a:lnTo>
                    <a:pt x="3795" y="5675"/>
                  </a:lnTo>
                  <a:lnTo>
                    <a:pt x="3788" y="5683"/>
                  </a:lnTo>
                  <a:lnTo>
                    <a:pt x="3780" y="5691"/>
                  </a:lnTo>
                  <a:lnTo>
                    <a:pt x="3774" y="5700"/>
                  </a:lnTo>
                  <a:lnTo>
                    <a:pt x="3768" y="5709"/>
                  </a:lnTo>
                  <a:lnTo>
                    <a:pt x="3764" y="5718"/>
                  </a:lnTo>
                  <a:lnTo>
                    <a:pt x="3761" y="5728"/>
                  </a:lnTo>
                  <a:lnTo>
                    <a:pt x="3757" y="5738"/>
                  </a:lnTo>
                  <a:lnTo>
                    <a:pt x="3756" y="5748"/>
                  </a:lnTo>
                  <a:lnTo>
                    <a:pt x="3755" y="5759"/>
                  </a:lnTo>
                  <a:lnTo>
                    <a:pt x="3756" y="5769"/>
                  </a:lnTo>
                  <a:lnTo>
                    <a:pt x="3757" y="5780"/>
                  </a:lnTo>
                  <a:lnTo>
                    <a:pt x="3760" y="5790"/>
                  </a:lnTo>
                  <a:lnTo>
                    <a:pt x="3764" y="5801"/>
                  </a:lnTo>
                  <a:lnTo>
                    <a:pt x="3768" y="5811"/>
                  </a:lnTo>
                  <a:lnTo>
                    <a:pt x="3774" y="5821"/>
                  </a:lnTo>
                  <a:lnTo>
                    <a:pt x="3781" y="5830"/>
                  </a:lnTo>
                  <a:lnTo>
                    <a:pt x="3788" y="5838"/>
                  </a:lnTo>
                  <a:lnTo>
                    <a:pt x="3795" y="5844"/>
                  </a:lnTo>
                  <a:lnTo>
                    <a:pt x="3804" y="5851"/>
                  </a:lnTo>
                  <a:lnTo>
                    <a:pt x="3813" y="5857"/>
                  </a:lnTo>
                  <a:lnTo>
                    <a:pt x="3823" y="5861"/>
                  </a:lnTo>
                  <a:lnTo>
                    <a:pt x="3832" y="5865"/>
                  </a:lnTo>
                  <a:lnTo>
                    <a:pt x="3842" y="5867"/>
                  </a:lnTo>
                  <a:lnTo>
                    <a:pt x="3854" y="5869"/>
                  </a:lnTo>
                  <a:lnTo>
                    <a:pt x="3864" y="5869"/>
                  </a:lnTo>
                  <a:lnTo>
                    <a:pt x="3875" y="5869"/>
                  </a:lnTo>
                  <a:lnTo>
                    <a:pt x="3885" y="5868"/>
                  </a:lnTo>
                  <a:lnTo>
                    <a:pt x="3895" y="5865"/>
                  </a:lnTo>
                  <a:lnTo>
                    <a:pt x="3906" y="5861"/>
                  </a:lnTo>
                  <a:lnTo>
                    <a:pt x="3916" y="5857"/>
                  </a:lnTo>
                  <a:close/>
                  <a:moveTo>
                    <a:pt x="5143" y="5205"/>
                  </a:moveTo>
                  <a:lnTo>
                    <a:pt x="5153" y="5199"/>
                  </a:lnTo>
                  <a:lnTo>
                    <a:pt x="5162" y="5192"/>
                  </a:lnTo>
                  <a:lnTo>
                    <a:pt x="5169" y="5185"/>
                  </a:lnTo>
                  <a:lnTo>
                    <a:pt x="5176" y="5177"/>
                  </a:lnTo>
                  <a:lnTo>
                    <a:pt x="5183" y="5169"/>
                  </a:lnTo>
                  <a:lnTo>
                    <a:pt x="5189" y="5160"/>
                  </a:lnTo>
                  <a:lnTo>
                    <a:pt x="5193" y="5150"/>
                  </a:lnTo>
                  <a:lnTo>
                    <a:pt x="5196" y="5140"/>
                  </a:lnTo>
                  <a:lnTo>
                    <a:pt x="5199" y="5130"/>
                  </a:lnTo>
                  <a:lnTo>
                    <a:pt x="5201" y="5119"/>
                  </a:lnTo>
                  <a:lnTo>
                    <a:pt x="5201" y="5109"/>
                  </a:lnTo>
                  <a:lnTo>
                    <a:pt x="5201" y="5098"/>
                  </a:lnTo>
                  <a:lnTo>
                    <a:pt x="5199" y="5088"/>
                  </a:lnTo>
                  <a:lnTo>
                    <a:pt x="5196" y="5077"/>
                  </a:lnTo>
                  <a:lnTo>
                    <a:pt x="5193" y="5067"/>
                  </a:lnTo>
                  <a:lnTo>
                    <a:pt x="5189" y="5057"/>
                  </a:lnTo>
                  <a:lnTo>
                    <a:pt x="5182" y="5046"/>
                  </a:lnTo>
                  <a:lnTo>
                    <a:pt x="5176" y="5037"/>
                  </a:lnTo>
                  <a:lnTo>
                    <a:pt x="5168" y="5030"/>
                  </a:lnTo>
                  <a:lnTo>
                    <a:pt x="5160" y="5023"/>
                  </a:lnTo>
                  <a:lnTo>
                    <a:pt x="5152" y="5016"/>
                  </a:lnTo>
                  <a:lnTo>
                    <a:pt x="5143" y="5011"/>
                  </a:lnTo>
                  <a:lnTo>
                    <a:pt x="5134" y="5006"/>
                  </a:lnTo>
                  <a:lnTo>
                    <a:pt x="5124" y="5003"/>
                  </a:lnTo>
                  <a:lnTo>
                    <a:pt x="5113" y="5000"/>
                  </a:lnTo>
                  <a:lnTo>
                    <a:pt x="5103" y="4999"/>
                  </a:lnTo>
                  <a:lnTo>
                    <a:pt x="5092" y="4998"/>
                  </a:lnTo>
                  <a:lnTo>
                    <a:pt x="5082" y="4998"/>
                  </a:lnTo>
                  <a:lnTo>
                    <a:pt x="5071" y="5000"/>
                  </a:lnTo>
                  <a:lnTo>
                    <a:pt x="5061" y="5003"/>
                  </a:lnTo>
                  <a:lnTo>
                    <a:pt x="5051" y="5006"/>
                  </a:lnTo>
                  <a:lnTo>
                    <a:pt x="5041" y="5011"/>
                  </a:lnTo>
                  <a:lnTo>
                    <a:pt x="5030" y="5017"/>
                  </a:lnTo>
                  <a:lnTo>
                    <a:pt x="5022" y="5023"/>
                  </a:lnTo>
                  <a:lnTo>
                    <a:pt x="5014" y="5031"/>
                  </a:lnTo>
                  <a:lnTo>
                    <a:pt x="5007" y="5039"/>
                  </a:lnTo>
                  <a:lnTo>
                    <a:pt x="5000" y="5048"/>
                  </a:lnTo>
                  <a:lnTo>
                    <a:pt x="4995" y="5057"/>
                  </a:lnTo>
                  <a:lnTo>
                    <a:pt x="4990" y="5066"/>
                  </a:lnTo>
                  <a:lnTo>
                    <a:pt x="4987" y="5076"/>
                  </a:lnTo>
                  <a:lnTo>
                    <a:pt x="4985" y="5086"/>
                  </a:lnTo>
                  <a:lnTo>
                    <a:pt x="4982" y="5096"/>
                  </a:lnTo>
                  <a:lnTo>
                    <a:pt x="4982" y="5107"/>
                  </a:lnTo>
                  <a:lnTo>
                    <a:pt x="4982" y="5117"/>
                  </a:lnTo>
                  <a:lnTo>
                    <a:pt x="4983" y="5128"/>
                  </a:lnTo>
                  <a:lnTo>
                    <a:pt x="4987" y="5138"/>
                  </a:lnTo>
                  <a:lnTo>
                    <a:pt x="4990" y="5149"/>
                  </a:lnTo>
                  <a:lnTo>
                    <a:pt x="4995" y="5159"/>
                  </a:lnTo>
                  <a:lnTo>
                    <a:pt x="5000" y="5169"/>
                  </a:lnTo>
                  <a:lnTo>
                    <a:pt x="5007" y="5178"/>
                  </a:lnTo>
                  <a:lnTo>
                    <a:pt x="5015" y="5186"/>
                  </a:lnTo>
                  <a:lnTo>
                    <a:pt x="5023" y="5192"/>
                  </a:lnTo>
                  <a:lnTo>
                    <a:pt x="5030" y="5199"/>
                  </a:lnTo>
                  <a:lnTo>
                    <a:pt x="5039" y="5205"/>
                  </a:lnTo>
                  <a:lnTo>
                    <a:pt x="5050" y="5209"/>
                  </a:lnTo>
                  <a:lnTo>
                    <a:pt x="5060" y="5213"/>
                  </a:lnTo>
                  <a:lnTo>
                    <a:pt x="5070" y="5215"/>
                  </a:lnTo>
                  <a:lnTo>
                    <a:pt x="5080" y="5217"/>
                  </a:lnTo>
                  <a:lnTo>
                    <a:pt x="5091" y="5217"/>
                  </a:lnTo>
                  <a:lnTo>
                    <a:pt x="5101" y="5217"/>
                  </a:lnTo>
                  <a:lnTo>
                    <a:pt x="5111" y="5216"/>
                  </a:lnTo>
                  <a:lnTo>
                    <a:pt x="5122" y="5213"/>
                  </a:lnTo>
                  <a:lnTo>
                    <a:pt x="5132" y="5209"/>
                  </a:lnTo>
                  <a:lnTo>
                    <a:pt x="5143" y="5205"/>
                  </a:lnTo>
                  <a:close/>
                  <a:moveTo>
                    <a:pt x="6370" y="4553"/>
                  </a:moveTo>
                  <a:lnTo>
                    <a:pt x="6379" y="4547"/>
                  </a:lnTo>
                  <a:lnTo>
                    <a:pt x="6388" y="4540"/>
                  </a:lnTo>
                  <a:lnTo>
                    <a:pt x="6396" y="4533"/>
                  </a:lnTo>
                  <a:lnTo>
                    <a:pt x="6403" y="4525"/>
                  </a:lnTo>
                  <a:lnTo>
                    <a:pt x="6409" y="4517"/>
                  </a:lnTo>
                  <a:lnTo>
                    <a:pt x="6415" y="4508"/>
                  </a:lnTo>
                  <a:lnTo>
                    <a:pt x="6419" y="4498"/>
                  </a:lnTo>
                  <a:lnTo>
                    <a:pt x="6423" y="4488"/>
                  </a:lnTo>
                  <a:lnTo>
                    <a:pt x="6425" y="4478"/>
                  </a:lnTo>
                  <a:lnTo>
                    <a:pt x="6427" y="4467"/>
                  </a:lnTo>
                  <a:lnTo>
                    <a:pt x="6427" y="4457"/>
                  </a:lnTo>
                  <a:lnTo>
                    <a:pt x="6427" y="4446"/>
                  </a:lnTo>
                  <a:lnTo>
                    <a:pt x="6426" y="4436"/>
                  </a:lnTo>
                  <a:lnTo>
                    <a:pt x="6424" y="4425"/>
                  </a:lnTo>
                  <a:lnTo>
                    <a:pt x="6419" y="4415"/>
                  </a:lnTo>
                  <a:lnTo>
                    <a:pt x="6415" y="4405"/>
                  </a:lnTo>
                  <a:lnTo>
                    <a:pt x="6409" y="4394"/>
                  </a:lnTo>
                  <a:lnTo>
                    <a:pt x="6402" y="4386"/>
                  </a:lnTo>
                  <a:lnTo>
                    <a:pt x="6396" y="4378"/>
                  </a:lnTo>
                  <a:lnTo>
                    <a:pt x="6387" y="4371"/>
                  </a:lnTo>
                  <a:lnTo>
                    <a:pt x="6379" y="4364"/>
                  </a:lnTo>
                  <a:lnTo>
                    <a:pt x="6370" y="4359"/>
                  </a:lnTo>
                  <a:lnTo>
                    <a:pt x="6360" y="4354"/>
                  </a:lnTo>
                  <a:lnTo>
                    <a:pt x="6350" y="4351"/>
                  </a:lnTo>
                  <a:lnTo>
                    <a:pt x="6340" y="4348"/>
                  </a:lnTo>
                  <a:lnTo>
                    <a:pt x="6329" y="4347"/>
                  </a:lnTo>
                  <a:lnTo>
                    <a:pt x="6319" y="4346"/>
                  </a:lnTo>
                  <a:lnTo>
                    <a:pt x="6308" y="4346"/>
                  </a:lnTo>
                  <a:lnTo>
                    <a:pt x="6298" y="4348"/>
                  </a:lnTo>
                  <a:lnTo>
                    <a:pt x="6287" y="4351"/>
                  </a:lnTo>
                  <a:lnTo>
                    <a:pt x="6277" y="4354"/>
                  </a:lnTo>
                  <a:lnTo>
                    <a:pt x="6267" y="4359"/>
                  </a:lnTo>
                  <a:lnTo>
                    <a:pt x="6257" y="4365"/>
                  </a:lnTo>
                  <a:lnTo>
                    <a:pt x="6249" y="4371"/>
                  </a:lnTo>
                  <a:lnTo>
                    <a:pt x="6240" y="4379"/>
                  </a:lnTo>
                  <a:lnTo>
                    <a:pt x="6233" y="4387"/>
                  </a:lnTo>
                  <a:lnTo>
                    <a:pt x="6226" y="4396"/>
                  </a:lnTo>
                  <a:lnTo>
                    <a:pt x="6222" y="4405"/>
                  </a:lnTo>
                  <a:lnTo>
                    <a:pt x="6217" y="4414"/>
                  </a:lnTo>
                  <a:lnTo>
                    <a:pt x="6213" y="4424"/>
                  </a:lnTo>
                  <a:lnTo>
                    <a:pt x="6211" y="4434"/>
                  </a:lnTo>
                  <a:lnTo>
                    <a:pt x="6210" y="4444"/>
                  </a:lnTo>
                  <a:lnTo>
                    <a:pt x="6208" y="4455"/>
                  </a:lnTo>
                  <a:lnTo>
                    <a:pt x="6208" y="4465"/>
                  </a:lnTo>
                  <a:lnTo>
                    <a:pt x="6211" y="4476"/>
                  </a:lnTo>
                  <a:lnTo>
                    <a:pt x="6213" y="4487"/>
                  </a:lnTo>
                  <a:lnTo>
                    <a:pt x="6216" y="4497"/>
                  </a:lnTo>
                  <a:lnTo>
                    <a:pt x="6222" y="4507"/>
                  </a:lnTo>
                  <a:lnTo>
                    <a:pt x="6227" y="4517"/>
                  </a:lnTo>
                  <a:lnTo>
                    <a:pt x="6234" y="4526"/>
                  </a:lnTo>
                  <a:lnTo>
                    <a:pt x="6241" y="4534"/>
                  </a:lnTo>
                  <a:lnTo>
                    <a:pt x="6249" y="4540"/>
                  </a:lnTo>
                  <a:lnTo>
                    <a:pt x="6258" y="4547"/>
                  </a:lnTo>
                  <a:lnTo>
                    <a:pt x="6267" y="4553"/>
                  </a:lnTo>
                  <a:lnTo>
                    <a:pt x="6276" y="4557"/>
                  </a:lnTo>
                  <a:lnTo>
                    <a:pt x="6286" y="4561"/>
                  </a:lnTo>
                  <a:lnTo>
                    <a:pt x="6296" y="4563"/>
                  </a:lnTo>
                  <a:lnTo>
                    <a:pt x="6307" y="4565"/>
                  </a:lnTo>
                  <a:lnTo>
                    <a:pt x="6317" y="4565"/>
                  </a:lnTo>
                  <a:lnTo>
                    <a:pt x="6327" y="4565"/>
                  </a:lnTo>
                  <a:lnTo>
                    <a:pt x="6338" y="4564"/>
                  </a:lnTo>
                  <a:lnTo>
                    <a:pt x="6349" y="4561"/>
                  </a:lnTo>
                  <a:lnTo>
                    <a:pt x="6360" y="4557"/>
                  </a:lnTo>
                  <a:lnTo>
                    <a:pt x="6370" y="4553"/>
                  </a:lnTo>
                  <a:close/>
                  <a:moveTo>
                    <a:pt x="7596" y="3901"/>
                  </a:moveTo>
                  <a:lnTo>
                    <a:pt x="7606" y="3895"/>
                  </a:lnTo>
                  <a:lnTo>
                    <a:pt x="7614" y="3888"/>
                  </a:lnTo>
                  <a:lnTo>
                    <a:pt x="7623" y="3881"/>
                  </a:lnTo>
                  <a:lnTo>
                    <a:pt x="7630" y="3873"/>
                  </a:lnTo>
                  <a:lnTo>
                    <a:pt x="7636" y="3865"/>
                  </a:lnTo>
                  <a:lnTo>
                    <a:pt x="7641" y="3856"/>
                  </a:lnTo>
                  <a:lnTo>
                    <a:pt x="7645" y="3846"/>
                  </a:lnTo>
                  <a:lnTo>
                    <a:pt x="7650" y="3836"/>
                  </a:lnTo>
                  <a:lnTo>
                    <a:pt x="7652" y="3826"/>
                  </a:lnTo>
                  <a:lnTo>
                    <a:pt x="7653" y="3815"/>
                  </a:lnTo>
                  <a:lnTo>
                    <a:pt x="7654" y="3805"/>
                  </a:lnTo>
                  <a:lnTo>
                    <a:pt x="7653" y="3794"/>
                  </a:lnTo>
                  <a:lnTo>
                    <a:pt x="7652" y="3784"/>
                  </a:lnTo>
                  <a:lnTo>
                    <a:pt x="7650" y="3773"/>
                  </a:lnTo>
                  <a:lnTo>
                    <a:pt x="7646" y="3763"/>
                  </a:lnTo>
                  <a:lnTo>
                    <a:pt x="7641" y="3753"/>
                  </a:lnTo>
                  <a:lnTo>
                    <a:pt x="7635" y="3742"/>
                  </a:lnTo>
                  <a:lnTo>
                    <a:pt x="7628" y="3734"/>
                  </a:lnTo>
                  <a:lnTo>
                    <a:pt x="7622" y="3726"/>
                  </a:lnTo>
                  <a:lnTo>
                    <a:pt x="7614" y="3719"/>
                  </a:lnTo>
                  <a:lnTo>
                    <a:pt x="7605" y="3712"/>
                  </a:lnTo>
                  <a:lnTo>
                    <a:pt x="7596" y="3707"/>
                  </a:lnTo>
                  <a:lnTo>
                    <a:pt x="7587" y="3702"/>
                  </a:lnTo>
                  <a:lnTo>
                    <a:pt x="7577" y="3699"/>
                  </a:lnTo>
                  <a:lnTo>
                    <a:pt x="7567" y="3696"/>
                  </a:lnTo>
                  <a:lnTo>
                    <a:pt x="7556" y="3695"/>
                  </a:lnTo>
                  <a:lnTo>
                    <a:pt x="7546" y="3694"/>
                  </a:lnTo>
                  <a:lnTo>
                    <a:pt x="7535" y="3694"/>
                  </a:lnTo>
                  <a:lnTo>
                    <a:pt x="7524" y="3696"/>
                  </a:lnTo>
                  <a:lnTo>
                    <a:pt x="7514" y="3699"/>
                  </a:lnTo>
                  <a:lnTo>
                    <a:pt x="7503" y="3702"/>
                  </a:lnTo>
                  <a:lnTo>
                    <a:pt x="7493" y="3707"/>
                  </a:lnTo>
                  <a:lnTo>
                    <a:pt x="7484" y="3713"/>
                  </a:lnTo>
                  <a:lnTo>
                    <a:pt x="7475" y="3719"/>
                  </a:lnTo>
                  <a:lnTo>
                    <a:pt x="7467" y="3727"/>
                  </a:lnTo>
                  <a:lnTo>
                    <a:pt x="7459" y="3735"/>
                  </a:lnTo>
                  <a:lnTo>
                    <a:pt x="7454" y="3744"/>
                  </a:lnTo>
                  <a:lnTo>
                    <a:pt x="7448" y="3753"/>
                  </a:lnTo>
                  <a:lnTo>
                    <a:pt x="7444" y="3762"/>
                  </a:lnTo>
                  <a:lnTo>
                    <a:pt x="7440" y="3772"/>
                  </a:lnTo>
                  <a:lnTo>
                    <a:pt x="7438" y="3782"/>
                  </a:lnTo>
                  <a:lnTo>
                    <a:pt x="7436" y="3792"/>
                  </a:lnTo>
                  <a:lnTo>
                    <a:pt x="7436" y="3803"/>
                  </a:lnTo>
                  <a:lnTo>
                    <a:pt x="7436" y="3813"/>
                  </a:lnTo>
                  <a:lnTo>
                    <a:pt x="7437" y="3824"/>
                  </a:lnTo>
                  <a:lnTo>
                    <a:pt x="7439" y="3835"/>
                  </a:lnTo>
                  <a:lnTo>
                    <a:pt x="7444" y="3845"/>
                  </a:lnTo>
                  <a:lnTo>
                    <a:pt x="7448" y="3855"/>
                  </a:lnTo>
                  <a:lnTo>
                    <a:pt x="7454" y="3865"/>
                  </a:lnTo>
                  <a:lnTo>
                    <a:pt x="7460" y="3874"/>
                  </a:lnTo>
                  <a:lnTo>
                    <a:pt x="7467" y="3882"/>
                  </a:lnTo>
                  <a:lnTo>
                    <a:pt x="7476" y="3888"/>
                  </a:lnTo>
                  <a:lnTo>
                    <a:pt x="7484" y="3895"/>
                  </a:lnTo>
                  <a:lnTo>
                    <a:pt x="7493" y="3901"/>
                  </a:lnTo>
                  <a:lnTo>
                    <a:pt x="7503" y="3905"/>
                  </a:lnTo>
                  <a:lnTo>
                    <a:pt x="7513" y="3909"/>
                  </a:lnTo>
                  <a:lnTo>
                    <a:pt x="7523" y="3911"/>
                  </a:lnTo>
                  <a:lnTo>
                    <a:pt x="7533" y="3913"/>
                  </a:lnTo>
                  <a:lnTo>
                    <a:pt x="7543" y="3913"/>
                  </a:lnTo>
                  <a:lnTo>
                    <a:pt x="7555" y="3913"/>
                  </a:lnTo>
                  <a:lnTo>
                    <a:pt x="7565" y="3912"/>
                  </a:lnTo>
                  <a:lnTo>
                    <a:pt x="7576" y="3909"/>
                  </a:lnTo>
                  <a:lnTo>
                    <a:pt x="7586" y="3905"/>
                  </a:lnTo>
                  <a:lnTo>
                    <a:pt x="7596" y="3901"/>
                  </a:lnTo>
                  <a:close/>
                  <a:moveTo>
                    <a:pt x="8822" y="3249"/>
                  </a:moveTo>
                  <a:lnTo>
                    <a:pt x="8832" y="3243"/>
                  </a:lnTo>
                  <a:lnTo>
                    <a:pt x="8841" y="3236"/>
                  </a:lnTo>
                  <a:lnTo>
                    <a:pt x="8849" y="3229"/>
                  </a:lnTo>
                  <a:lnTo>
                    <a:pt x="8856" y="3221"/>
                  </a:lnTo>
                  <a:lnTo>
                    <a:pt x="8862" y="3213"/>
                  </a:lnTo>
                  <a:lnTo>
                    <a:pt x="8868" y="3204"/>
                  </a:lnTo>
                  <a:lnTo>
                    <a:pt x="8873" y="3194"/>
                  </a:lnTo>
                  <a:lnTo>
                    <a:pt x="8876" y="3184"/>
                  </a:lnTo>
                  <a:lnTo>
                    <a:pt x="8878" y="3174"/>
                  </a:lnTo>
                  <a:lnTo>
                    <a:pt x="8880" y="3163"/>
                  </a:lnTo>
                  <a:lnTo>
                    <a:pt x="8880" y="3153"/>
                  </a:lnTo>
                  <a:lnTo>
                    <a:pt x="8880" y="3142"/>
                  </a:lnTo>
                  <a:lnTo>
                    <a:pt x="8879" y="3132"/>
                  </a:lnTo>
                  <a:lnTo>
                    <a:pt x="8876" y="3121"/>
                  </a:lnTo>
                  <a:lnTo>
                    <a:pt x="8873" y="3111"/>
                  </a:lnTo>
                  <a:lnTo>
                    <a:pt x="8868" y="3101"/>
                  </a:lnTo>
                  <a:lnTo>
                    <a:pt x="8862" y="3091"/>
                  </a:lnTo>
                  <a:lnTo>
                    <a:pt x="8856" y="3082"/>
                  </a:lnTo>
                  <a:lnTo>
                    <a:pt x="8848" y="3074"/>
                  </a:lnTo>
                  <a:lnTo>
                    <a:pt x="8840" y="3067"/>
                  </a:lnTo>
                  <a:lnTo>
                    <a:pt x="8832" y="3060"/>
                  </a:lnTo>
                  <a:lnTo>
                    <a:pt x="8822" y="3055"/>
                  </a:lnTo>
                  <a:lnTo>
                    <a:pt x="8813" y="3050"/>
                  </a:lnTo>
                  <a:lnTo>
                    <a:pt x="8803" y="3047"/>
                  </a:lnTo>
                  <a:lnTo>
                    <a:pt x="8793" y="3044"/>
                  </a:lnTo>
                  <a:lnTo>
                    <a:pt x="8783" y="3043"/>
                  </a:lnTo>
                  <a:lnTo>
                    <a:pt x="8772" y="3042"/>
                  </a:lnTo>
                  <a:lnTo>
                    <a:pt x="8762" y="3042"/>
                  </a:lnTo>
                  <a:lnTo>
                    <a:pt x="8750" y="3044"/>
                  </a:lnTo>
                  <a:lnTo>
                    <a:pt x="8740" y="3047"/>
                  </a:lnTo>
                  <a:lnTo>
                    <a:pt x="8730" y="3050"/>
                  </a:lnTo>
                  <a:lnTo>
                    <a:pt x="8720" y="3055"/>
                  </a:lnTo>
                  <a:lnTo>
                    <a:pt x="8710" y="3061"/>
                  </a:lnTo>
                  <a:lnTo>
                    <a:pt x="8701" y="3067"/>
                  </a:lnTo>
                  <a:lnTo>
                    <a:pt x="8693" y="3075"/>
                  </a:lnTo>
                  <a:lnTo>
                    <a:pt x="8687" y="3083"/>
                  </a:lnTo>
                  <a:lnTo>
                    <a:pt x="8680" y="3092"/>
                  </a:lnTo>
                  <a:lnTo>
                    <a:pt x="8674" y="3101"/>
                  </a:lnTo>
                  <a:lnTo>
                    <a:pt x="8670" y="3110"/>
                  </a:lnTo>
                  <a:lnTo>
                    <a:pt x="8666" y="3120"/>
                  </a:lnTo>
                  <a:lnTo>
                    <a:pt x="8664" y="3130"/>
                  </a:lnTo>
                  <a:lnTo>
                    <a:pt x="8662" y="3140"/>
                  </a:lnTo>
                  <a:lnTo>
                    <a:pt x="8662" y="3151"/>
                  </a:lnTo>
                  <a:lnTo>
                    <a:pt x="8662" y="3161"/>
                  </a:lnTo>
                  <a:lnTo>
                    <a:pt x="8664" y="3172"/>
                  </a:lnTo>
                  <a:lnTo>
                    <a:pt x="8666" y="3183"/>
                  </a:lnTo>
                  <a:lnTo>
                    <a:pt x="8670" y="3193"/>
                  </a:lnTo>
                  <a:lnTo>
                    <a:pt x="8674" y="3203"/>
                  </a:lnTo>
                  <a:lnTo>
                    <a:pt x="8680" y="3213"/>
                  </a:lnTo>
                  <a:lnTo>
                    <a:pt x="8687" y="3222"/>
                  </a:lnTo>
                  <a:lnTo>
                    <a:pt x="8694" y="3230"/>
                  </a:lnTo>
                  <a:lnTo>
                    <a:pt x="8702" y="3236"/>
                  </a:lnTo>
                  <a:lnTo>
                    <a:pt x="8711" y="3243"/>
                  </a:lnTo>
                  <a:lnTo>
                    <a:pt x="8720" y="3249"/>
                  </a:lnTo>
                  <a:lnTo>
                    <a:pt x="8729" y="3253"/>
                  </a:lnTo>
                  <a:lnTo>
                    <a:pt x="8739" y="3257"/>
                  </a:lnTo>
                  <a:lnTo>
                    <a:pt x="8749" y="3259"/>
                  </a:lnTo>
                  <a:lnTo>
                    <a:pt x="8759" y="3261"/>
                  </a:lnTo>
                  <a:lnTo>
                    <a:pt x="8771" y="3261"/>
                  </a:lnTo>
                  <a:lnTo>
                    <a:pt x="8781" y="3261"/>
                  </a:lnTo>
                  <a:lnTo>
                    <a:pt x="8792" y="3260"/>
                  </a:lnTo>
                  <a:lnTo>
                    <a:pt x="8802" y="3257"/>
                  </a:lnTo>
                  <a:lnTo>
                    <a:pt x="8812" y="3253"/>
                  </a:lnTo>
                  <a:lnTo>
                    <a:pt x="8822" y="3249"/>
                  </a:lnTo>
                  <a:close/>
                  <a:moveTo>
                    <a:pt x="10049" y="2597"/>
                  </a:moveTo>
                  <a:lnTo>
                    <a:pt x="10058" y="2591"/>
                  </a:lnTo>
                  <a:lnTo>
                    <a:pt x="10067" y="2584"/>
                  </a:lnTo>
                  <a:lnTo>
                    <a:pt x="10075" y="2577"/>
                  </a:lnTo>
                  <a:lnTo>
                    <a:pt x="10083" y="2569"/>
                  </a:lnTo>
                  <a:lnTo>
                    <a:pt x="10089" y="2561"/>
                  </a:lnTo>
                  <a:lnTo>
                    <a:pt x="10094" y="2552"/>
                  </a:lnTo>
                  <a:lnTo>
                    <a:pt x="10099" y="2542"/>
                  </a:lnTo>
                  <a:lnTo>
                    <a:pt x="10102" y="2532"/>
                  </a:lnTo>
                  <a:lnTo>
                    <a:pt x="10105" y="2522"/>
                  </a:lnTo>
                  <a:lnTo>
                    <a:pt x="10107" y="2511"/>
                  </a:lnTo>
                  <a:lnTo>
                    <a:pt x="10108" y="2501"/>
                  </a:lnTo>
                  <a:lnTo>
                    <a:pt x="10107" y="2490"/>
                  </a:lnTo>
                  <a:lnTo>
                    <a:pt x="10105" y="2480"/>
                  </a:lnTo>
                  <a:lnTo>
                    <a:pt x="10103" y="2469"/>
                  </a:lnTo>
                  <a:lnTo>
                    <a:pt x="10099" y="2459"/>
                  </a:lnTo>
                  <a:lnTo>
                    <a:pt x="10094" y="2449"/>
                  </a:lnTo>
                  <a:lnTo>
                    <a:pt x="10089" y="2439"/>
                  </a:lnTo>
                  <a:lnTo>
                    <a:pt x="10082" y="2430"/>
                  </a:lnTo>
                  <a:lnTo>
                    <a:pt x="10075" y="2422"/>
                  </a:lnTo>
                  <a:lnTo>
                    <a:pt x="10067" y="2415"/>
                  </a:lnTo>
                  <a:lnTo>
                    <a:pt x="10058" y="2408"/>
                  </a:lnTo>
                  <a:lnTo>
                    <a:pt x="10049" y="2403"/>
                  </a:lnTo>
                  <a:lnTo>
                    <a:pt x="10039" y="2398"/>
                  </a:lnTo>
                  <a:lnTo>
                    <a:pt x="10030" y="2395"/>
                  </a:lnTo>
                  <a:lnTo>
                    <a:pt x="10019" y="2393"/>
                  </a:lnTo>
                  <a:lnTo>
                    <a:pt x="10009" y="2391"/>
                  </a:lnTo>
                  <a:lnTo>
                    <a:pt x="9999" y="2390"/>
                  </a:lnTo>
                  <a:lnTo>
                    <a:pt x="9988" y="2390"/>
                  </a:lnTo>
                  <a:lnTo>
                    <a:pt x="9978" y="2393"/>
                  </a:lnTo>
                  <a:lnTo>
                    <a:pt x="9966" y="2395"/>
                  </a:lnTo>
                  <a:lnTo>
                    <a:pt x="9956" y="2398"/>
                  </a:lnTo>
                  <a:lnTo>
                    <a:pt x="9946" y="2403"/>
                  </a:lnTo>
                  <a:lnTo>
                    <a:pt x="9937" y="2409"/>
                  </a:lnTo>
                  <a:lnTo>
                    <a:pt x="9928" y="2415"/>
                  </a:lnTo>
                  <a:lnTo>
                    <a:pt x="9920" y="2423"/>
                  </a:lnTo>
                  <a:lnTo>
                    <a:pt x="9913" y="2431"/>
                  </a:lnTo>
                  <a:lnTo>
                    <a:pt x="9907" y="2440"/>
                  </a:lnTo>
                  <a:lnTo>
                    <a:pt x="9901" y="2449"/>
                  </a:lnTo>
                  <a:lnTo>
                    <a:pt x="9897" y="2458"/>
                  </a:lnTo>
                  <a:lnTo>
                    <a:pt x="9894" y="2468"/>
                  </a:lnTo>
                  <a:lnTo>
                    <a:pt x="9890" y="2478"/>
                  </a:lnTo>
                  <a:lnTo>
                    <a:pt x="9889" y="2488"/>
                  </a:lnTo>
                  <a:lnTo>
                    <a:pt x="9888" y="2499"/>
                  </a:lnTo>
                  <a:lnTo>
                    <a:pt x="9889" y="2509"/>
                  </a:lnTo>
                  <a:lnTo>
                    <a:pt x="9890" y="2520"/>
                  </a:lnTo>
                  <a:lnTo>
                    <a:pt x="9892" y="2531"/>
                  </a:lnTo>
                  <a:lnTo>
                    <a:pt x="9896" y="2541"/>
                  </a:lnTo>
                  <a:lnTo>
                    <a:pt x="9901" y="2551"/>
                  </a:lnTo>
                  <a:lnTo>
                    <a:pt x="9907" y="2561"/>
                  </a:lnTo>
                  <a:lnTo>
                    <a:pt x="9914" y="2570"/>
                  </a:lnTo>
                  <a:lnTo>
                    <a:pt x="9920" y="2578"/>
                  </a:lnTo>
                  <a:lnTo>
                    <a:pt x="9928" y="2584"/>
                  </a:lnTo>
                  <a:lnTo>
                    <a:pt x="9937" y="2591"/>
                  </a:lnTo>
                  <a:lnTo>
                    <a:pt x="9946" y="2597"/>
                  </a:lnTo>
                  <a:lnTo>
                    <a:pt x="9956" y="2601"/>
                  </a:lnTo>
                  <a:lnTo>
                    <a:pt x="9965" y="2605"/>
                  </a:lnTo>
                  <a:lnTo>
                    <a:pt x="9975" y="2607"/>
                  </a:lnTo>
                  <a:lnTo>
                    <a:pt x="9987" y="2609"/>
                  </a:lnTo>
                  <a:lnTo>
                    <a:pt x="9997" y="2609"/>
                  </a:lnTo>
                  <a:lnTo>
                    <a:pt x="10008" y="2609"/>
                  </a:lnTo>
                  <a:lnTo>
                    <a:pt x="10018" y="2608"/>
                  </a:lnTo>
                  <a:lnTo>
                    <a:pt x="10028" y="2605"/>
                  </a:lnTo>
                  <a:lnTo>
                    <a:pt x="10039" y="2601"/>
                  </a:lnTo>
                  <a:lnTo>
                    <a:pt x="10049" y="2597"/>
                  </a:lnTo>
                  <a:close/>
                  <a:moveTo>
                    <a:pt x="2114" y="8388"/>
                  </a:moveTo>
                  <a:lnTo>
                    <a:pt x="2124" y="8383"/>
                  </a:lnTo>
                  <a:lnTo>
                    <a:pt x="2132" y="8376"/>
                  </a:lnTo>
                  <a:lnTo>
                    <a:pt x="2141" y="8369"/>
                  </a:lnTo>
                  <a:lnTo>
                    <a:pt x="2148" y="8361"/>
                  </a:lnTo>
                  <a:lnTo>
                    <a:pt x="2155" y="8352"/>
                  </a:lnTo>
                  <a:lnTo>
                    <a:pt x="2159" y="8343"/>
                  </a:lnTo>
                  <a:lnTo>
                    <a:pt x="2163" y="8333"/>
                  </a:lnTo>
                  <a:lnTo>
                    <a:pt x="2168" y="8324"/>
                  </a:lnTo>
                  <a:lnTo>
                    <a:pt x="2170" y="8314"/>
                  </a:lnTo>
                  <a:lnTo>
                    <a:pt x="2171" y="8303"/>
                  </a:lnTo>
                  <a:lnTo>
                    <a:pt x="2172" y="8293"/>
                  </a:lnTo>
                  <a:lnTo>
                    <a:pt x="2171" y="8282"/>
                  </a:lnTo>
                  <a:lnTo>
                    <a:pt x="2170" y="8272"/>
                  </a:lnTo>
                  <a:lnTo>
                    <a:pt x="2168" y="8262"/>
                  </a:lnTo>
                  <a:lnTo>
                    <a:pt x="2165" y="8250"/>
                  </a:lnTo>
                  <a:lnTo>
                    <a:pt x="2159" y="8240"/>
                  </a:lnTo>
                  <a:lnTo>
                    <a:pt x="2153" y="8231"/>
                  </a:lnTo>
                  <a:lnTo>
                    <a:pt x="2147" y="8222"/>
                  </a:lnTo>
                  <a:lnTo>
                    <a:pt x="2140" y="8214"/>
                  </a:lnTo>
                  <a:lnTo>
                    <a:pt x="2132" y="8207"/>
                  </a:lnTo>
                  <a:lnTo>
                    <a:pt x="2123" y="8201"/>
                  </a:lnTo>
                  <a:lnTo>
                    <a:pt x="2114" y="8195"/>
                  </a:lnTo>
                  <a:lnTo>
                    <a:pt x="2105" y="8191"/>
                  </a:lnTo>
                  <a:lnTo>
                    <a:pt x="2095" y="8187"/>
                  </a:lnTo>
                  <a:lnTo>
                    <a:pt x="2085" y="8184"/>
                  </a:lnTo>
                  <a:lnTo>
                    <a:pt x="2074" y="8183"/>
                  </a:lnTo>
                  <a:lnTo>
                    <a:pt x="2064" y="8182"/>
                  </a:lnTo>
                  <a:lnTo>
                    <a:pt x="2054" y="8183"/>
                  </a:lnTo>
                  <a:lnTo>
                    <a:pt x="2042" y="8184"/>
                  </a:lnTo>
                  <a:lnTo>
                    <a:pt x="2032" y="8186"/>
                  </a:lnTo>
                  <a:lnTo>
                    <a:pt x="2021" y="8191"/>
                  </a:lnTo>
                  <a:lnTo>
                    <a:pt x="2011" y="8195"/>
                  </a:lnTo>
                  <a:lnTo>
                    <a:pt x="2002" y="8201"/>
                  </a:lnTo>
                  <a:lnTo>
                    <a:pt x="1993" y="8208"/>
                  </a:lnTo>
                  <a:lnTo>
                    <a:pt x="1985" y="8214"/>
                  </a:lnTo>
                  <a:lnTo>
                    <a:pt x="1977" y="8222"/>
                  </a:lnTo>
                  <a:lnTo>
                    <a:pt x="1972" y="8231"/>
                  </a:lnTo>
                  <a:lnTo>
                    <a:pt x="1966" y="8240"/>
                  </a:lnTo>
                  <a:lnTo>
                    <a:pt x="1962" y="8250"/>
                  </a:lnTo>
                  <a:lnTo>
                    <a:pt x="1958" y="8259"/>
                  </a:lnTo>
                  <a:lnTo>
                    <a:pt x="1956" y="8269"/>
                  </a:lnTo>
                  <a:lnTo>
                    <a:pt x="1954" y="8281"/>
                  </a:lnTo>
                  <a:lnTo>
                    <a:pt x="1954" y="8291"/>
                  </a:lnTo>
                  <a:lnTo>
                    <a:pt x="1954" y="8302"/>
                  </a:lnTo>
                  <a:lnTo>
                    <a:pt x="1955" y="8312"/>
                  </a:lnTo>
                  <a:lnTo>
                    <a:pt x="1957" y="8322"/>
                  </a:lnTo>
                  <a:lnTo>
                    <a:pt x="1962" y="8333"/>
                  </a:lnTo>
                  <a:lnTo>
                    <a:pt x="1966" y="8343"/>
                  </a:lnTo>
                  <a:lnTo>
                    <a:pt x="1972" y="8352"/>
                  </a:lnTo>
                  <a:lnTo>
                    <a:pt x="1979" y="8361"/>
                  </a:lnTo>
                  <a:lnTo>
                    <a:pt x="1985" y="8369"/>
                  </a:lnTo>
                  <a:lnTo>
                    <a:pt x="1994" y="8377"/>
                  </a:lnTo>
                  <a:lnTo>
                    <a:pt x="2002" y="8383"/>
                  </a:lnTo>
                  <a:lnTo>
                    <a:pt x="2011" y="8388"/>
                  </a:lnTo>
                  <a:lnTo>
                    <a:pt x="2021" y="8393"/>
                  </a:lnTo>
                  <a:lnTo>
                    <a:pt x="2031" y="8396"/>
                  </a:lnTo>
                  <a:lnTo>
                    <a:pt x="2041" y="8400"/>
                  </a:lnTo>
                  <a:lnTo>
                    <a:pt x="2051" y="8401"/>
                  </a:lnTo>
                  <a:lnTo>
                    <a:pt x="2062" y="8402"/>
                  </a:lnTo>
                  <a:lnTo>
                    <a:pt x="2073" y="8401"/>
                  </a:lnTo>
                  <a:lnTo>
                    <a:pt x="2083" y="8400"/>
                  </a:lnTo>
                  <a:lnTo>
                    <a:pt x="2094" y="8397"/>
                  </a:lnTo>
                  <a:lnTo>
                    <a:pt x="2104" y="8394"/>
                  </a:lnTo>
                  <a:lnTo>
                    <a:pt x="2114" y="8388"/>
                  </a:lnTo>
                  <a:close/>
                  <a:moveTo>
                    <a:pt x="3340" y="7736"/>
                  </a:moveTo>
                  <a:lnTo>
                    <a:pt x="3350" y="7731"/>
                  </a:lnTo>
                  <a:lnTo>
                    <a:pt x="3359" y="7724"/>
                  </a:lnTo>
                  <a:lnTo>
                    <a:pt x="3367" y="7717"/>
                  </a:lnTo>
                  <a:lnTo>
                    <a:pt x="3374" y="7709"/>
                  </a:lnTo>
                  <a:lnTo>
                    <a:pt x="3381" y="7700"/>
                  </a:lnTo>
                  <a:lnTo>
                    <a:pt x="3386" y="7691"/>
                  </a:lnTo>
                  <a:lnTo>
                    <a:pt x="3391" y="7681"/>
                  </a:lnTo>
                  <a:lnTo>
                    <a:pt x="3394" y="7672"/>
                  </a:lnTo>
                  <a:lnTo>
                    <a:pt x="3396" y="7662"/>
                  </a:lnTo>
                  <a:lnTo>
                    <a:pt x="3399" y="7651"/>
                  </a:lnTo>
                  <a:lnTo>
                    <a:pt x="3399" y="7641"/>
                  </a:lnTo>
                  <a:lnTo>
                    <a:pt x="3399" y="7630"/>
                  </a:lnTo>
                  <a:lnTo>
                    <a:pt x="3397" y="7620"/>
                  </a:lnTo>
                  <a:lnTo>
                    <a:pt x="3394" y="7610"/>
                  </a:lnTo>
                  <a:lnTo>
                    <a:pt x="3391" y="7598"/>
                  </a:lnTo>
                  <a:lnTo>
                    <a:pt x="3386" y="7588"/>
                  </a:lnTo>
                  <a:lnTo>
                    <a:pt x="3381" y="7579"/>
                  </a:lnTo>
                  <a:lnTo>
                    <a:pt x="3374" y="7570"/>
                  </a:lnTo>
                  <a:lnTo>
                    <a:pt x="3366" y="7562"/>
                  </a:lnTo>
                  <a:lnTo>
                    <a:pt x="3358" y="7555"/>
                  </a:lnTo>
                  <a:lnTo>
                    <a:pt x="3350" y="7549"/>
                  </a:lnTo>
                  <a:lnTo>
                    <a:pt x="3341" y="7543"/>
                  </a:lnTo>
                  <a:lnTo>
                    <a:pt x="3331" y="7539"/>
                  </a:lnTo>
                  <a:lnTo>
                    <a:pt x="3321" y="7535"/>
                  </a:lnTo>
                  <a:lnTo>
                    <a:pt x="3311" y="7532"/>
                  </a:lnTo>
                  <a:lnTo>
                    <a:pt x="3301" y="7531"/>
                  </a:lnTo>
                  <a:lnTo>
                    <a:pt x="3290" y="7530"/>
                  </a:lnTo>
                  <a:lnTo>
                    <a:pt x="3280" y="7531"/>
                  </a:lnTo>
                  <a:lnTo>
                    <a:pt x="3270" y="7532"/>
                  </a:lnTo>
                  <a:lnTo>
                    <a:pt x="3259" y="7534"/>
                  </a:lnTo>
                  <a:lnTo>
                    <a:pt x="3248" y="7539"/>
                  </a:lnTo>
                  <a:lnTo>
                    <a:pt x="3238" y="7543"/>
                  </a:lnTo>
                  <a:lnTo>
                    <a:pt x="3228" y="7549"/>
                  </a:lnTo>
                  <a:lnTo>
                    <a:pt x="3219" y="7556"/>
                  </a:lnTo>
                  <a:lnTo>
                    <a:pt x="3211" y="7562"/>
                  </a:lnTo>
                  <a:lnTo>
                    <a:pt x="3205" y="7570"/>
                  </a:lnTo>
                  <a:lnTo>
                    <a:pt x="3198" y="7579"/>
                  </a:lnTo>
                  <a:lnTo>
                    <a:pt x="3192" y="7588"/>
                  </a:lnTo>
                  <a:lnTo>
                    <a:pt x="3188" y="7598"/>
                  </a:lnTo>
                  <a:lnTo>
                    <a:pt x="3185" y="7607"/>
                  </a:lnTo>
                  <a:lnTo>
                    <a:pt x="3182" y="7617"/>
                  </a:lnTo>
                  <a:lnTo>
                    <a:pt x="3180" y="7629"/>
                  </a:lnTo>
                  <a:lnTo>
                    <a:pt x="3180" y="7639"/>
                  </a:lnTo>
                  <a:lnTo>
                    <a:pt x="3180" y="7650"/>
                  </a:lnTo>
                  <a:lnTo>
                    <a:pt x="3182" y="7660"/>
                  </a:lnTo>
                  <a:lnTo>
                    <a:pt x="3185" y="7671"/>
                  </a:lnTo>
                  <a:lnTo>
                    <a:pt x="3188" y="7681"/>
                  </a:lnTo>
                  <a:lnTo>
                    <a:pt x="3192" y="7691"/>
                  </a:lnTo>
                  <a:lnTo>
                    <a:pt x="3198" y="7700"/>
                  </a:lnTo>
                  <a:lnTo>
                    <a:pt x="3205" y="7709"/>
                  </a:lnTo>
                  <a:lnTo>
                    <a:pt x="3213" y="7717"/>
                  </a:lnTo>
                  <a:lnTo>
                    <a:pt x="3220" y="7725"/>
                  </a:lnTo>
                  <a:lnTo>
                    <a:pt x="3229" y="7731"/>
                  </a:lnTo>
                  <a:lnTo>
                    <a:pt x="3238" y="7736"/>
                  </a:lnTo>
                  <a:lnTo>
                    <a:pt x="3247" y="7741"/>
                  </a:lnTo>
                  <a:lnTo>
                    <a:pt x="3257" y="7744"/>
                  </a:lnTo>
                  <a:lnTo>
                    <a:pt x="3267" y="7748"/>
                  </a:lnTo>
                  <a:lnTo>
                    <a:pt x="3278" y="7749"/>
                  </a:lnTo>
                  <a:lnTo>
                    <a:pt x="3289" y="7750"/>
                  </a:lnTo>
                  <a:lnTo>
                    <a:pt x="3299" y="7749"/>
                  </a:lnTo>
                  <a:lnTo>
                    <a:pt x="3310" y="7748"/>
                  </a:lnTo>
                  <a:lnTo>
                    <a:pt x="3320" y="7745"/>
                  </a:lnTo>
                  <a:lnTo>
                    <a:pt x="3330" y="7741"/>
                  </a:lnTo>
                  <a:lnTo>
                    <a:pt x="3340" y="7736"/>
                  </a:lnTo>
                  <a:close/>
                  <a:moveTo>
                    <a:pt x="4568" y="7084"/>
                  </a:moveTo>
                  <a:lnTo>
                    <a:pt x="4577" y="7079"/>
                  </a:lnTo>
                  <a:lnTo>
                    <a:pt x="4586" y="7072"/>
                  </a:lnTo>
                  <a:lnTo>
                    <a:pt x="4593" y="7065"/>
                  </a:lnTo>
                  <a:lnTo>
                    <a:pt x="4601" y="7057"/>
                  </a:lnTo>
                  <a:lnTo>
                    <a:pt x="4607" y="7048"/>
                  </a:lnTo>
                  <a:lnTo>
                    <a:pt x="4612" y="7039"/>
                  </a:lnTo>
                  <a:lnTo>
                    <a:pt x="4617" y="7029"/>
                  </a:lnTo>
                  <a:lnTo>
                    <a:pt x="4620" y="7020"/>
                  </a:lnTo>
                  <a:lnTo>
                    <a:pt x="4624" y="7010"/>
                  </a:lnTo>
                  <a:lnTo>
                    <a:pt x="4625" y="6999"/>
                  </a:lnTo>
                  <a:lnTo>
                    <a:pt x="4626" y="6989"/>
                  </a:lnTo>
                  <a:lnTo>
                    <a:pt x="4625" y="6978"/>
                  </a:lnTo>
                  <a:lnTo>
                    <a:pt x="4624" y="6968"/>
                  </a:lnTo>
                  <a:lnTo>
                    <a:pt x="4621" y="6958"/>
                  </a:lnTo>
                  <a:lnTo>
                    <a:pt x="4617" y="6946"/>
                  </a:lnTo>
                  <a:lnTo>
                    <a:pt x="4612" y="6936"/>
                  </a:lnTo>
                  <a:lnTo>
                    <a:pt x="4607" y="6927"/>
                  </a:lnTo>
                  <a:lnTo>
                    <a:pt x="4600" y="6918"/>
                  </a:lnTo>
                  <a:lnTo>
                    <a:pt x="4593" y="6910"/>
                  </a:lnTo>
                  <a:lnTo>
                    <a:pt x="4586" y="6903"/>
                  </a:lnTo>
                  <a:lnTo>
                    <a:pt x="4577" y="6897"/>
                  </a:lnTo>
                  <a:lnTo>
                    <a:pt x="4568" y="6891"/>
                  </a:lnTo>
                  <a:lnTo>
                    <a:pt x="4558" y="6887"/>
                  </a:lnTo>
                  <a:lnTo>
                    <a:pt x="4549" y="6883"/>
                  </a:lnTo>
                  <a:lnTo>
                    <a:pt x="4538" y="6880"/>
                  </a:lnTo>
                  <a:lnTo>
                    <a:pt x="4527" y="6879"/>
                  </a:lnTo>
                  <a:lnTo>
                    <a:pt x="4517" y="6878"/>
                  </a:lnTo>
                  <a:lnTo>
                    <a:pt x="4506" y="6879"/>
                  </a:lnTo>
                  <a:lnTo>
                    <a:pt x="4496" y="6880"/>
                  </a:lnTo>
                  <a:lnTo>
                    <a:pt x="4486" y="6882"/>
                  </a:lnTo>
                  <a:lnTo>
                    <a:pt x="4475" y="6887"/>
                  </a:lnTo>
                  <a:lnTo>
                    <a:pt x="4464" y="6891"/>
                  </a:lnTo>
                  <a:lnTo>
                    <a:pt x="4456" y="6897"/>
                  </a:lnTo>
                  <a:lnTo>
                    <a:pt x="4447" y="6904"/>
                  </a:lnTo>
                  <a:lnTo>
                    <a:pt x="4439" y="6910"/>
                  </a:lnTo>
                  <a:lnTo>
                    <a:pt x="4431" y="6918"/>
                  </a:lnTo>
                  <a:lnTo>
                    <a:pt x="4425" y="6927"/>
                  </a:lnTo>
                  <a:lnTo>
                    <a:pt x="4420" y="6936"/>
                  </a:lnTo>
                  <a:lnTo>
                    <a:pt x="4415" y="6946"/>
                  </a:lnTo>
                  <a:lnTo>
                    <a:pt x="4412" y="6955"/>
                  </a:lnTo>
                  <a:lnTo>
                    <a:pt x="4408" y="6965"/>
                  </a:lnTo>
                  <a:lnTo>
                    <a:pt x="4407" y="6977"/>
                  </a:lnTo>
                  <a:lnTo>
                    <a:pt x="4406" y="6987"/>
                  </a:lnTo>
                  <a:lnTo>
                    <a:pt x="4407" y="6998"/>
                  </a:lnTo>
                  <a:lnTo>
                    <a:pt x="4408" y="7008"/>
                  </a:lnTo>
                  <a:lnTo>
                    <a:pt x="4411" y="7018"/>
                  </a:lnTo>
                  <a:lnTo>
                    <a:pt x="4415" y="7029"/>
                  </a:lnTo>
                  <a:lnTo>
                    <a:pt x="4420" y="7039"/>
                  </a:lnTo>
                  <a:lnTo>
                    <a:pt x="4425" y="7048"/>
                  </a:lnTo>
                  <a:lnTo>
                    <a:pt x="4432" y="7057"/>
                  </a:lnTo>
                  <a:lnTo>
                    <a:pt x="4439" y="7065"/>
                  </a:lnTo>
                  <a:lnTo>
                    <a:pt x="4447" y="7073"/>
                  </a:lnTo>
                  <a:lnTo>
                    <a:pt x="4456" y="7079"/>
                  </a:lnTo>
                  <a:lnTo>
                    <a:pt x="4464" y="7084"/>
                  </a:lnTo>
                  <a:lnTo>
                    <a:pt x="4475" y="7089"/>
                  </a:lnTo>
                  <a:lnTo>
                    <a:pt x="4484" y="7092"/>
                  </a:lnTo>
                  <a:lnTo>
                    <a:pt x="4494" y="7096"/>
                  </a:lnTo>
                  <a:lnTo>
                    <a:pt x="4505" y="7097"/>
                  </a:lnTo>
                  <a:lnTo>
                    <a:pt x="4515" y="7098"/>
                  </a:lnTo>
                  <a:lnTo>
                    <a:pt x="4526" y="7097"/>
                  </a:lnTo>
                  <a:lnTo>
                    <a:pt x="4536" y="7096"/>
                  </a:lnTo>
                  <a:lnTo>
                    <a:pt x="4546" y="7093"/>
                  </a:lnTo>
                  <a:lnTo>
                    <a:pt x="4558" y="7090"/>
                  </a:lnTo>
                  <a:lnTo>
                    <a:pt x="4568" y="7084"/>
                  </a:lnTo>
                  <a:close/>
                  <a:moveTo>
                    <a:pt x="5794" y="6432"/>
                  </a:moveTo>
                  <a:lnTo>
                    <a:pt x="5804" y="6427"/>
                  </a:lnTo>
                  <a:lnTo>
                    <a:pt x="5813" y="6420"/>
                  </a:lnTo>
                  <a:lnTo>
                    <a:pt x="5821" y="6413"/>
                  </a:lnTo>
                  <a:lnTo>
                    <a:pt x="5827" y="6405"/>
                  </a:lnTo>
                  <a:lnTo>
                    <a:pt x="5834" y="6396"/>
                  </a:lnTo>
                  <a:lnTo>
                    <a:pt x="5840" y="6387"/>
                  </a:lnTo>
                  <a:lnTo>
                    <a:pt x="5844" y="6377"/>
                  </a:lnTo>
                  <a:lnTo>
                    <a:pt x="5848" y="6368"/>
                  </a:lnTo>
                  <a:lnTo>
                    <a:pt x="5850" y="6358"/>
                  </a:lnTo>
                  <a:lnTo>
                    <a:pt x="5852" y="6347"/>
                  </a:lnTo>
                  <a:lnTo>
                    <a:pt x="5852" y="6337"/>
                  </a:lnTo>
                  <a:lnTo>
                    <a:pt x="5852" y="6326"/>
                  </a:lnTo>
                  <a:lnTo>
                    <a:pt x="5850" y="6316"/>
                  </a:lnTo>
                  <a:lnTo>
                    <a:pt x="5848" y="6306"/>
                  </a:lnTo>
                  <a:lnTo>
                    <a:pt x="5844" y="6294"/>
                  </a:lnTo>
                  <a:lnTo>
                    <a:pt x="5840" y="6284"/>
                  </a:lnTo>
                  <a:lnTo>
                    <a:pt x="5833" y="6275"/>
                  </a:lnTo>
                  <a:lnTo>
                    <a:pt x="5827" y="6266"/>
                  </a:lnTo>
                  <a:lnTo>
                    <a:pt x="5820" y="6258"/>
                  </a:lnTo>
                  <a:lnTo>
                    <a:pt x="5812" y="6251"/>
                  </a:lnTo>
                  <a:lnTo>
                    <a:pt x="5803" y="6245"/>
                  </a:lnTo>
                  <a:lnTo>
                    <a:pt x="5794" y="6239"/>
                  </a:lnTo>
                  <a:lnTo>
                    <a:pt x="5785" y="6235"/>
                  </a:lnTo>
                  <a:lnTo>
                    <a:pt x="5775" y="6232"/>
                  </a:lnTo>
                  <a:lnTo>
                    <a:pt x="5765" y="6228"/>
                  </a:lnTo>
                  <a:lnTo>
                    <a:pt x="5755" y="6227"/>
                  </a:lnTo>
                  <a:lnTo>
                    <a:pt x="5743" y="6226"/>
                  </a:lnTo>
                  <a:lnTo>
                    <a:pt x="5733" y="6227"/>
                  </a:lnTo>
                  <a:lnTo>
                    <a:pt x="5722" y="6228"/>
                  </a:lnTo>
                  <a:lnTo>
                    <a:pt x="5712" y="6230"/>
                  </a:lnTo>
                  <a:lnTo>
                    <a:pt x="5702" y="6235"/>
                  </a:lnTo>
                  <a:lnTo>
                    <a:pt x="5692" y="6239"/>
                  </a:lnTo>
                  <a:lnTo>
                    <a:pt x="5682" y="6245"/>
                  </a:lnTo>
                  <a:lnTo>
                    <a:pt x="5673" y="6252"/>
                  </a:lnTo>
                  <a:lnTo>
                    <a:pt x="5665" y="6258"/>
                  </a:lnTo>
                  <a:lnTo>
                    <a:pt x="5658" y="6266"/>
                  </a:lnTo>
                  <a:lnTo>
                    <a:pt x="5651" y="6275"/>
                  </a:lnTo>
                  <a:lnTo>
                    <a:pt x="5646" y="6284"/>
                  </a:lnTo>
                  <a:lnTo>
                    <a:pt x="5641" y="6294"/>
                  </a:lnTo>
                  <a:lnTo>
                    <a:pt x="5638" y="6303"/>
                  </a:lnTo>
                  <a:lnTo>
                    <a:pt x="5636" y="6313"/>
                  </a:lnTo>
                  <a:lnTo>
                    <a:pt x="5633" y="6325"/>
                  </a:lnTo>
                  <a:lnTo>
                    <a:pt x="5633" y="6335"/>
                  </a:lnTo>
                  <a:lnTo>
                    <a:pt x="5633" y="6346"/>
                  </a:lnTo>
                  <a:lnTo>
                    <a:pt x="5635" y="6356"/>
                  </a:lnTo>
                  <a:lnTo>
                    <a:pt x="5638" y="6367"/>
                  </a:lnTo>
                  <a:lnTo>
                    <a:pt x="5641" y="6377"/>
                  </a:lnTo>
                  <a:lnTo>
                    <a:pt x="5646" y="6387"/>
                  </a:lnTo>
                  <a:lnTo>
                    <a:pt x="5651" y="6396"/>
                  </a:lnTo>
                  <a:lnTo>
                    <a:pt x="5658" y="6405"/>
                  </a:lnTo>
                  <a:lnTo>
                    <a:pt x="5666" y="6413"/>
                  </a:lnTo>
                  <a:lnTo>
                    <a:pt x="5674" y="6421"/>
                  </a:lnTo>
                  <a:lnTo>
                    <a:pt x="5682" y="6427"/>
                  </a:lnTo>
                  <a:lnTo>
                    <a:pt x="5691" y="6432"/>
                  </a:lnTo>
                  <a:lnTo>
                    <a:pt x="5701" y="6437"/>
                  </a:lnTo>
                  <a:lnTo>
                    <a:pt x="5711" y="6440"/>
                  </a:lnTo>
                  <a:lnTo>
                    <a:pt x="5721" y="6444"/>
                  </a:lnTo>
                  <a:lnTo>
                    <a:pt x="5731" y="6445"/>
                  </a:lnTo>
                  <a:lnTo>
                    <a:pt x="5742" y="6446"/>
                  </a:lnTo>
                  <a:lnTo>
                    <a:pt x="5752" y="6445"/>
                  </a:lnTo>
                  <a:lnTo>
                    <a:pt x="5762" y="6444"/>
                  </a:lnTo>
                  <a:lnTo>
                    <a:pt x="5774" y="6441"/>
                  </a:lnTo>
                  <a:lnTo>
                    <a:pt x="5784" y="6438"/>
                  </a:lnTo>
                  <a:lnTo>
                    <a:pt x="5794" y="6432"/>
                  </a:lnTo>
                  <a:close/>
                  <a:moveTo>
                    <a:pt x="7021" y="5780"/>
                  </a:moveTo>
                  <a:lnTo>
                    <a:pt x="7030" y="5775"/>
                  </a:lnTo>
                  <a:lnTo>
                    <a:pt x="7039" y="5768"/>
                  </a:lnTo>
                  <a:lnTo>
                    <a:pt x="7047" y="5761"/>
                  </a:lnTo>
                  <a:lnTo>
                    <a:pt x="7055" y="5753"/>
                  </a:lnTo>
                  <a:lnTo>
                    <a:pt x="7060" y="5744"/>
                  </a:lnTo>
                  <a:lnTo>
                    <a:pt x="7066" y="5736"/>
                  </a:lnTo>
                  <a:lnTo>
                    <a:pt x="7070" y="5725"/>
                  </a:lnTo>
                  <a:lnTo>
                    <a:pt x="7074" y="5716"/>
                  </a:lnTo>
                  <a:lnTo>
                    <a:pt x="7076" y="5706"/>
                  </a:lnTo>
                  <a:lnTo>
                    <a:pt x="7078" y="5695"/>
                  </a:lnTo>
                  <a:lnTo>
                    <a:pt x="7078" y="5685"/>
                  </a:lnTo>
                  <a:lnTo>
                    <a:pt x="7078" y="5674"/>
                  </a:lnTo>
                  <a:lnTo>
                    <a:pt x="7077" y="5664"/>
                  </a:lnTo>
                  <a:lnTo>
                    <a:pt x="7075" y="5654"/>
                  </a:lnTo>
                  <a:lnTo>
                    <a:pt x="7070" y="5642"/>
                  </a:lnTo>
                  <a:lnTo>
                    <a:pt x="7066" y="5632"/>
                  </a:lnTo>
                  <a:lnTo>
                    <a:pt x="7060" y="5623"/>
                  </a:lnTo>
                  <a:lnTo>
                    <a:pt x="7054" y="5614"/>
                  </a:lnTo>
                  <a:lnTo>
                    <a:pt x="7047" y="5606"/>
                  </a:lnTo>
                  <a:lnTo>
                    <a:pt x="7038" y="5599"/>
                  </a:lnTo>
                  <a:lnTo>
                    <a:pt x="7030" y="5593"/>
                  </a:lnTo>
                  <a:lnTo>
                    <a:pt x="7021" y="5587"/>
                  </a:lnTo>
                  <a:lnTo>
                    <a:pt x="7011" y="5583"/>
                  </a:lnTo>
                  <a:lnTo>
                    <a:pt x="7001" y="5580"/>
                  </a:lnTo>
                  <a:lnTo>
                    <a:pt x="6991" y="5576"/>
                  </a:lnTo>
                  <a:lnTo>
                    <a:pt x="6981" y="5575"/>
                  </a:lnTo>
                  <a:lnTo>
                    <a:pt x="6971" y="5574"/>
                  </a:lnTo>
                  <a:lnTo>
                    <a:pt x="6959" y="5575"/>
                  </a:lnTo>
                  <a:lnTo>
                    <a:pt x="6949" y="5576"/>
                  </a:lnTo>
                  <a:lnTo>
                    <a:pt x="6938" y="5578"/>
                  </a:lnTo>
                  <a:lnTo>
                    <a:pt x="6928" y="5583"/>
                  </a:lnTo>
                  <a:lnTo>
                    <a:pt x="6918" y="5587"/>
                  </a:lnTo>
                  <a:lnTo>
                    <a:pt x="6908" y="5593"/>
                  </a:lnTo>
                  <a:lnTo>
                    <a:pt x="6900" y="5600"/>
                  </a:lnTo>
                  <a:lnTo>
                    <a:pt x="6891" y="5606"/>
                  </a:lnTo>
                  <a:lnTo>
                    <a:pt x="6884" y="5614"/>
                  </a:lnTo>
                  <a:lnTo>
                    <a:pt x="6878" y="5623"/>
                  </a:lnTo>
                  <a:lnTo>
                    <a:pt x="6873" y="5632"/>
                  </a:lnTo>
                  <a:lnTo>
                    <a:pt x="6869" y="5642"/>
                  </a:lnTo>
                  <a:lnTo>
                    <a:pt x="6864" y="5651"/>
                  </a:lnTo>
                  <a:lnTo>
                    <a:pt x="6862" y="5661"/>
                  </a:lnTo>
                  <a:lnTo>
                    <a:pt x="6861" y="5673"/>
                  </a:lnTo>
                  <a:lnTo>
                    <a:pt x="6860" y="5683"/>
                  </a:lnTo>
                  <a:lnTo>
                    <a:pt x="6861" y="5694"/>
                  </a:lnTo>
                  <a:lnTo>
                    <a:pt x="6862" y="5704"/>
                  </a:lnTo>
                  <a:lnTo>
                    <a:pt x="6864" y="5715"/>
                  </a:lnTo>
                  <a:lnTo>
                    <a:pt x="6867" y="5725"/>
                  </a:lnTo>
                  <a:lnTo>
                    <a:pt x="6873" y="5736"/>
                  </a:lnTo>
                  <a:lnTo>
                    <a:pt x="6879" y="5744"/>
                  </a:lnTo>
                  <a:lnTo>
                    <a:pt x="6885" y="5753"/>
                  </a:lnTo>
                  <a:lnTo>
                    <a:pt x="6892" y="5761"/>
                  </a:lnTo>
                  <a:lnTo>
                    <a:pt x="6900" y="5769"/>
                  </a:lnTo>
                  <a:lnTo>
                    <a:pt x="6909" y="5775"/>
                  </a:lnTo>
                  <a:lnTo>
                    <a:pt x="6918" y="5780"/>
                  </a:lnTo>
                  <a:lnTo>
                    <a:pt x="6927" y="5785"/>
                  </a:lnTo>
                  <a:lnTo>
                    <a:pt x="6937" y="5788"/>
                  </a:lnTo>
                  <a:lnTo>
                    <a:pt x="6947" y="5792"/>
                  </a:lnTo>
                  <a:lnTo>
                    <a:pt x="6958" y="5793"/>
                  </a:lnTo>
                  <a:lnTo>
                    <a:pt x="6968" y="5794"/>
                  </a:lnTo>
                  <a:lnTo>
                    <a:pt x="6978" y="5793"/>
                  </a:lnTo>
                  <a:lnTo>
                    <a:pt x="6990" y="5792"/>
                  </a:lnTo>
                  <a:lnTo>
                    <a:pt x="7000" y="5789"/>
                  </a:lnTo>
                  <a:lnTo>
                    <a:pt x="7011" y="5786"/>
                  </a:lnTo>
                  <a:lnTo>
                    <a:pt x="7021" y="5780"/>
                  </a:lnTo>
                  <a:close/>
                  <a:moveTo>
                    <a:pt x="8247" y="5128"/>
                  </a:moveTo>
                  <a:lnTo>
                    <a:pt x="8257" y="5123"/>
                  </a:lnTo>
                  <a:lnTo>
                    <a:pt x="8265" y="5116"/>
                  </a:lnTo>
                  <a:lnTo>
                    <a:pt x="8274" y="5109"/>
                  </a:lnTo>
                  <a:lnTo>
                    <a:pt x="8281" y="5101"/>
                  </a:lnTo>
                  <a:lnTo>
                    <a:pt x="8288" y="5092"/>
                  </a:lnTo>
                  <a:lnTo>
                    <a:pt x="8292" y="5084"/>
                  </a:lnTo>
                  <a:lnTo>
                    <a:pt x="8296" y="5073"/>
                  </a:lnTo>
                  <a:lnTo>
                    <a:pt x="8301" y="5064"/>
                  </a:lnTo>
                  <a:lnTo>
                    <a:pt x="8303" y="5054"/>
                  </a:lnTo>
                  <a:lnTo>
                    <a:pt x="8304" y="5043"/>
                  </a:lnTo>
                  <a:lnTo>
                    <a:pt x="8305" y="5033"/>
                  </a:lnTo>
                  <a:lnTo>
                    <a:pt x="8304" y="5022"/>
                  </a:lnTo>
                  <a:lnTo>
                    <a:pt x="8303" y="5012"/>
                  </a:lnTo>
                  <a:lnTo>
                    <a:pt x="8301" y="5002"/>
                  </a:lnTo>
                  <a:lnTo>
                    <a:pt x="8298" y="4990"/>
                  </a:lnTo>
                  <a:lnTo>
                    <a:pt x="8292" y="4980"/>
                  </a:lnTo>
                  <a:lnTo>
                    <a:pt x="8286" y="4971"/>
                  </a:lnTo>
                  <a:lnTo>
                    <a:pt x="8280" y="4962"/>
                  </a:lnTo>
                  <a:lnTo>
                    <a:pt x="8273" y="4954"/>
                  </a:lnTo>
                  <a:lnTo>
                    <a:pt x="8265" y="4947"/>
                  </a:lnTo>
                  <a:lnTo>
                    <a:pt x="8256" y="4941"/>
                  </a:lnTo>
                  <a:lnTo>
                    <a:pt x="8247" y="4935"/>
                  </a:lnTo>
                  <a:lnTo>
                    <a:pt x="8238" y="4931"/>
                  </a:lnTo>
                  <a:lnTo>
                    <a:pt x="8228" y="4928"/>
                  </a:lnTo>
                  <a:lnTo>
                    <a:pt x="8218" y="4924"/>
                  </a:lnTo>
                  <a:lnTo>
                    <a:pt x="8207" y="4923"/>
                  </a:lnTo>
                  <a:lnTo>
                    <a:pt x="8197" y="4922"/>
                  </a:lnTo>
                  <a:lnTo>
                    <a:pt x="8187" y="4923"/>
                  </a:lnTo>
                  <a:lnTo>
                    <a:pt x="8175" y="4924"/>
                  </a:lnTo>
                  <a:lnTo>
                    <a:pt x="8165" y="4926"/>
                  </a:lnTo>
                  <a:lnTo>
                    <a:pt x="8154" y="4931"/>
                  </a:lnTo>
                  <a:lnTo>
                    <a:pt x="8144" y="4935"/>
                  </a:lnTo>
                  <a:lnTo>
                    <a:pt x="8135" y="4941"/>
                  </a:lnTo>
                  <a:lnTo>
                    <a:pt x="8126" y="4948"/>
                  </a:lnTo>
                  <a:lnTo>
                    <a:pt x="8118" y="4954"/>
                  </a:lnTo>
                  <a:lnTo>
                    <a:pt x="8110" y="4962"/>
                  </a:lnTo>
                  <a:lnTo>
                    <a:pt x="8105" y="4971"/>
                  </a:lnTo>
                  <a:lnTo>
                    <a:pt x="8099" y="4980"/>
                  </a:lnTo>
                  <a:lnTo>
                    <a:pt x="8095" y="4990"/>
                  </a:lnTo>
                  <a:lnTo>
                    <a:pt x="8091" y="4999"/>
                  </a:lnTo>
                  <a:lnTo>
                    <a:pt x="8089" y="5011"/>
                  </a:lnTo>
                  <a:lnTo>
                    <a:pt x="8087" y="5021"/>
                  </a:lnTo>
                  <a:lnTo>
                    <a:pt x="8087" y="5031"/>
                  </a:lnTo>
                  <a:lnTo>
                    <a:pt x="8087" y="5042"/>
                  </a:lnTo>
                  <a:lnTo>
                    <a:pt x="8088" y="5052"/>
                  </a:lnTo>
                  <a:lnTo>
                    <a:pt x="8090" y="5063"/>
                  </a:lnTo>
                  <a:lnTo>
                    <a:pt x="8095" y="5073"/>
                  </a:lnTo>
                  <a:lnTo>
                    <a:pt x="8099" y="5084"/>
                  </a:lnTo>
                  <a:lnTo>
                    <a:pt x="8105" y="5092"/>
                  </a:lnTo>
                  <a:lnTo>
                    <a:pt x="8112" y="5101"/>
                  </a:lnTo>
                  <a:lnTo>
                    <a:pt x="8118" y="5109"/>
                  </a:lnTo>
                  <a:lnTo>
                    <a:pt x="8127" y="5117"/>
                  </a:lnTo>
                  <a:lnTo>
                    <a:pt x="8135" y="5123"/>
                  </a:lnTo>
                  <a:lnTo>
                    <a:pt x="8144" y="5128"/>
                  </a:lnTo>
                  <a:lnTo>
                    <a:pt x="8154" y="5133"/>
                  </a:lnTo>
                  <a:lnTo>
                    <a:pt x="8164" y="5136"/>
                  </a:lnTo>
                  <a:lnTo>
                    <a:pt x="8174" y="5140"/>
                  </a:lnTo>
                  <a:lnTo>
                    <a:pt x="8184" y="5141"/>
                  </a:lnTo>
                  <a:lnTo>
                    <a:pt x="8194" y="5142"/>
                  </a:lnTo>
                  <a:lnTo>
                    <a:pt x="8206" y="5141"/>
                  </a:lnTo>
                  <a:lnTo>
                    <a:pt x="8216" y="5140"/>
                  </a:lnTo>
                  <a:lnTo>
                    <a:pt x="8227" y="5137"/>
                  </a:lnTo>
                  <a:lnTo>
                    <a:pt x="8237" y="5134"/>
                  </a:lnTo>
                  <a:lnTo>
                    <a:pt x="8247" y="5128"/>
                  </a:lnTo>
                  <a:close/>
                  <a:moveTo>
                    <a:pt x="9473" y="4476"/>
                  </a:moveTo>
                  <a:lnTo>
                    <a:pt x="9483" y="4471"/>
                  </a:lnTo>
                  <a:lnTo>
                    <a:pt x="9492" y="4464"/>
                  </a:lnTo>
                  <a:lnTo>
                    <a:pt x="9500" y="4457"/>
                  </a:lnTo>
                  <a:lnTo>
                    <a:pt x="9507" y="4449"/>
                  </a:lnTo>
                  <a:lnTo>
                    <a:pt x="9514" y="4440"/>
                  </a:lnTo>
                  <a:lnTo>
                    <a:pt x="9519" y="4432"/>
                  </a:lnTo>
                  <a:lnTo>
                    <a:pt x="9524" y="4421"/>
                  </a:lnTo>
                  <a:lnTo>
                    <a:pt x="9527" y="4412"/>
                  </a:lnTo>
                  <a:lnTo>
                    <a:pt x="9529" y="4402"/>
                  </a:lnTo>
                  <a:lnTo>
                    <a:pt x="9532" y="4391"/>
                  </a:lnTo>
                  <a:lnTo>
                    <a:pt x="9532" y="4381"/>
                  </a:lnTo>
                  <a:lnTo>
                    <a:pt x="9532" y="4370"/>
                  </a:lnTo>
                  <a:lnTo>
                    <a:pt x="9530" y="4360"/>
                  </a:lnTo>
                  <a:lnTo>
                    <a:pt x="9527" y="4350"/>
                  </a:lnTo>
                  <a:lnTo>
                    <a:pt x="9524" y="4338"/>
                  </a:lnTo>
                  <a:lnTo>
                    <a:pt x="9519" y="4328"/>
                  </a:lnTo>
                  <a:lnTo>
                    <a:pt x="9514" y="4319"/>
                  </a:lnTo>
                  <a:lnTo>
                    <a:pt x="9507" y="4310"/>
                  </a:lnTo>
                  <a:lnTo>
                    <a:pt x="9499" y="4302"/>
                  </a:lnTo>
                  <a:lnTo>
                    <a:pt x="9491" y="4295"/>
                  </a:lnTo>
                  <a:lnTo>
                    <a:pt x="9483" y="4289"/>
                  </a:lnTo>
                  <a:lnTo>
                    <a:pt x="9473" y="4283"/>
                  </a:lnTo>
                  <a:lnTo>
                    <a:pt x="9464" y="4279"/>
                  </a:lnTo>
                  <a:lnTo>
                    <a:pt x="9454" y="4276"/>
                  </a:lnTo>
                  <a:lnTo>
                    <a:pt x="9444" y="4272"/>
                  </a:lnTo>
                  <a:lnTo>
                    <a:pt x="9434" y="4271"/>
                  </a:lnTo>
                  <a:lnTo>
                    <a:pt x="9423" y="4270"/>
                  </a:lnTo>
                  <a:lnTo>
                    <a:pt x="9413" y="4271"/>
                  </a:lnTo>
                  <a:lnTo>
                    <a:pt x="9402" y="4272"/>
                  </a:lnTo>
                  <a:lnTo>
                    <a:pt x="9391" y="4274"/>
                  </a:lnTo>
                  <a:lnTo>
                    <a:pt x="9381" y="4279"/>
                  </a:lnTo>
                  <a:lnTo>
                    <a:pt x="9371" y="4283"/>
                  </a:lnTo>
                  <a:lnTo>
                    <a:pt x="9361" y="4289"/>
                  </a:lnTo>
                  <a:lnTo>
                    <a:pt x="9352" y="4296"/>
                  </a:lnTo>
                  <a:lnTo>
                    <a:pt x="9344" y="4302"/>
                  </a:lnTo>
                  <a:lnTo>
                    <a:pt x="9338" y="4310"/>
                  </a:lnTo>
                  <a:lnTo>
                    <a:pt x="9331" y="4319"/>
                  </a:lnTo>
                  <a:lnTo>
                    <a:pt x="9325" y="4328"/>
                  </a:lnTo>
                  <a:lnTo>
                    <a:pt x="9321" y="4338"/>
                  </a:lnTo>
                  <a:lnTo>
                    <a:pt x="9318" y="4347"/>
                  </a:lnTo>
                  <a:lnTo>
                    <a:pt x="9315" y="4357"/>
                  </a:lnTo>
                  <a:lnTo>
                    <a:pt x="9313" y="4369"/>
                  </a:lnTo>
                  <a:lnTo>
                    <a:pt x="9313" y="4379"/>
                  </a:lnTo>
                  <a:lnTo>
                    <a:pt x="9313" y="4390"/>
                  </a:lnTo>
                  <a:lnTo>
                    <a:pt x="9315" y="4400"/>
                  </a:lnTo>
                  <a:lnTo>
                    <a:pt x="9318" y="4411"/>
                  </a:lnTo>
                  <a:lnTo>
                    <a:pt x="9321" y="4421"/>
                  </a:lnTo>
                  <a:lnTo>
                    <a:pt x="9325" y="4432"/>
                  </a:lnTo>
                  <a:lnTo>
                    <a:pt x="9331" y="4440"/>
                  </a:lnTo>
                  <a:lnTo>
                    <a:pt x="9338" y="4449"/>
                  </a:lnTo>
                  <a:lnTo>
                    <a:pt x="9346" y="4457"/>
                  </a:lnTo>
                  <a:lnTo>
                    <a:pt x="9353" y="4465"/>
                  </a:lnTo>
                  <a:lnTo>
                    <a:pt x="9362" y="4471"/>
                  </a:lnTo>
                  <a:lnTo>
                    <a:pt x="9371" y="4476"/>
                  </a:lnTo>
                  <a:lnTo>
                    <a:pt x="9380" y="4481"/>
                  </a:lnTo>
                  <a:lnTo>
                    <a:pt x="9390" y="4484"/>
                  </a:lnTo>
                  <a:lnTo>
                    <a:pt x="9400" y="4488"/>
                  </a:lnTo>
                  <a:lnTo>
                    <a:pt x="9411" y="4489"/>
                  </a:lnTo>
                  <a:lnTo>
                    <a:pt x="9422" y="4490"/>
                  </a:lnTo>
                  <a:lnTo>
                    <a:pt x="9432" y="4489"/>
                  </a:lnTo>
                  <a:lnTo>
                    <a:pt x="9443" y="4488"/>
                  </a:lnTo>
                  <a:lnTo>
                    <a:pt x="9453" y="4485"/>
                  </a:lnTo>
                  <a:lnTo>
                    <a:pt x="9463" y="4482"/>
                  </a:lnTo>
                  <a:lnTo>
                    <a:pt x="9473" y="4476"/>
                  </a:lnTo>
                  <a:close/>
                  <a:moveTo>
                    <a:pt x="10701" y="3824"/>
                  </a:moveTo>
                  <a:lnTo>
                    <a:pt x="10710" y="3819"/>
                  </a:lnTo>
                  <a:lnTo>
                    <a:pt x="10718" y="3812"/>
                  </a:lnTo>
                  <a:lnTo>
                    <a:pt x="10726" y="3805"/>
                  </a:lnTo>
                  <a:lnTo>
                    <a:pt x="10734" y="3797"/>
                  </a:lnTo>
                  <a:lnTo>
                    <a:pt x="10740" y="3789"/>
                  </a:lnTo>
                  <a:lnTo>
                    <a:pt x="10745" y="3780"/>
                  </a:lnTo>
                  <a:lnTo>
                    <a:pt x="10750" y="3769"/>
                  </a:lnTo>
                  <a:lnTo>
                    <a:pt x="10753" y="3760"/>
                  </a:lnTo>
                  <a:lnTo>
                    <a:pt x="10757" y="3750"/>
                  </a:lnTo>
                  <a:lnTo>
                    <a:pt x="10758" y="3739"/>
                  </a:lnTo>
                  <a:lnTo>
                    <a:pt x="10759" y="3729"/>
                  </a:lnTo>
                  <a:lnTo>
                    <a:pt x="10758" y="3718"/>
                  </a:lnTo>
                  <a:lnTo>
                    <a:pt x="10757" y="3708"/>
                  </a:lnTo>
                  <a:lnTo>
                    <a:pt x="10754" y="3698"/>
                  </a:lnTo>
                  <a:lnTo>
                    <a:pt x="10750" y="3686"/>
                  </a:lnTo>
                  <a:lnTo>
                    <a:pt x="10745" y="3676"/>
                  </a:lnTo>
                  <a:lnTo>
                    <a:pt x="10740" y="3667"/>
                  </a:lnTo>
                  <a:lnTo>
                    <a:pt x="10733" y="3658"/>
                  </a:lnTo>
                  <a:lnTo>
                    <a:pt x="10726" y="3650"/>
                  </a:lnTo>
                  <a:lnTo>
                    <a:pt x="10718" y="3643"/>
                  </a:lnTo>
                  <a:lnTo>
                    <a:pt x="10710" y="3637"/>
                  </a:lnTo>
                  <a:lnTo>
                    <a:pt x="10701" y="3631"/>
                  </a:lnTo>
                  <a:lnTo>
                    <a:pt x="10690" y="3627"/>
                  </a:lnTo>
                  <a:lnTo>
                    <a:pt x="10682" y="3624"/>
                  </a:lnTo>
                  <a:lnTo>
                    <a:pt x="10671" y="3620"/>
                  </a:lnTo>
                  <a:lnTo>
                    <a:pt x="10660" y="3619"/>
                  </a:lnTo>
                  <a:lnTo>
                    <a:pt x="10650" y="3618"/>
                  </a:lnTo>
                  <a:lnTo>
                    <a:pt x="10639" y="3619"/>
                  </a:lnTo>
                  <a:lnTo>
                    <a:pt x="10629" y="3620"/>
                  </a:lnTo>
                  <a:lnTo>
                    <a:pt x="10618" y="3622"/>
                  </a:lnTo>
                  <a:lnTo>
                    <a:pt x="10608" y="3627"/>
                  </a:lnTo>
                  <a:lnTo>
                    <a:pt x="10597" y="3631"/>
                  </a:lnTo>
                  <a:lnTo>
                    <a:pt x="10588" y="3637"/>
                  </a:lnTo>
                  <a:lnTo>
                    <a:pt x="10580" y="3644"/>
                  </a:lnTo>
                  <a:lnTo>
                    <a:pt x="10572" y="3650"/>
                  </a:lnTo>
                  <a:lnTo>
                    <a:pt x="10564" y="3658"/>
                  </a:lnTo>
                  <a:lnTo>
                    <a:pt x="10558" y="3667"/>
                  </a:lnTo>
                  <a:lnTo>
                    <a:pt x="10553" y="3676"/>
                  </a:lnTo>
                  <a:lnTo>
                    <a:pt x="10548" y="3686"/>
                  </a:lnTo>
                  <a:lnTo>
                    <a:pt x="10545" y="3695"/>
                  </a:lnTo>
                  <a:lnTo>
                    <a:pt x="10541" y="3707"/>
                  </a:lnTo>
                  <a:lnTo>
                    <a:pt x="10540" y="3717"/>
                  </a:lnTo>
                  <a:lnTo>
                    <a:pt x="10539" y="3727"/>
                  </a:lnTo>
                  <a:lnTo>
                    <a:pt x="10540" y="3738"/>
                  </a:lnTo>
                  <a:lnTo>
                    <a:pt x="10541" y="3748"/>
                  </a:lnTo>
                  <a:lnTo>
                    <a:pt x="10544" y="3759"/>
                  </a:lnTo>
                  <a:lnTo>
                    <a:pt x="10548" y="3769"/>
                  </a:lnTo>
                  <a:lnTo>
                    <a:pt x="10553" y="3780"/>
                  </a:lnTo>
                  <a:lnTo>
                    <a:pt x="10558" y="3789"/>
                  </a:lnTo>
                  <a:lnTo>
                    <a:pt x="10565" y="3797"/>
                  </a:lnTo>
                  <a:lnTo>
                    <a:pt x="10572" y="3805"/>
                  </a:lnTo>
                  <a:lnTo>
                    <a:pt x="10580" y="3813"/>
                  </a:lnTo>
                  <a:lnTo>
                    <a:pt x="10588" y="3819"/>
                  </a:lnTo>
                  <a:lnTo>
                    <a:pt x="10597" y="3824"/>
                  </a:lnTo>
                  <a:lnTo>
                    <a:pt x="10608" y="3829"/>
                  </a:lnTo>
                  <a:lnTo>
                    <a:pt x="10617" y="3832"/>
                  </a:lnTo>
                  <a:lnTo>
                    <a:pt x="10627" y="3836"/>
                  </a:lnTo>
                  <a:lnTo>
                    <a:pt x="10638" y="3837"/>
                  </a:lnTo>
                  <a:lnTo>
                    <a:pt x="10648" y="3838"/>
                  </a:lnTo>
                  <a:lnTo>
                    <a:pt x="10659" y="3837"/>
                  </a:lnTo>
                  <a:lnTo>
                    <a:pt x="10669" y="3836"/>
                  </a:lnTo>
                  <a:lnTo>
                    <a:pt x="10679" y="3833"/>
                  </a:lnTo>
                  <a:lnTo>
                    <a:pt x="10690" y="3830"/>
                  </a:lnTo>
                  <a:lnTo>
                    <a:pt x="10701" y="3824"/>
                  </a:lnTo>
                  <a:close/>
                  <a:moveTo>
                    <a:pt x="2765" y="9617"/>
                  </a:moveTo>
                  <a:lnTo>
                    <a:pt x="2775" y="9612"/>
                  </a:lnTo>
                  <a:lnTo>
                    <a:pt x="2783" y="9605"/>
                  </a:lnTo>
                  <a:lnTo>
                    <a:pt x="2792" y="9597"/>
                  </a:lnTo>
                  <a:lnTo>
                    <a:pt x="2799" y="9589"/>
                  </a:lnTo>
                  <a:lnTo>
                    <a:pt x="2806" y="9580"/>
                  </a:lnTo>
                  <a:lnTo>
                    <a:pt x="2810" y="9571"/>
                  </a:lnTo>
                  <a:lnTo>
                    <a:pt x="2815" y="9562"/>
                  </a:lnTo>
                  <a:lnTo>
                    <a:pt x="2819" y="9552"/>
                  </a:lnTo>
                  <a:lnTo>
                    <a:pt x="2821" y="9542"/>
                  </a:lnTo>
                  <a:lnTo>
                    <a:pt x="2823" y="9532"/>
                  </a:lnTo>
                  <a:lnTo>
                    <a:pt x="2824" y="9521"/>
                  </a:lnTo>
                  <a:lnTo>
                    <a:pt x="2824" y="9511"/>
                  </a:lnTo>
                  <a:lnTo>
                    <a:pt x="2821" y="9499"/>
                  </a:lnTo>
                  <a:lnTo>
                    <a:pt x="2819" y="9489"/>
                  </a:lnTo>
                  <a:lnTo>
                    <a:pt x="2816" y="9479"/>
                  </a:lnTo>
                  <a:lnTo>
                    <a:pt x="2810" y="9469"/>
                  </a:lnTo>
                  <a:lnTo>
                    <a:pt x="2805" y="9459"/>
                  </a:lnTo>
                  <a:lnTo>
                    <a:pt x="2798" y="9450"/>
                  </a:lnTo>
                  <a:lnTo>
                    <a:pt x="2791" y="9442"/>
                  </a:lnTo>
                  <a:lnTo>
                    <a:pt x="2783" y="9435"/>
                  </a:lnTo>
                  <a:lnTo>
                    <a:pt x="2774" y="9429"/>
                  </a:lnTo>
                  <a:lnTo>
                    <a:pt x="2765" y="9423"/>
                  </a:lnTo>
                  <a:lnTo>
                    <a:pt x="2756" y="9419"/>
                  </a:lnTo>
                  <a:lnTo>
                    <a:pt x="2746" y="9415"/>
                  </a:lnTo>
                  <a:lnTo>
                    <a:pt x="2736" y="9413"/>
                  </a:lnTo>
                  <a:lnTo>
                    <a:pt x="2725" y="9411"/>
                  </a:lnTo>
                  <a:lnTo>
                    <a:pt x="2715" y="9411"/>
                  </a:lnTo>
                  <a:lnTo>
                    <a:pt x="2705" y="9411"/>
                  </a:lnTo>
                  <a:lnTo>
                    <a:pt x="2694" y="9412"/>
                  </a:lnTo>
                  <a:lnTo>
                    <a:pt x="2684" y="9415"/>
                  </a:lnTo>
                  <a:lnTo>
                    <a:pt x="2672" y="9419"/>
                  </a:lnTo>
                  <a:lnTo>
                    <a:pt x="2662" y="9423"/>
                  </a:lnTo>
                  <a:lnTo>
                    <a:pt x="2653" y="9429"/>
                  </a:lnTo>
                  <a:lnTo>
                    <a:pt x="2644" y="9435"/>
                  </a:lnTo>
                  <a:lnTo>
                    <a:pt x="2636" y="9443"/>
                  </a:lnTo>
                  <a:lnTo>
                    <a:pt x="2629" y="9451"/>
                  </a:lnTo>
                  <a:lnTo>
                    <a:pt x="2623" y="9459"/>
                  </a:lnTo>
                  <a:lnTo>
                    <a:pt x="2617" y="9468"/>
                  </a:lnTo>
                  <a:lnTo>
                    <a:pt x="2613" y="9478"/>
                  </a:lnTo>
                  <a:lnTo>
                    <a:pt x="2610" y="9488"/>
                  </a:lnTo>
                  <a:lnTo>
                    <a:pt x="2607" y="9498"/>
                  </a:lnTo>
                  <a:lnTo>
                    <a:pt x="2605" y="9508"/>
                  </a:lnTo>
                  <a:lnTo>
                    <a:pt x="2605" y="9520"/>
                  </a:lnTo>
                  <a:lnTo>
                    <a:pt x="2605" y="9530"/>
                  </a:lnTo>
                  <a:lnTo>
                    <a:pt x="2606" y="9540"/>
                  </a:lnTo>
                  <a:lnTo>
                    <a:pt x="2608" y="9551"/>
                  </a:lnTo>
                  <a:lnTo>
                    <a:pt x="2613" y="9561"/>
                  </a:lnTo>
                  <a:lnTo>
                    <a:pt x="2617" y="9571"/>
                  </a:lnTo>
                  <a:lnTo>
                    <a:pt x="2623" y="9581"/>
                  </a:lnTo>
                  <a:lnTo>
                    <a:pt x="2630" y="9590"/>
                  </a:lnTo>
                  <a:lnTo>
                    <a:pt x="2636" y="9598"/>
                  </a:lnTo>
                  <a:lnTo>
                    <a:pt x="2645" y="9605"/>
                  </a:lnTo>
                  <a:lnTo>
                    <a:pt x="2653" y="9612"/>
                  </a:lnTo>
                  <a:lnTo>
                    <a:pt x="2662" y="9617"/>
                  </a:lnTo>
                  <a:lnTo>
                    <a:pt x="2672" y="9622"/>
                  </a:lnTo>
                  <a:lnTo>
                    <a:pt x="2682" y="9625"/>
                  </a:lnTo>
                  <a:lnTo>
                    <a:pt x="2693" y="9627"/>
                  </a:lnTo>
                  <a:lnTo>
                    <a:pt x="2703" y="9628"/>
                  </a:lnTo>
                  <a:lnTo>
                    <a:pt x="2713" y="9629"/>
                  </a:lnTo>
                  <a:lnTo>
                    <a:pt x="2724" y="9629"/>
                  </a:lnTo>
                  <a:lnTo>
                    <a:pt x="2734" y="9627"/>
                  </a:lnTo>
                  <a:lnTo>
                    <a:pt x="2745" y="9625"/>
                  </a:lnTo>
                  <a:lnTo>
                    <a:pt x="2755" y="9622"/>
                  </a:lnTo>
                  <a:lnTo>
                    <a:pt x="2765" y="9617"/>
                  </a:lnTo>
                  <a:close/>
                  <a:moveTo>
                    <a:pt x="3992" y="8965"/>
                  </a:moveTo>
                  <a:lnTo>
                    <a:pt x="4002" y="8958"/>
                  </a:lnTo>
                  <a:lnTo>
                    <a:pt x="4011" y="8953"/>
                  </a:lnTo>
                  <a:lnTo>
                    <a:pt x="4018" y="8945"/>
                  </a:lnTo>
                  <a:lnTo>
                    <a:pt x="4025" y="8937"/>
                  </a:lnTo>
                  <a:lnTo>
                    <a:pt x="4032" y="8928"/>
                  </a:lnTo>
                  <a:lnTo>
                    <a:pt x="4037" y="8919"/>
                  </a:lnTo>
                  <a:lnTo>
                    <a:pt x="4042" y="8910"/>
                  </a:lnTo>
                  <a:lnTo>
                    <a:pt x="4045" y="8900"/>
                  </a:lnTo>
                  <a:lnTo>
                    <a:pt x="4048" y="8890"/>
                  </a:lnTo>
                  <a:lnTo>
                    <a:pt x="4050" y="8880"/>
                  </a:lnTo>
                  <a:lnTo>
                    <a:pt x="4050" y="8869"/>
                  </a:lnTo>
                  <a:lnTo>
                    <a:pt x="4050" y="8859"/>
                  </a:lnTo>
                  <a:lnTo>
                    <a:pt x="4049" y="8847"/>
                  </a:lnTo>
                  <a:lnTo>
                    <a:pt x="4045" y="8837"/>
                  </a:lnTo>
                  <a:lnTo>
                    <a:pt x="4042" y="8827"/>
                  </a:lnTo>
                  <a:lnTo>
                    <a:pt x="4037" y="8817"/>
                  </a:lnTo>
                  <a:lnTo>
                    <a:pt x="4032" y="8807"/>
                  </a:lnTo>
                  <a:lnTo>
                    <a:pt x="4025" y="8798"/>
                  </a:lnTo>
                  <a:lnTo>
                    <a:pt x="4017" y="8790"/>
                  </a:lnTo>
                  <a:lnTo>
                    <a:pt x="4009" y="8783"/>
                  </a:lnTo>
                  <a:lnTo>
                    <a:pt x="4002" y="8777"/>
                  </a:lnTo>
                  <a:lnTo>
                    <a:pt x="3993" y="8771"/>
                  </a:lnTo>
                  <a:lnTo>
                    <a:pt x="3983" y="8767"/>
                  </a:lnTo>
                  <a:lnTo>
                    <a:pt x="3972" y="8763"/>
                  </a:lnTo>
                  <a:lnTo>
                    <a:pt x="3962" y="8761"/>
                  </a:lnTo>
                  <a:lnTo>
                    <a:pt x="3952" y="8759"/>
                  </a:lnTo>
                  <a:lnTo>
                    <a:pt x="3941" y="8759"/>
                  </a:lnTo>
                  <a:lnTo>
                    <a:pt x="3931" y="8759"/>
                  </a:lnTo>
                  <a:lnTo>
                    <a:pt x="3921" y="8760"/>
                  </a:lnTo>
                  <a:lnTo>
                    <a:pt x="3910" y="8763"/>
                  </a:lnTo>
                  <a:lnTo>
                    <a:pt x="3900" y="8767"/>
                  </a:lnTo>
                  <a:lnTo>
                    <a:pt x="3890" y="8771"/>
                  </a:lnTo>
                  <a:lnTo>
                    <a:pt x="3879" y="8777"/>
                  </a:lnTo>
                  <a:lnTo>
                    <a:pt x="3870" y="8783"/>
                  </a:lnTo>
                  <a:lnTo>
                    <a:pt x="3863" y="8791"/>
                  </a:lnTo>
                  <a:lnTo>
                    <a:pt x="3856" y="8799"/>
                  </a:lnTo>
                  <a:lnTo>
                    <a:pt x="3849" y="8807"/>
                  </a:lnTo>
                  <a:lnTo>
                    <a:pt x="3844" y="8816"/>
                  </a:lnTo>
                  <a:lnTo>
                    <a:pt x="3839" y="8826"/>
                  </a:lnTo>
                  <a:lnTo>
                    <a:pt x="3836" y="8836"/>
                  </a:lnTo>
                  <a:lnTo>
                    <a:pt x="3833" y="8846"/>
                  </a:lnTo>
                  <a:lnTo>
                    <a:pt x="3832" y="8856"/>
                  </a:lnTo>
                  <a:lnTo>
                    <a:pt x="3831" y="8868"/>
                  </a:lnTo>
                  <a:lnTo>
                    <a:pt x="3831" y="8878"/>
                  </a:lnTo>
                  <a:lnTo>
                    <a:pt x="3833" y="8888"/>
                  </a:lnTo>
                  <a:lnTo>
                    <a:pt x="3836" y="8899"/>
                  </a:lnTo>
                  <a:lnTo>
                    <a:pt x="3839" y="8909"/>
                  </a:lnTo>
                  <a:lnTo>
                    <a:pt x="3844" y="8919"/>
                  </a:lnTo>
                  <a:lnTo>
                    <a:pt x="3850" y="8929"/>
                  </a:lnTo>
                  <a:lnTo>
                    <a:pt x="3856" y="8938"/>
                  </a:lnTo>
                  <a:lnTo>
                    <a:pt x="3864" y="8946"/>
                  </a:lnTo>
                  <a:lnTo>
                    <a:pt x="3872" y="8953"/>
                  </a:lnTo>
                  <a:lnTo>
                    <a:pt x="3881" y="8960"/>
                  </a:lnTo>
                  <a:lnTo>
                    <a:pt x="3890" y="8965"/>
                  </a:lnTo>
                  <a:lnTo>
                    <a:pt x="3898" y="8970"/>
                  </a:lnTo>
                  <a:lnTo>
                    <a:pt x="3909" y="8973"/>
                  </a:lnTo>
                  <a:lnTo>
                    <a:pt x="3919" y="8975"/>
                  </a:lnTo>
                  <a:lnTo>
                    <a:pt x="3929" y="8978"/>
                  </a:lnTo>
                  <a:lnTo>
                    <a:pt x="3940" y="8978"/>
                  </a:lnTo>
                  <a:lnTo>
                    <a:pt x="3950" y="8978"/>
                  </a:lnTo>
                  <a:lnTo>
                    <a:pt x="3961" y="8975"/>
                  </a:lnTo>
                  <a:lnTo>
                    <a:pt x="3971" y="8973"/>
                  </a:lnTo>
                  <a:lnTo>
                    <a:pt x="3981" y="8970"/>
                  </a:lnTo>
                  <a:lnTo>
                    <a:pt x="3992" y="8965"/>
                  </a:lnTo>
                  <a:close/>
                  <a:moveTo>
                    <a:pt x="5219" y="8313"/>
                  </a:moveTo>
                  <a:lnTo>
                    <a:pt x="5228" y="8308"/>
                  </a:lnTo>
                  <a:lnTo>
                    <a:pt x="5237" y="8301"/>
                  </a:lnTo>
                  <a:lnTo>
                    <a:pt x="5245" y="8293"/>
                  </a:lnTo>
                  <a:lnTo>
                    <a:pt x="5252" y="8285"/>
                  </a:lnTo>
                  <a:lnTo>
                    <a:pt x="5258" y="8276"/>
                  </a:lnTo>
                  <a:lnTo>
                    <a:pt x="5264" y="8267"/>
                  </a:lnTo>
                  <a:lnTo>
                    <a:pt x="5268" y="8258"/>
                  </a:lnTo>
                  <a:lnTo>
                    <a:pt x="5271" y="8248"/>
                  </a:lnTo>
                  <a:lnTo>
                    <a:pt x="5275" y="8238"/>
                  </a:lnTo>
                  <a:lnTo>
                    <a:pt x="5276" y="8228"/>
                  </a:lnTo>
                  <a:lnTo>
                    <a:pt x="5277" y="8217"/>
                  </a:lnTo>
                  <a:lnTo>
                    <a:pt x="5276" y="8207"/>
                  </a:lnTo>
                  <a:lnTo>
                    <a:pt x="5275" y="8195"/>
                  </a:lnTo>
                  <a:lnTo>
                    <a:pt x="5273" y="8185"/>
                  </a:lnTo>
                  <a:lnTo>
                    <a:pt x="5268" y="8175"/>
                  </a:lnTo>
                  <a:lnTo>
                    <a:pt x="5264" y="8165"/>
                  </a:lnTo>
                  <a:lnTo>
                    <a:pt x="5258" y="8155"/>
                  </a:lnTo>
                  <a:lnTo>
                    <a:pt x="5251" y="8146"/>
                  </a:lnTo>
                  <a:lnTo>
                    <a:pt x="5245" y="8138"/>
                  </a:lnTo>
                  <a:lnTo>
                    <a:pt x="5237" y="8131"/>
                  </a:lnTo>
                  <a:lnTo>
                    <a:pt x="5228" y="8125"/>
                  </a:lnTo>
                  <a:lnTo>
                    <a:pt x="5219" y="8119"/>
                  </a:lnTo>
                  <a:lnTo>
                    <a:pt x="5209" y="8115"/>
                  </a:lnTo>
                  <a:lnTo>
                    <a:pt x="5200" y="8111"/>
                  </a:lnTo>
                  <a:lnTo>
                    <a:pt x="5190" y="8109"/>
                  </a:lnTo>
                  <a:lnTo>
                    <a:pt x="5178" y="8107"/>
                  </a:lnTo>
                  <a:lnTo>
                    <a:pt x="5168" y="8107"/>
                  </a:lnTo>
                  <a:lnTo>
                    <a:pt x="5157" y="8107"/>
                  </a:lnTo>
                  <a:lnTo>
                    <a:pt x="5147" y="8108"/>
                  </a:lnTo>
                  <a:lnTo>
                    <a:pt x="5137" y="8111"/>
                  </a:lnTo>
                  <a:lnTo>
                    <a:pt x="5126" y="8115"/>
                  </a:lnTo>
                  <a:lnTo>
                    <a:pt x="5116" y="8119"/>
                  </a:lnTo>
                  <a:lnTo>
                    <a:pt x="5107" y="8125"/>
                  </a:lnTo>
                  <a:lnTo>
                    <a:pt x="5098" y="8131"/>
                  </a:lnTo>
                  <a:lnTo>
                    <a:pt x="5090" y="8139"/>
                  </a:lnTo>
                  <a:lnTo>
                    <a:pt x="5082" y="8147"/>
                  </a:lnTo>
                  <a:lnTo>
                    <a:pt x="5076" y="8155"/>
                  </a:lnTo>
                  <a:lnTo>
                    <a:pt x="5071" y="8164"/>
                  </a:lnTo>
                  <a:lnTo>
                    <a:pt x="5066" y="8174"/>
                  </a:lnTo>
                  <a:lnTo>
                    <a:pt x="5063" y="8184"/>
                  </a:lnTo>
                  <a:lnTo>
                    <a:pt x="5060" y="8194"/>
                  </a:lnTo>
                  <a:lnTo>
                    <a:pt x="5059" y="8204"/>
                  </a:lnTo>
                  <a:lnTo>
                    <a:pt x="5057" y="8216"/>
                  </a:lnTo>
                  <a:lnTo>
                    <a:pt x="5059" y="8226"/>
                  </a:lnTo>
                  <a:lnTo>
                    <a:pt x="5060" y="8236"/>
                  </a:lnTo>
                  <a:lnTo>
                    <a:pt x="5062" y="8247"/>
                  </a:lnTo>
                  <a:lnTo>
                    <a:pt x="5066" y="8257"/>
                  </a:lnTo>
                  <a:lnTo>
                    <a:pt x="5071" y="8267"/>
                  </a:lnTo>
                  <a:lnTo>
                    <a:pt x="5076" y="8277"/>
                  </a:lnTo>
                  <a:lnTo>
                    <a:pt x="5083" y="8286"/>
                  </a:lnTo>
                  <a:lnTo>
                    <a:pt x="5090" y="8294"/>
                  </a:lnTo>
                  <a:lnTo>
                    <a:pt x="5098" y="8301"/>
                  </a:lnTo>
                  <a:lnTo>
                    <a:pt x="5107" y="8308"/>
                  </a:lnTo>
                  <a:lnTo>
                    <a:pt x="5116" y="8313"/>
                  </a:lnTo>
                  <a:lnTo>
                    <a:pt x="5126" y="8318"/>
                  </a:lnTo>
                  <a:lnTo>
                    <a:pt x="5135" y="8321"/>
                  </a:lnTo>
                  <a:lnTo>
                    <a:pt x="5145" y="8323"/>
                  </a:lnTo>
                  <a:lnTo>
                    <a:pt x="5156" y="8326"/>
                  </a:lnTo>
                  <a:lnTo>
                    <a:pt x="5166" y="8326"/>
                  </a:lnTo>
                  <a:lnTo>
                    <a:pt x="5177" y="8326"/>
                  </a:lnTo>
                  <a:lnTo>
                    <a:pt x="5187" y="8323"/>
                  </a:lnTo>
                  <a:lnTo>
                    <a:pt x="5197" y="8321"/>
                  </a:lnTo>
                  <a:lnTo>
                    <a:pt x="5209" y="8318"/>
                  </a:lnTo>
                  <a:lnTo>
                    <a:pt x="5219" y="8313"/>
                  </a:lnTo>
                  <a:close/>
                  <a:moveTo>
                    <a:pt x="6445" y="7661"/>
                  </a:moveTo>
                  <a:lnTo>
                    <a:pt x="6455" y="7654"/>
                  </a:lnTo>
                  <a:lnTo>
                    <a:pt x="6464" y="7649"/>
                  </a:lnTo>
                  <a:lnTo>
                    <a:pt x="6472" y="7641"/>
                  </a:lnTo>
                  <a:lnTo>
                    <a:pt x="6479" y="7633"/>
                  </a:lnTo>
                  <a:lnTo>
                    <a:pt x="6485" y="7624"/>
                  </a:lnTo>
                  <a:lnTo>
                    <a:pt x="6491" y="7615"/>
                  </a:lnTo>
                  <a:lnTo>
                    <a:pt x="6495" y="7606"/>
                  </a:lnTo>
                  <a:lnTo>
                    <a:pt x="6499" y="7596"/>
                  </a:lnTo>
                  <a:lnTo>
                    <a:pt x="6501" y="7586"/>
                  </a:lnTo>
                  <a:lnTo>
                    <a:pt x="6503" y="7576"/>
                  </a:lnTo>
                  <a:lnTo>
                    <a:pt x="6503" y="7565"/>
                  </a:lnTo>
                  <a:lnTo>
                    <a:pt x="6503" y="7555"/>
                  </a:lnTo>
                  <a:lnTo>
                    <a:pt x="6501" y="7543"/>
                  </a:lnTo>
                  <a:lnTo>
                    <a:pt x="6499" y="7533"/>
                  </a:lnTo>
                  <a:lnTo>
                    <a:pt x="6495" y="7523"/>
                  </a:lnTo>
                  <a:lnTo>
                    <a:pt x="6491" y="7513"/>
                  </a:lnTo>
                  <a:lnTo>
                    <a:pt x="6485" y="7503"/>
                  </a:lnTo>
                  <a:lnTo>
                    <a:pt x="6479" y="7494"/>
                  </a:lnTo>
                  <a:lnTo>
                    <a:pt x="6471" y="7486"/>
                  </a:lnTo>
                  <a:lnTo>
                    <a:pt x="6463" y="7479"/>
                  </a:lnTo>
                  <a:lnTo>
                    <a:pt x="6454" y="7473"/>
                  </a:lnTo>
                  <a:lnTo>
                    <a:pt x="6445" y="7467"/>
                  </a:lnTo>
                  <a:lnTo>
                    <a:pt x="6436" y="7463"/>
                  </a:lnTo>
                  <a:lnTo>
                    <a:pt x="6426" y="7459"/>
                  </a:lnTo>
                  <a:lnTo>
                    <a:pt x="6416" y="7457"/>
                  </a:lnTo>
                  <a:lnTo>
                    <a:pt x="6406" y="7455"/>
                  </a:lnTo>
                  <a:lnTo>
                    <a:pt x="6394" y="7455"/>
                  </a:lnTo>
                  <a:lnTo>
                    <a:pt x="6384" y="7455"/>
                  </a:lnTo>
                  <a:lnTo>
                    <a:pt x="6373" y="7456"/>
                  </a:lnTo>
                  <a:lnTo>
                    <a:pt x="6363" y="7459"/>
                  </a:lnTo>
                  <a:lnTo>
                    <a:pt x="6353" y="7463"/>
                  </a:lnTo>
                  <a:lnTo>
                    <a:pt x="6343" y="7467"/>
                  </a:lnTo>
                  <a:lnTo>
                    <a:pt x="6333" y="7473"/>
                  </a:lnTo>
                  <a:lnTo>
                    <a:pt x="6324" y="7479"/>
                  </a:lnTo>
                  <a:lnTo>
                    <a:pt x="6316" y="7487"/>
                  </a:lnTo>
                  <a:lnTo>
                    <a:pt x="6309" y="7495"/>
                  </a:lnTo>
                  <a:lnTo>
                    <a:pt x="6303" y="7503"/>
                  </a:lnTo>
                  <a:lnTo>
                    <a:pt x="6297" y="7512"/>
                  </a:lnTo>
                  <a:lnTo>
                    <a:pt x="6292" y="7522"/>
                  </a:lnTo>
                  <a:lnTo>
                    <a:pt x="6289" y="7532"/>
                  </a:lnTo>
                  <a:lnTo>
                    <a:pt x="6287" y="7542"/>
                  </a:lnTo>
                  <a:lnTo>
                    <a:pt x="6285" y="7552"/>
                  </a:lnTo>
                  <a:lnTo>
                    <a:pt x="6285" y="7564"/>
                  </a:lnTo>
                  <a:lnTo>
                    <a:pt x="6285" y="7574"/>
                  </a:lnTo>
                  <a:lnTo>
                    <a:pt x="6286" y="7584"/>
                  </a:lnTo>
                  <a:lnTo>
                    <a:pt x="6289" y="7595"/>
                  </a:lnTo>
                  <a:lnTo>
                    <a:pt x="6292" y="7605"/>
                  </a:lnTo>
                  <a:lnTo>
                    <a:pt x="6297" y="7615"/>
                  </a:lnTo>
                  <a:lnTo>
                    <a:pt x="6303" y="7625"/>
                  </a:lnTo>
                  <a:lnTo>
                    <a:pt x="6309" y="7634"/>
                  </a:lnTo>
                  <a:lnTo>
                    <a:pt x="6317" y="7642"/>
                  </a:lnTo>
                  <a:lnTo>
                    <a:pt x="6325" y="7649"/>
                  </a:lnTo>
                  <a:lnTo>
                    <a:pt x="6333" y="7656"/>
                  </a:lnTo>
                  <a:lnTo>
                    <a:pt x="6342" y="7661"/>
                  </a:lnTo>
                  <a:lnTo>
                    <a:pt x="6352" y="7666"/>
                  </a:lnTo>
                  <a:lnTo>
                    <a:pt x="6362" y="7669"/>
                  </a:lnTo>
                  <a:lnTo>
                    <a:pt x="6372" y="7671"/>
                  </a:lnTo>
                  <a:lnTo>
                    <a:pt x="6382" y="7674"/>
                  </a:lnTo>
                  <a:lnTo>
                    <a:pt x="6393" y="7674"/>
                  </a:lnTo>
                  <a:lnTo>
                    <a:pt x="6403" y="7674"/>
                  </a:lnTo>
                  <a:lnTo>
                    <a:pt x="6414" y="7671"/>
                  </a:lnTo>
                  <a:lnTo>
                    <a:pt x="6425" y="7669"/>
                  </a:lnTo>
                  <a:lnTo>
                    <a:pt x="6435" y="7666"/>
                  </a:lnTo>
                  <a:lnTo>
                    <a:pt x="6445" y="7661"/>
                  </a:lnTo>
                  <a:close/>
                  <a:moveTo>
                    <a:pt x="7672" y="7009"/>
                  </a:moveTo>
                  <a:lnTo>
                    <a:pt x="7681" y="7004"/>
                  </a:lnTo>
                  <a:lnTo>
                    <a:pt x="7690" y="6997"/>
                  </a:lnTo>
                  <a:lnTo>
                    <a:pt x="7698" y="6989"/>
                  </a:lnTo>
                  <a:lnTo>
                    <a:pt x="7706" y="6981"/>
                  </a:lnTo>
                  <a:lnTo>
                    <a:pt x="7711" y="6972"/>
                  </a:lnTo>
                  <a:lnTo>
                    <a:pt x="7717" y="6963"/>
                  </a:lnTo>
                  <a:lnTo>
                    <a:pt x="7722" y="6954"/>
                  </a:lnTo>
                  <a:lnTo>
                    <a:pt x="7725" y="6944"/>
                  </a:lnTo>
                  <a:lnTo>
                    <a:pt x="7727" y="6934"/>
                  </a:lnTo>
                  <a:lnTo>
                    <a:pt x="7729" y="6924"/>
                  </a:lnTo>
                  <a:lnTo>
                    <a:pt x="7729" y="6913"/>
                  </a:lnTo>
                  <a:lnTo>
                    <a:pt x="7729" y="6903"/>
                  </a:lnTo>
                  <a:lnTo>
                    <a:pt x="7728" y="6891"/>
                  </a:lnTo>
                  <a:lnTo>
                    <a:pt x="7726" y="6881"/>
                  </a:lnTo>
                  <a:lnTo>
                    <a:pt x="7722" y="6871"/>
                  </a:lnTo>
                  <a:lnTo>
                    <a:pt x="7717" y="6861"/>
                  </a:lnTo>
                  <a:lnTo>
                    <a:pt x="7711" y="6851"/>
                  </a:lnTo>
                  <a:lnTo>
                    <a:pt x="7705" y="6842"/>
                  </a:lnTo>
                  <a:lnTo>
                    <a:pt x="7698" y="6834"/>
                  </a:lnTo>
                  <a:lnTo>
                    <a:pt x="7689" y="6827"/>
                  </a:lnTo>
                  <a:lnTo>
                    <a:pt x="7681" y="6821"/>
                  </a:lnTo>
                  <a:lnTo>
                    <a:pt x="7672" y="6815"/>
                  </a:lnTo>
                  <a:lnTo>
                    <a:pt x="7662" y="6811"/>
                  </a:lnTo>
                  <a:lnTo>
                    <a:pt x="7652" y="6807"/>
                  </a:lnTo>
                  <a:lnTo>
                    <a:pt x="7642" y="6805"/>
                  </a:lnTo>
                  <a:lnTo>
                    <a:pt x="7632" y="6803"/>
                  </a:lnTo>
                  <a:lnTo>
                    <a:pt x="7622" y="6803"/>
                  </a:lnTo>
                  <a:lnTo>
                    <a:pt x="7611" y="6803"/>
                  </a:lnTo>
                  <a:lnTo>
                    <a:pt x="7600" y="6804"/>
                  </a:lnTo>
                  <a:lnTo>
                    <a:pt x="7589" y="6807"/>
                  </a:lnTo>
                  <a:lnTo>
                    <a:pt x="7579" y="6811"/>
                  </a:lnTo>
                  <a:lnTo>
                    <a:pt x="7569" y="6815"/>
                  </a:lnTo>
                  <a:lnTo>
                    <a:pt x="7559" y="6821"/>
                  </a:lnTo>
                  <a:lnTo>
                    <a:pt x="7551" y="6827"/>
                  </a:lnTo>
                  <a:lnTo>
                    <a:pt x="7542" y="6835"/>
                  </a:lnTo>
                  <a:lnTo>
                    <a:pt x="7535" y="6843"/>
                  </a:lnTo>
                  <a:lnTo>
                    <a:pt x="7529" y="6851"/>
                  </a:lnTo>
                  <a:lnTo>
                    <a:pt x="7524" y="6860"/>
                  </a:lnTo>
                  <a:lnTo>
                    <a:pt x="7520" y="6870"/>
                  </a:lnTo>
                  <a:lnTo>
                    <a:pt x="7515" y="6880"/>
                  </a:lnTo>
                  <a:lnTo>
                    <a:pt x="7513" y="6890"/>
                  </a:lnTo>
                  <a:lnTo>
                    <a:pt x="7512" y="6900"/>
                  </a:lnTo>
                  <a:lnTo>
                    <a:pt x="7511" y="6912"/>
                  </a:lnTo>
                  <a:lnTo>
                    <a:pt x="7512" y="6922"/>
                  </a:lnTo>
                  <a:lnTo>
                    <a:pt x="7513" y="6932"/>
                  </a:lnTo>
                  <a:lnTo>
                    <a:pt x="7515" y="6943"/>
                  </a:lnTo>
                  <a:lnTo>
                    <a:pt x="7519" y="6953"/>
                  </a:lnTo>
                  <a:lnTo>
                    <a:pt x="7524" y="6963"/>
                  </a:lnTo>
                  <a:lnTo>
                    <a:pt x="7530" y="6973"/>
                  </a:lnTo>
                  <a:lnTo>
                    <a:pt x="7537" y="6982"/>
                  </a:lnTo>
                  <a:lnTo>
                    <a:pt x="7543" y="6990"/>
                  </a:lnTo>
                  <a:lnTo>
                    <a:pt x="7551" y="6997"/>
                  </a:lnTo>
                  <a:lnTo>
                    <a:pt x="7560" y="7004"/>
                  </a:lnTo>
                  <a:lnTo>
                    <a:pt x="7569" y="7009"/>
                  </a:lnTo>
                  <a:lnTo>
                    <a:pt x="7578" y="7014"/>
                  </a:lnTo>
                  <a:lnTo>
                    <a:pt x="7588" y="7017"/>
                  </a:lnTo>
                  <a:lnTo>
                    <a:pt x="7598" y="7019"/>
                  </a:lnTo>
                  <a:lnTo>
                    <a:pt x="7609" y="7022"/>
                  </a:lnTo>
                  <a:lnTo>
                    <a:pt x="7620" y="7022"/>
                  </a:lnTo>
                  <a:lnTo>
                    <a:pt x="7630" y="7022"/>
                  </a:lnTo>
                  <a:lnTo>
                    <a:pt x="7641" y="7019"/>
                  </a:lnTo>
                  <a:lnTo>
                    <a:pt x="7651" y="7017"/>
                  </a:lnTo>
                  <a:lnTo>
                    <a:pt x="7662" y="7014"/>
                  </a:lnTo>
                  <a:lnTo>
                    <a:pt x="7672" y="7009"/>
                  </a:lnTo>
                  <a:close/>
                  <a:moveTo>
                    <a:pt x="8898" y="6357"/>
                  </a:moveTo>
                  <a:lnTo>
                    <a:pt x="8908" y="6352"/>
                  </a:lnTo>
                  <a:lnTo>
                    <a:pt x="8916" y="6345"/>
                  </a:lnTo>
                  <a:lnTo>
                    <a:pt x="8925" y="6337"/>
                  </a:lnTo>
                  <a:lnTo>
                    <a:pt x="8932" y="6329"/>
                  </a:lnTo>
                  <a:lnTo>
                    <a:pt x="8939" y="6320"/>
                  </a:lnTo>
                  <a:lnTo>
                    <a:pt x="8943" y="6311"/>
                  </a:lnTo>
                  <a:lnTo>
                    <a:pt x="8948" y="6302"/>
                  </a:lnTo>
                  <a:lnTo>
                    <a:pt x="8952" y="6292"/>
                  </a:lnTo>
                  <a:lnTo>
                    <a:pt x="8954" y="6282"/>
                  </a:lnTo>
                  <a:lnTo>
                    <a:pt x="8955" y="6272"/>
                  </a:lnTo>
                  <a:lnTo>
                    <a:pt x="8957" y="6261"/>
                  </a:lnTo>
                  <a:lnTo>
                    <a:pt x="8955" y="6251"/>
                  </a:lnTo>
                  <a:lnTo>
                    <a:pt x="8954" y="6239"/>
                  </a:lnTo>
                  <a:lnTo>
                    <a:pt x="8952" y="6229"/>
                  </a:lnTo>
                  <a:lnTo>
                    <a:pt x="8949" y="6219"/>
                  </a:lnTo>
                  <a:lnTo>
                    <a:pt x="8943" y="6209"/>
                  </a:lnTo>
                  <a:lnTo>
                    <a:pt x="8938" y="6199"/>
                  </a:lnTo>
                  <a:lnTo>
                    <a:pt x="8931" y="6190"/>
                  </a:lnTo>
                  <a:lnTo>
                    <a:pt x="8924" y="6182"/>
                  </a:lnTo>
                  <a:lnTo>
                    <a:pt x="8916" y="6175"/>
                  </a:lnTo>
                  <a:lnTo>
                    <a:pt x="8907" y="6169"/>
                  </a:lnTo>
                  <a:lnTo>
                    <a:pt x="8898" y="6163"/>
                  </a:lnTo>
                  <a:lnTo>
                    <a:pt x="8889" y="6159"/>
                  </a:lnTo>
                  <a:lnTo>
                    <a:pt x="8879" y="6155"/>
                  </a:lnTo>
                  <a:lnTo>
                    <a:pt x="8869" y="6153"/>
                  </a:lnTo>
                  <a:lnTo>
                    <a:pt x="8858" y="6151"/>
                  </a:lnTo>
                  <a:lnTo>
                    <a:pt x="8848" y="6151"/>
                  </a:lnTo>
                  <a:lnTo>
                    <a:pt x="8838" y="6151"/>
                  </a:lnTo>
                  <a:lnTo>
                    <a:pt x="8827" y="6152"/>
                  </a:lnTo>
                  <a:lnTo>
                    <a:pt x="8817" y="6155"/>
                  </a:lnTo>
                  <a:lnTo>
                    <a:pt x="8805" y="6159"/>
                  </a:lnTo>
                  <a:lnTo>
                    <a:pt x="8795" y="6163"/>
                  </a:lnTo>
                  <a:lnTo>
                    <a:pt x="8786" y="6169"/>
                  </a:lnTo>
                  <a:lnTo>
                    <a:pt x="8777" y="6175"/>
                  </a:lnTo>
                  <a:lnTo>
                    <a:pt x="8769" y="6183"/>
                  </a:lnTo>
                  <a:lnTo>
                    <a:pt x="8762" y="6191"/>
                  </a:lnTo>
                  <a:lnTo>
                    <a:pt x="8756" y="6199"/>
                  </a:lnTo>
                  <a:lnTo>
                    <a:pt x="8750" y="6208"/>
                  </a:lnTo>
                  <a:lnTo>
                    <a:pt x="8746" y="6218"/>
                  </a:lnTo>
                  <a:lnTo>
                    <a:pt x="8743" y="6228"/>
                  </a:lnTo>
                  <a:lnTo>
                    <a:pt x="8740" y="6238"/>
                  </a:lnTo>
                  <a:lnTo>
                    <a:pt x="8738" y="6248"/>
                  </a:lnTo>
                  <a:lnTo>
                    <a:pt x="8738" y="6260"/>
                  </a:lnTo>
                  <a:lnTo>
                    <a:pt x="8738" y="6270"/>
                  </a:lnTo>
                  <a:lnTo>
                    <a:pt x="8739" y="6280"/>
                  </a:lnTo>
                  <a:lnTo>
                    <a:pt x="8741" y="6291"/>
                  </a:lnTo>
                  <a:lnTo>
                    <a:pt x="8746" y="6301"/>
                  </a:lnTo>
                  <a:lnTo>
                    <a:pt x="8750" y="6311"/>
                  </a:lnTo>
                  <a:lnTo>
                    <a:pt x="8756" y="6321"/>
                  </a:lnTo>
                  <a:lnTo>
                    <a:pt x="8763" y="6330"/>
                  </a:lnTo>
                  <a:lnTo>
                    <a:pt x="8769" y="6338"/>
                  </a:lnTo>
                  <a:lnTo>
                    <a:pt x="8778" y="6345"/>
                  </a:lnTo>
                  <a:lnTo>
                    <a:pt x="8786" y="6352"/>
                  </a:lnTo>
                  <a:lnTo>
                    <a:pt x="8795" y="6357"/>
                  </a:lnTo>
                  <a:lnTo>
                    <a:pt x="8805" y="6362"/>
                  </a:lnTo>
                  <a:lnTo>
                    <a:pt x="8815" y="6365"/>
                  </a:lnTo>
                  <a:lnTo>
                    <a:pt x="8825" y="6367"/>
                  </a:lnTo>
                  <a:lnTo>
                    <a:pt x="8836" y="6370"/>
                  </a:lnTo>
                  <a:lnTo>
                    <a:pt x="8846" y="6370"/>
                  </a:lnTo>
                  <a:lnTo>
                    <a:pt x="8857" y="6370"/>
                  </a:lnTo>
                  <a:lnTo>
                    <a:pt x="8867" y="6367"/>
                  </a:lnTo>
                  <a:lnTo>
                    <a:pt x="8878" y="6365"/>
                  </a:lnTo>
                  <a:lnTo>
                    <a:pt x="8888" y="6362"/>
                  </a:lnTo>
                  <a:lnTo>
                    <a:pt x="8898" y="6357"/>
                  </a:lnTo>
                  <a:close/>
                  <a:moveTo>
                    <a:pt x="10124" y="5705"/>
                  </a:moveTo>
                  <a:lnTo>
                    <a:pt x="10135" y="5700"/>
                  </a:lnTo>
                  <a:lnTo>
                    <a:pt x="10144" y="5693"/>
                  </a:lnTo>
                  <a:lnTo>
                    <a:pt x="10151" y="5685"/>
                  </a:lnTo>
                  <a:lnTo>
                    <a:pt x="10158" y="5677"/>
                  </a:lnTo>
                  <a:lnTo>
                    <a:pt x="10165" y="5668"/>
                  </a:lnTo>
                  <a:lnTo>
                    <a:pt x="10170" y="5659"/>
                  </a:lnTo>
                  <a:lnTo>
                    <a:pt x="10175" y="5650"/>
                  </a:lnTo>
                  <a:lnTo>
                    <a:pt x="10178" y="5640"/>
                  </a:lnTo>
                  <a:lnTo>
                    <a:pt x="10181" y="5630"/>
                  </a:lnTo>
                  <a:lnTo>
                    <a:pt x="10183" y="5620"/>
                  </a:lnTo>
                  <a:lnTo>
                    <a:pt x="10183" y="5609"/>
                  </a:lnTo>
                  <a:lnTo>
                    <a:pt x="10183" y="5599"/>
                  </a:lnTo>
                  <a:lnTo>
                    <a:pt x="10182" y="5587"/>
                  </a:lnTo>
                  <a:lnTo>
                    <a:pt x="10178" y="5577"/>
                  </a:lnTo>
                  <a:lnTo>
                    <a:pt x="10175" y="5567"/>
                  </a:lnTo>
                  <a:lnTo>
                    <a:pt x="10170" y="5557"/>
                  </a:lnTo>
                  <a:lnTo>
                    <a:pt x="10165" y="5547"/>
                  </a:lnTo>
                  <a:lnTo>
                    <a:pt x="10158" y="5538"/>
                  </a:lnTo>
                  <a:lnTo>
                    <a:pt x="10150" y="5530"/>
                  </a:lnTo>
                  <a:lnTo>
                    <a:pt x="10142" y="5523"/>
                  </a:lnTo>
                  <a:lnTo>
                    <a:pt x="10135" y="5517"/>
                  </a:lnTo>
                  <a:lnTo>
                    <a:pt x="10126" y="5511"/>
                  </a:lnTo>
                  <a:lnTo>
                    <a:pt x="10116" y="5507"/>
                  </a:lnTo>
                  <a:lnTo>
                    <a:pt x="10105" y="5503"/>
                  </a:lnTo>
                  <a:lnTo>
                    <a:pt x="10095" y="5501"/>
                  </a:lnTo>
                  <a:lnTo>
                    <a:pt x="10085" y="5499"/>
                  </a:lnTo>
                  <a:lnTo>
                    <a:pt x="10074" y="5499"/>
                  </a:lnTo>
                  <a:lnTo>
                    <a:pt x="10064" y="5499"/>
                  </a:lnTo>
                  <a:lnTo>
                    <a:pt x="10054" y="5500"/>
                  </a:lnTo>
                  <a:lnTo>
                    <a:pt x="10043" y="5503"/>
                  </a:lnTo>
                  <a:lnTo>
                    <a:pt x="10033" y="5507"/>
                  </a:lnTo>
                  <a:lnTo>
                    <a:pt x="10022" y="5511"/>
                  </a:lnTo>
                  <a:lnTo>
                    <a:pt x="10012" y="5517"/>
                  </a:lnTo>
                  <a:lnTo>
                    <a:pt x="10003" y="5523"/>
                  </a:lnTo>
                  <a:lnTo>
                    <a:pt x="9996" y="5531"/>
                  </a:lnTo>
                  <a:lnTo>
                    <a:pt x="9989" y="5539"/>
                  </a:lnTo>
                  <a:lnTo>
                    <a:pt x="9982" y="5547"/>
                  </a:lnTo>
                  <a:lnTo>
                    <a:pt x="9977" y="5556"/>
                  </a:lnTo>
                  <a:lnTo>
                    <a:pt x="9972" y="5566"/>
                  </a:lnTo>
                  <a:lnTo>
                    <a:pt x="9969" y="5576"/>
                  </a:lnTo>
                  <a:lnTo>
                    <a:pt x="9966" y="5586"/>
                  </a:lnTo>
                  <a:lnTo>
                    <a:pt x="9964" y="5596"/>
                  </a:lnTo>
                  <a:lnTo>
                    <a:pt x="9964" y="5608"/>
                  </a:lnTo>
                  <a:lnTo>
                    <a:pt x="9964" y="5618"/>
                  </a:lnTo>
                  <a:lnTo>
                    <a:pt x="9966" y="5628"/>
                  </a:lnTo>
                  <a:lnTo>
                    <a:pt x="9969" y="5639"/>
                  </a:lnTo>
                  <a:lnTo>
                    <a:pt x="9972" y="5649"/>
                  </a:lnTo>
                  <a:lnTo>
                    <a:pt x="9977" y="5659"/>
                  </a:lnTo>
                  <a:lnTo>
                    <a:pt x="9982" y="5669"/>
                  </a:lnTo>
                  <a:lnTo>
                    <a:pt x="9989" y="5678"/>
                  </a:lnTo>
                  <a:lnTo>
                    <a:pt x="9997" y="5686"/>
                  </a:lnTo>
                  <a:lnTo>
                    <a:pt x="10005" y="5693"/>
                  </a:lnTo>
                  <a:lnTo>
                    <a:pt x="10014" y="5700"/>
                  </a:lnTo>
                  <a:lnTo>
                    <a:pt x="10022" y="5705"/>
                  </a:lnTo>
                  <a:lnTo>
                    <a:pt x="10031" y="5710"/>
                  </a:lnTo>
                  <a:lnTo>
                    <a:pt x="10042" y="5713"/>
                  </a:lnTo>
                  <a:lnTo>
                    <a:pt x="10052" y="5715"/>
                  </a:lnTo>
                  <a:lnTo>
                    <a:pt x="10062" y="5718"/>
                  </a:lnTo>
                  <a:lnTo>
                    <a:pt x="10073" y="5718"/>
                  </a:lnTo>
                  <a:lnTo>
                    <a:pt x="10083" y="5718"/>
                  </a:lnTo>
                  <a:lnTo>
                    <a:pt x="10094" y="5715"/>
                  </a:lnTo>
                  <a:lnTo>
                    <a:pt x="10104" y="5713"/>
                  </a:lnTo>
                  <a:lnTo>
                    <a:pt x="10114" y="5710"/>
                  </a:lnTo>
                  <a:lnTo>
                    <a:pt x="10124" y="5705"/>
                  </a:lnTo>
                  <a:close/>
                  <a:moveTo>
                    <a:pt x="11352" y="5053"/>
                  </a:moveTo>
                  <a:lnTo>
                    <a:pt x="11361" y="5048"/>
                  </a:lnTo>
                  <a:lnTo>
                    <a:pt x="11370" y="5041"/>
                  </a:lnTo>
                  <a:lnTo>
                    <a:pt x="11378" y="5033"/>
                  </a:lnTo>
                  <a:lnTo>
                    <a:pt x="11385" y="5025"/>
                  </a:lnTo>
                  <a:lnTo>
                    <a:pt x="11391" y="5016"/>
                  </a:lnTo>
                  <a:lnTo>
                    <a:pt x="11397" y="5007"/>
                  </a:lnTo>
                  <a:lnTo>
                    <a:pt x="11401" y="4998"/>
                  </a:lnTo>
                  <a:lnTo>
                    <a:pt x="11404" y="4988"/>
                  </a:lnTo>
                  <a:lnTo>
                    <a:pt x="11408" y="4978"/>
                  </a:lnTo>
                  <a:lnTo>
                    <a:pt x="11409" y="4968"/>
                  </a:lnTo>
                  <a:lnTo>
                    <a:pt x="11410" y="4957"/>
                  </a:lnTo>
                  <a:lnTo>
                    <a:pt x="11409" y="4947"/>
                  </a:lnTo>
                  <a:lnTo>
                    <a:pt x="11408" y="4935"/>
                  </a:lnTo>
                  <a:lnTo>
                    <a:pt x="11406" y="4925"/>
                  </a:lnTo>
                  <a:lnTo>
                    <a:pt x="11401" y="4915"/>
                  </a:lnTo>
                  <a:lnTo>
                    <a:pt x="11397" y="4905"/>
                  </a:lnTo>
                  <a:lnTo>
                    <a:pt x="11391" y="4895"/>
                  </a:lnTo>
                  <a:lnTo>
                    <a:pt x="11384" y="4886"/>
                  </a:lnTo>
                  <a:lnTo>
                    <a:pt x="11378" y="4878"/>
                  </a:lnTo>
                  <a:lnTo>
                    <a:pt x="11370" y="4871"/>
                  </a:lnTo>
                  <a:lnTo>
                    <a:pt x="11361" y="4865"/>
                  </a:lnTo>
                  <a:lnTo>
                    <a:pt x="11352" y="4859"/>
                  </a:lnTo>
                  <a:lnTo>
                    <a:pt x="11342" y="4855"/>
                  </a:lnTo>
                  <a:lnTo>
                    <a:pt x="11333" y="4851"/>
                  </a:lnTo>
                  <a:lnTo>
                    <a:pt x="11323" y="4849"/>
                  </a:lnTo>
                  <a:lnTo>
                    <a:pt x="11311" y="4847"/>
                  </a:lnTo>
                  <a:lnTo>
                    <a:pt x="11301" y="4847"/>
                  </a:lnTo>
                  <a:lnTo>
                    <a:pt x="11290" y="4847"/>
                  </a:lnTo>
                  <a:lnTo>
                    <a:pt x="11280" y="4848"/>
                  </a:lnTo>
                  <a:lnTo>
                    <a:pt x="11270" y="4851"/>
                  </a:lnTo>
                  <a:lnTo>
                    <a:pt x="11259" y="4855"/>
                  </a:lnTo>
                  <a:lnTo>
                    <a:pt x="11249" y="4859"/>
                  </a:lnTo>
                  <a:lnTo>
                    <a:pt x="11240" y="4865"/>
                  </a:lnTo>
                  <a:lnTo>
                    <a:pt x="11231" y="4871"/>
                  </a:lnTo>
                  <a:lnTo>
                    <a:pt x="11223" y="4879"/>
                  </a:lnTo>
                  <a:lnTo>
                    <a:pt x="11215" y="4887"/>
                  </a:lnTo>
                  <a:lnTo>
                    <a:pt x="11209" y="4895"/>
                  </a:lnTo>
                  <a:lnTo>
                    <a:pt x="11204" y="4904"/>
                  </a:lnTo>
                  <a:lnTo>
                    <a:pt x="11199" y="4914"/>
                  </a:lnTo>
                  <a:lnTo>
                    <a:pt x="11196" y="4924"/>
                  </a:lnTo>
                  <a:lnTo>
                    <a:pt x="11193" y="4934"/>
                  </a:lnTo>
                  <a:lnTo>
                    <a:pt x="11191" y="4944"/>
                  </a:lnTo>
                  <a:lnTo>
                    <a:pt x="11190" y="4956"/>
                  </a:lnTo>
                  <a:lnTo>
                    <a:pt x="11191" y="4966"/>
                  </a:lnTo>
                  <a:lnTo>
                    <a:pt x="11193" y="4976"/>
                  </a:lnTo>
                  <a:lnTo>
                    <a:pt x="11195" y="4987"/>
                  </a:lnTo>
                  <a:lnTo>
                    <a:pt x="11199" y="4997"/>
                  </a:lnTo>
                  <a:lnTo>
                    <a:pt x="11204" y="5007"/>
                  </a:lnTo>
                  <a:lnTo>
                    <a:pt x="11209" y="5017"/>
                  </a:lnTo>
                  <a:lnTo>
                    <a:pt x="11216" y="5026"/>
                  </a:lnTo>
                  <a:lnTo>
                    <a:pt x="11223" y="5034"/>
                  </a:lnTo>
                  <a:lnTo>
                    <a:pt x="11231" y="5041"/>
                  </a:lnTo>
                  <a:lnTo>
                    <a:pt x="11240" y="5048"/>
                  </a:lnTo>
                  <a:lnTo>
                    <a:pt x="11249" y="5053"/>
                  </a:lnTo>
                  <a:lnTo>
                    <a:pt x="11259" y="5058"/>
                  </a:lnTo>
                  <a:lnTo>
                    <a:pt x="11268" y="5061"/>
                  </a:lnTo>
                  <a:lnTo>
                    <a:pt x="11278" y="5063"/>
                  </a:lnTo>
                  <a:lnTo>
                    <a:pt x="11289" y="5066"/>
                  </a:lnTo>
                  <a:lnTo>
                    <a:pt x="11299" y="5066"/>
                  </a:lnTo>
                  <a:lnTo>
                    <a:pt x="11310" y="5066"/>
                  </a:lnTo>
                  <a:lnTo>
                    <a:pt x="11320" y="5063"/>
                  </a:lnTo>
                  <a:lnTo>
                    <a:pt x="11330" y="5061"/>
                  </a:lnTo>
                  <a:lnTo>
                    <a:pt x="11342" y="5058"/>
                  </a:lnTo>
                  <a:lnTo>
                    <a:pt x="11352" y="5053"/>
                  </a:lnTo>
                  <a:close/>
                  <a:moveTo>
                    <a:pt x="3417" y="10845"/>
                  </a:moveTo>
                  <a:lnTo>
                    <a:pt x="3427" y="10839"/>
                  </a:lnTo>
                  <a:lnTo>
                    <a:pt x="3434" y="10832"/>
                  </a:lnTo>
                  <a:lnTo>
                    <a:pt x="3443" y="10825"/>
                  </a:lnTo>
                  <a:lnTo>
                    <a:pt x="3450" y="10817"/>
                  </a:lnTo>
                  <a:lnTo>
                    <a:pt x="3457" y="10809"/>
                  </a:lnTo>
                  <a:lnTo>
                    <a:pt x="3461" y="10800"/>
                  </a:lnTo>
                  <a:lnTo>
                    <a:pt x="3466" y="10790"/>
                  </a:lnTo>
                  <a:lnTo>
                    <a:pt x="3470" y="10780"/>
                  </a:lnTo>
                  <a:lnTo>
                    <a:pt x="3473" y="10770"/>
                  </a:lnTo>
                  <a:lnTo>
                    <a:pt x="3474" y="10760"/>
                  </a:lnTo>
                  <a:lnTo>
                    <a:pt x="3475" y="10749"/>
                  </a:lnTo>
                  <a:lnTo>
                    <a:pt x="3475" y="10738"/>
                  </a:lnTo>
                  <a:lnTo>
                    <a:pt x="3473" y="10728"/>
                  </a:lnTo>
                  <a:lnTo>
                    <a:pt x="3470" y="10717"/>
                  </a:lnTo>
                  <a:lnTo>
                    <a:pt x="3467" y="10707"/>
                  </a:lnTo>
                  <a:lnTo>
                    <a:pt x="3461" y="10697"/>
                  </a:lnTo>
                  <a:lnTo>
                    <a:pt x="3456" y="10687"/>
                  </a:lnTo>
                  <a:lnTo>
                    <a:pt x="3450" y="10679"/>
                  </a:lnTo>
                  <a:lnTo>
                    <a:pt x="3442" y="10670"/>
                  </a:lnTo>
                  <a:lnTo>
                    <a:pt x="3434" y="10663"/>
                  </a:lnTo>
                  <a:lnTo>
                    <a:pt x="3426" y="10656"/>
                  </a:lnTo>
                  <a:lnTo>
                    <a:pt x="3417" y="10652"/>
                  </a:lnTo>
                  <a:lnTo>
                    <a:pt x="3408" y="10647"/>
                  </a:lnTo>
                  <a:lnTo>
                    <a:pt x="3397" y="10643"/>
                  </a:lnTo>
                  <a:lnTo>
                    <a:pt x="3387" y="10641"/>
                  </a:lnTo>
                  <a:lnTo>
                    <a:pt x="3376" y="10639"/>
                  </a:lnTo>
                  <a:lnTo>
                    <a:pt x="3366" y="10638"/>
                  </a:lnTo>
                  <a:lnTo>
                    <a:pt x="3356" y="10638"/>
                  </a:lnTo>
                  <a:lnTo>
                    <a:pt x="3345" y="10641"/>
                  </a:lnTo>
                  <a:lnTo>
                    <a:pt x="3335" y="10643"/>
                  </a:lnTo>
                  <a:lnTo>
                    <a:pt x="3324" y="10646"/>
                  </a:lnTo>
                  <a:lnTo>
                    <a:pt x="3313" y="10652"/>
                  </a:lnTo>
                  <a:lnTo>
                    <a:pt x="3304" y="10657"/>
                  </a:lnTo>
                  <a:lnTo>
                    <a:pt x="3295" y="10663"/>
                  </a:lnTo>
                  <a:lnTo>
                    <a:pt x="3288" y="10671"/>
                  </a:lnTo>
                  <a:lnTo>
                    <a:pt x="3280" y="10679"/>
                  </a:lnTo>
                  <a:lnTo>
                    <a:pt x="3274" y="10688"/>
                  </a:lnTo>
                  <a:lnTo>
                    <a:pt x="3269" y="10697"/>
                  </a:lnTo>
                  <a:lnTo>
                    <a:pt x="3264" y="10706"/>
                  </a:lnTo>
                  <a:lnTo>
                    <a:pt x="3261" y="10716"/>
                  </a:lnTo>
                  <a:lnTo>
                    <a:pt x="3259" y="10726"/>
                  </a:lnTo>
                  <a:lnTo>
                    <a:pt x="3256" y="10737"/>
                  </a:lnTo>
                  <a:lnTo>
                    <a:pt x="3256" y="10747"/>
                  </a:lnTo>
                  <a:lnTo>
                    <a:pt x="3256" y="10757"/>
                  </a:lnTo>
                  <a:lnTo>
                    <a:pt x="3257" y="10769"/>
                  </a:lnTo>
                  <a:lnTo>
                    <a:pt x="3261" y="10779"/>
                  </a:lnTo>
                  <a:lnTo>
                    <a:pt x="3264" y="10789"/>
                  </a:lnTo>
                  <a:lnTo>
                    <a:pt x="3269" y="10800"/>
                  </a:lnTo>
                  <a:lnTo>
                    <a:pt x="3274" y="10809"/>
                  </a:lnTo>
                  <a:lnTo>
                    <a:pt x="3281" y="10818"/>
                  </a:lnTo>
                  <a:lnTo>
                    <a:pt x="3288" y="10826"/>
                  </a:lnTo>
                  <a:lnTo>
                    <a:pt x="3297" y="10834"/>
                  </a:lnTo>
                  <a:lnTo>
                    <a:pt x="3304" y="10839"/>
                  </a:lnTo>
                  <a:lnTo>
                    <a:pt x="3313" y="10845"/>
                  </a:lnTo>
                  <a:lnTo>
                    <a:pt x="3324" y="10849"/>
                  </a:lnTo>
                  <a:lnTo>
                    <a:pt x="3334" y="10853"/>
                  </a:lnTo>
                  <a:lnTo>
                    <a:pt x="3344" y="10855"/>
                  </a:lnTo>
                  <a:lnTo>
                    <a:pt x="3354" y="10857"/>
                  </a:lnTo>
                  <a:lnTo>
                    <a:pt x="3364" y="10857"/>
                  </a:lnTo>
                  <a:lnTo>
                    <a:pt x="3375" y="10857"/>
                  </a:lnTo>
                  <a:lnTo>
                    <a:pt x="3385" y="10856"/>
                  </a:lnTo>
                  <a:lnTo>
                    <a:pt x="3396" y="10853"/>
                  </a:lnTo>
                  <a:lnTo>
                    <a:pt x="3406" y="10849"/>
                  </a:lnTo>
                  <a:lnTo>
                    <a:pt x="3417" y="10845"/>
                  </a:lnTo>
                  <a:close/>
                  <a:moveTo>
                    <a:pt x="4643" y="10193"/>
                  </a:moveTo>
                  <a:lnTo>
                    <a:pt x="4653" y="10187"/>
                  </a:lnTo>
                  <a:lnTo>
                    <a:pt x="4662" y="10180"/>
                  </a:lnTo>
                  <a:lnTo>
                    <a:pt x="4670" y="10174"/>
                  </a:lnTo>
                  <a:lnTo>
                    <a:pt x="4676" y="10165"/>
                  </a:lnTo>
                  <a:lnTo>
                    <a:pt x="4683" y="10157"/>
                  </a:lnTo>
                  <a:lnTo>
                    <a:pt x="4689" y="10148"/>
                  </a:lnTo>
                  <a:lnTo>
                    <a:pt x="4693" y="10138"/>
                  </a:lnTo>
                  <a:lnTo>
                    <a:pt x="4696" y="10128"/>
                  </a:lnTo>
                  <a:lnTo>
                    <a:pt x="4699" y="10118"/>
                  </a:lnTo>
                  <a:lnTo>
                    <a:pt x="4701" y="10108"/>
                  </a:lnTo>
                  <a:lnTo>
                    <a:pt x="4701" y="10097"/>
                  </a:lnTo>
                  <a:lnTo>
                    <a:pt x="4701" y="10086"/>
                  </a:lnTo>
                  <a:lnTo>
                    <a:pt x="4700" y="10076"/>
                  </a:lnTo>
                  <a:lnTo>
                    <a:pt x="4696" y="10065"/>
                  </a:lnTo>
                  <a:lnTo>
                    <a:pt x="4693" y="10055"/>
                  </a:lnTo>
                  <a:lnTo>
                    <a:pt x="4689" y="10045"/>
                  </a:lnTo>
                  <a:lnTo>
                    <a:pt x="4683" y="10035"/>
                  </a:lnTo>
                  <a:lnTo>
                    <a:pt x="4676" y="10027"/>
                  </a:lnTo>
                  <a:lnTo>
                    <a:pt x="4668" y="10018"/>
                  </a:lnTo>
                  <a:lnTo>
                    <a:pt x="4661" y="10011"/>
                  </a:lnTo>
                  <a:lnTo>
                    <a:pt x="4653" y="10004"/>
                  </a:lnTo>
                  <a:lnTo>
                    <a:pt x="4644" y="10000"/>
                  </a:lnTo>
                  <a:lnTo>
                    <a:pt x="4634" y="9995"/>
                  </a:lnTo>
                  <a:lnTo>
                    <a:pt x="4624" y="9991"/>
                  </a:lnTo>
                  <a:lnTo>
                    <a:pt x="4614" y="9989"/>
                  </a:lnTo>
                  <a:lnTo>
                    <a:pt x="4603" y="9987"/>
                  </a:lnTo>
                  <a:lnTo>
                    <a:pt x="4592" y="9986"/>
                  </a:lnTo>
                  <a:lnTo>
                    <a:pt x="4582" y="9986"/>
                  </a:lnTo>
                  <a:lnTo>
                    <a:pt x="4572" y="9989"/>
                  </a:lnTo>
                  <a:lnTo>
                    <a:pt x="4561" y="9991"/>
                  </a:lnTo>
                  <a:lnTo>
                    <a:pt x="4551" y="9994"/>
                  </a:lnTo>
                  <a:lnTo>
                    <a:pt x="4541" y="10000"/>
                  </a:lnTo>
                  <a:lnTo>
                    <a:pt x="4531" y="10005"/>
                  </a:lnTo>
                  <a:lnTo>
                    <a:pt x="4522" y="10011"/>
                  </a:lnTo>
                  <a:lnTo>
                    <a:pt x="4514" y="10019"/>
                  </a:lnTo>
                  <a:lnTo>
                    <a:pt x="4507" y="10027"/>
                  </a:lnTo>
                  <a:lnTo>
                    <a:pt x="4500" y="10036"/>
                  </a:lnTo>
                  <a:lnTo>
                    <a:pt x="4495" y="10045"/>
                  </a:lnTo>
                  <a:lnTo>
                    <a:pt x="4490" y="10054"/>
                  </a:lnTo>
                  <a:lnTo>
                    <a:pt x="4487" y="10064"/>
                  </a:lnTo>
                  <a:lnTo>
                    <a:pt x="4485" y="10074"/>
                  </a:lnTo>
                  <a:lnTo>
                    <a:pt x="4484" y="10085"/>
                  </a:lnTo>
                  <a:lnTo>
                    <a:pt x="4482" y="10095"/>
                  </a:lnTo>
                  <a:lnTo>
                    <a:pt x="4482" y="10105"/>
                  </a:lnTo>
                  <a:lnTo>
                    <a:pt x="4485" y="10117"/>
                  </a:lnTo>
                  <a:lnTo>
                    <a:pt x="4487" y="10127"/>
                  </a:lnTo>
                  <a:lnTo>
                    <a:pt x="4490" y="10137"/>
                  </a:lnTo>
                  <a:lnTo>
                    <a:pt x="4495" y="10148"/>
                  </a:lnTo>
                  <a:lnTo>
                    <a:pt x="4501" y="10157"/>
                  </a:lnTo>
                  <a:lnTo>
                    <a:pt x="4507" y="10166"/>
                  </a:lnTo>
                  <a:lnTo>
                    <a:pt x="4515" y="10174"/>
                  </a:lnTo>
                  <a:lnTo>
                    <a:pt x="4523" y="10182"/>
                  </a:lnTo>
                  <a:lnTo>
                    <a:pt x="4532" y="10187"/>
                  </a:lnTo>
                  <a:lnTo>
                    <a:pt x="4541" y="10193"/>
                  </a:lnTo>
                  <a:lnTo>
                    <a:pt x="4550" y="10197"/>
                  </a:lnTo>
                  <a:lnTo>
                    <a:pt x="4560" y="10201"/>
                  </a:lnTo>
                  <a:lnTo>
                    <a:pt x="4570" y="10203"/>
                  </a:lnTo>
                  <a:lnTo>
                    <a:pt x="4580" y="10205"/>
                  </a:lnTo>
                  <a:lnTo>
                    <a:pt x="4591" y="10205"/>
                  </a:lnTo>
                  <a:lnTo>
                    <a:pt x="4601" y="10205"/>
                  </a:lnTo>
                  <a:lnTo>
                    <a:pt x="4612" y="10204"/>
                  </a:lnTo>
                  <a:lnTo>
                    <a:pt x="4623" y="10201"/>
                  </a:lnTo>
                  <a:lnTo>
                    <a:pt x="4633" y="10197"/>
                  </a:lnTo>
                  <a:lnTo>
                    <a:pt x="4643" y="10193"/>
                  </a:lnTo>
                  <a:close/>
                  <a:moveTo>
                    <a:pt x="5870" y="9541"/>
                  </a:moveTo>
                  <a:lnTo>
                    <a:pt x="5879" y="9535"/>
                  </a:lnTo>
                  <a:lnTo>
                    <a:pt x="5888" y="9528"/>
                  </a:lnTo>
                  <a:lnTo>
                    <a:pt x="5896" y="9522"/>
                  </a:lnTo>
                  <a:lnTo>
                    <a:pt x="5904" y="9513"/>
                  </a:lnTo>
                  <a:lnTo>
                    <a:pt x="5909" y="9505"/>
                  </a:lnTo>
                  <a:lnTo>
                    <a:pt x="5915" y="9496"/>
                  </a:lnTo>
                  <a:lnTo>
                    <a:pt x="5919" y="9486"/>
                  </a:lnTo>
                  <a:lnTo>
                    <a:pt x="5923" y="9476"/>
                  </a:lnTo>
                  <a:lnTo>
                    <a:pt x="5926" y="9466"/>
                  </a:lnTo>
                  <a:lnTo>
                    <a:pt x="5927" y="9456"/>
                  </a:lnTo>
                  <a:lnTo>
                    <a:pt x="5928" y="9445"/>
                  </a:lnTo>
                  <a:lnTo>
                    <a:pt x="5927" y="9434"/>
                  </a:lnTo>
                  <a:lnTo>
                    <a:pt x="5926" y="9424"/>
                  </a:lnTo>
                  <a:lnTo>
                    <a:pt x="5924" y="9413"/>
                  </a:lnTo>
                  <a:lnTo>
                    <a:pt x="5919" y="9403"/>
                  </a:lnTo>
                  <a:lnTo>
                    <a:pt x="5915" y="9393"/>
                  </a:lnTo>
                  <a:lnTo>
                    <a:pt x="5909" y="9383"/>
                  </a:lnTo>
                  <a:lnTo>
                    <a:pt x="5902" y="9375"/>
                  </a:lnTo>
                  <a:lnTo>
                    <a:pt x="5896" y="9366"/>
                  </a:lnTo>
                  <a:lnTo>
                    <a:pt x="5888" y="9359"/>
                  </a:lnTo>
                  <a:lnTo>
                    <a:pt x="5879" y="9352"/>
                  </a:lnTo>
                  <a:lnTo>
                    <a:pt x="5870" y="9348"/>
                  </a:lnTo>
                  <a:lnTo>
                    <a:pt x="5860" y="9343"/>
                  </a:lnTo>
                  <a:lnTo>
                    <a:pt x="5851" y="9339"/>
                  </a:lnTo>
                  <a:lnTo>
                    <a:pt x="5841" y="9337"/>
                  </a:lnTo>
                  <a:lnTo>
                    <a:pt x="5830" y="9335"/>
                  </a:lnTo>
                  <a:lnTo>
                    <a:pt x="5820" y="9334"/>
                  </a:lnTo>
                  <a:lnTo>
                    <a:pt x="5808" y="9334"/>
                  </a:lnTo>
                  <a:lnTo>
                    <a:pt x="5798" y="9337"/>
                  </a:lnTo>
                  <a:lnTo>
                    <a:pt x="5788" y="9339"/>
                  </a:lnTo>
                  <a:lnTo>
                    <a:pt x="5777" y="9342"/>
                  </a:lnTo>
                  <a:lnTo>
                    <a:pt x="5767" y="9348"/>
                  </a:lnTo>
                  <a:lnTo>
                    <a:pt x="5758" y="9353"/>
                  </a:lnTo>
                  <a:lnTo>
                    <a:pt x="5749" y="9359"/>
                  </a:lnTo>
                  <a:lnTo>
                    <a:pt x="5741" y="9367"/>
                  </a:lnTo>
                  <a:lnTo>
                    <a:pt x="5733" y="9375"/>
                  </a:lnTo>
                  <a:lnTo>
                    <a:pt x="5728" y="9384"/>
                  </a:lnTo>
                  <a:lnTo>
                    <a:pt x="5722" y="9393"/>
                  </a:lnTo>
                  <a:lnTo>
                    <a:pt x="5718" y="9402"/>
                  </a:lnTo>
                  <a:lnTo>
                    <a:pt x="5714" y="9412"/>
                  </a:lnTo>
                  <a:lnTo>
                    <a:pt x="5711" y="9422"/>
                  </a:lnTo>
                  <a:lnTo>
                    <a:pt x="5710" y="9433"/>
                  </a:lnTo>
                  <a:lnTo>
                    <a:pt x="5709" y="9443"/>
                  </a:lnTo>
                  <a:lnTo>
                    <a:pt x="5710" y="9453"/>
                  </a:lnTo>
                  <a:lnTo>
                    <a:pt x="5711" y="9465"/>
                  </a:lnTo>
                  <a:lnTo>
                    <a:pt x="5713" y="9475"/>
                  </a:lnTo>
                  <a:lnTo>
                    <a:pt x="5718" y="9485"/>
                  </a:lnTo>
                  <a:lnTo>
                    <a:pt x="5722" y="9496"/>
                  </a:lnTo>
                  <a:lnTo>
                    <a:pt x="5728" y="9505"/>
                  </a:lnTo>
                  <a:lnTo>
                    <a:pt x="5734" y="9514"/>
                  </a:lnTo>
                  <a:lnTo>
                    <a:pt x="5741" y="9522"/>
                  </a:lnTo>
                  <a:lnTo>
                    <a:pt x="5749" y="9530"/>
                  </a:lnTo>
                  <a:lnTo>
                    <a:pt x="5758" y="9535"/>
                  </a:lnTo>
                  <a:lnTo>
                    <a:pt x="5767" y="9541"/>
                  </a:lnTo>
                  <a:lnTo>
                    <a:pt x="5777" y="9545"/>
                  </a:lnTo>
                  <a:lnTo>
                    <a:pt x="5786" y="9549"/>
                  </a:lnTo>
                  <a:lnTo>
                    <a:pt x="5796" y="9551"/>
                  </a:lnTo>
                  <a:lnTo>
                    <a:pt x="5807" y="9553"/>
                  </a:lnTo>
                  <a:lnTo>
                    <a:pt x="5817" y="9553"/>
                  </a:lnTo>
                  <a:lnTo>
                    <a:pt x="5828" y="9553"/>
                  </a:lnTo>
                  <a:lnTo>
                    <a:pt x="5839" y="9552"/>
                  </a:lnTo>
                  <a:lnTo>
                    <a:pt x="5850" y="9549"/>
                  </a:lnTo>
                  <a:lnTo>
                    <a:pt x="5860" y="9545"/>
                  </a:lnTo>
                  <a:lnTo>
                    <a:pt x="5870" y="9541"/>
                  </a:lnTo>
                  <a:close/>
                  <a:moveTo>
                    <a:pt x="7096" y="8889"/>
                  </a:moveTo>
                  <a:lnTo>
                    <a:pt x="7106" y="8883"/>
                  </a:lnTo>
                  <a:lnTo>
                    <a:pt x="7115" y="8877"/>
                  </a:lnTo>
                  <a:lnTo>
                    <a:pt x="7123" y="8870"/>
                  </a:lnTo>
                  <a:lnTo>
                    <a:pt x="7130" y="8861"/>
                  </a:lnTo>
                  <a:lnTo>
                    <a:pt x="7136" y="8853"/>
                  </a:lnTo>
                  <a:lnTo>
                    <a:pt x="7142" y="8844"/>
                  </a:lnTo>
                  <a:lnTo>
                    <a:pt x="7147" y="8834"/>
                  </a:lnTo>
                  <a:lnTo>
                    <a:pt x="7150" y="8824"/>
                  </a:lnTo>
                  <a:lnTo>
                    <a:pt x="7152" y="8814"/>
                  </a:lnTo>
                  <a:lnTo>
                    <a:pt x="7154" y="8804"/>
                  </a:lnTo>
                  <a:lnTo>
                    <a:pt x="7154" y="8793"/>
                  </a:lnTo>
                  <a:lnTo>
                    <a:pt x="7154" y="8782"/>
                  </a:lnTo>
                  <a:lnTo>
                    <a:pt x="7152" y="8772"/>
                  </a:lnTo>
                  <a:lnTo>
                    <a:pt x="7150" y="8761"/>
                  </a:lnTo>
                  <a:lnTo>
                    <a:pt x="7147" y="8751"/>
                  </a:lnTo>
                  <a:lnTo>
                    <a:pt x="7142" y="8741"/>
                  </a:lnTo>
                  <a:lnTo>
                    <a:pt x="7136" y="8731"/>
                  </a:lnTo>
                  <a:lnTo>
                    <a:pt x="7130" y="8723"/>
                  </a:lnTo>
                  <a:lnTo>
                    <a:pt x="7122" y="8714"/>
                  </a:lnTo>
                  <a:lnTo>
                    <a:pt x="7114" y="8707"/>
                  </a:lnTo>
                  <a:lnTo>
                    <a:pt x="7105" y="8700"/>
                  </a:lnTo>
                  <a:lnTo>
                    <a:pt x="7096" y="8696"/>
                  </a:lnTo>
                  <a:lnTo>
                    <a:pt x="7087" y="8691"/>
                  </a:lnTo>
                  <a:lnTo>
                    <a:pt x="7077" y="8687"/>
                  </a:lnTo>
                  <a:lnTo>
                    <a:pt x="7067" y="8685"/>
                  </a:lnTo>
                  <a:lnTo>
                    <a:pt x="7057" y="8683"/>
                  </a:lnTo>
                  <a:lnTo>
                    <a:pt x="7046" y="8682"/>
                  </a:lnTo>
                  <a:lnTo>
                    <a:pt x="7036" y="8682"/>
                  </a:lnTo>
                  <a:lnTo>
                    <a:pt x="7024" y="8685"/>
                  </a:lnTo>
                  <a:lnTo>
                    <a:pt x="7014" y="8687"/>
                  </a:lnTo>
                  <a:lnTo>
                    <a:pt x="7004" y="8690"/>
                  </a:lnTo>
                  <a:lnTo>
                    <a:pt x="6994" y="8696"/>
                  </a:lnTo>
                  <a:lnTo>
                    <a:pt x="6984" y="8701"/>
                  </a:lnTo>
                  <a:lnTo>
                    <a:pt x="6975" y="8708"/>
                  </a:lnTo>
                  <a:lnTo>
                    <a:pt x="6967" y="8715"/>
                  </a:lnTo>
                  <a:lnTo>
                    <a:pt x="6960" y="8723"/>
                  </a:lnTo>
                  <a:lnTo>
                    <a:pt x="6954" y="8732"/>
                  </a:lnTo>
                  <a:lnTo>
                    <a:pt x="6948" y="8741"/>
                  </a:lnTo>
                  <a:lnTo>
                    <a:pt x="6944" y="8750"/>
                  </a:lnTo>
                  <a:lnTo>
                    <a:pt x="6940" y="8760"/>
                  </a:lnTo>
                  <a:lnTo>
                    <a:pt x="6938" y="8770"/>
                  </a:lnTo>
                  <a:lnTo>
                    <a:pt x="6936" y="8781"/>
                  </a:lnTo>
                  <a:lnTo>
                    <a:pt x="6936" y="8791"/>
                  </a:lnTo>
                  <a:lnTo>
                    <a:pt x="6936" y="8801"/>
                  </a:lnTo>
                  <a:lnTo>
                    <a:pt x="6937" y="8813"/>
                  </a:lnTo>
                  <a:lnTo>
                    <a:pt x="6940" y="8823"/>
                  </a:lnTo>
                  <a:lnTo>
                    <a:pt x="6944" y="8833"/>
                  </a:lnTo>
                  <a:lnTo>
                    <a:pt x="6948" y="8844"/>
                  </a:lnTo>
                  <a:lnTo>
                    <a:pt x="6954" y="8853"/>
                  </a:lnTo>
                  <a:lnTo>
                    <a:pt x="6960" y="8862"/>
                  </a:lnTo>
                  <a:lnTo>
                    <a:pt x="6968" y="8870"/>
                  </a:lnTo>
                  <a:lnTo>
                    <a:pt x="6976" y="8878"/>
                  </a:lnTo>
                  <a:lnTo>
                    <a:pt x="6984" y="8883"/>
                  </a:lnTo>
                  <a:lnTo>
                    <a:pt x="6994" y="8889"/>
                  </a:lnTo>
                  <a:lnTo>
                    <a:pt x="7003" y="8893"/>
                  </a:lnTo>
                  <a:lnTo>
                    <a:pt x="7013" y="8897"/>
                  </a:lnTo>
                  <a:lnTo>
                    <a:pt x="7023" y="8899"/>
                  </a:lnTo>
                  <a:lnTo>
                    <a:pt x="7033" y="8901"/>
                  </a:lnTo>
                  <a:lnTo>
                    <a:pt x="7045" y="8901"/>
                  </a:lnTo>
                  <a:lnTo>
                    <a:pt x="7055" y="8901"/>
                  </a:lnTo>
                  <a:lnTo>
                    <a:pt x="7066" y="8900"/>
                  </a:lnTo>
                  <a:lnTo>
                    <a:pt x="7076" y="8897"/>
                  </a:lnTo>
                  <a:lnTo>
                    <a:pt x="7086" y="8893"/>
                  </a:lnTo>
                  <a:lnTo>
                    <a:pt x="7096" y="8889"/>
                  </a:lnTo>
                  <a:close/>
                  <a:moveTo>
                    <a:pt x="8323" y="8237"/>
                  </a:moveTo>
                  <a:lnTo>
                    <a:pt x="8332" y="8231"/>
                  </a:lnTo>
                  <a:lnTo>
                    <a:pt x="8341" y="8225"/>
                  </a:lnTo>
                  <a:lnTo>
                    <a:pt x="8349" y="8218"/>
                  </a:lnTo>
                  <a:lnTo>
                    <a:pt x="8357" y="8209"/>
                  </a:lnTo>
                  <a:lnTo>
                    <a:pt x="8363" y="8201"/>
                  </a:lnTo>
                  <a:lnTo>
                    <a:pt x="8368" y="8192"/>
                  </a:lnTo>
                  <a:lnTo>
                    <a:pt x="8373" y="8182"/>
                  </a:lnTo>
                  <a:lnTo>
                    <a:pt x="8376" y="8172"/>
                  </a:lnTo>
                  <a:lnTo>
                    <a:pt x="8378" y="8162"/>
                  </a:lnTo>
                  <a:lnTo>
                    <a:pt x="8381" y="8152"/>
                  </a:lnTo>
                  <a:lnTo>
                    <a:pt x="8381" y="8141"/>
                  </a:lnTo>
                  <a:lnTo>
                    <a:pt x="8381" y="8130"/>
                  </a:lnTo>
                  <a:lnTo>
                    <a:pt x="8379" y="8120"/>
                  </a:lnTo>
                  <a:lnTo>
                    <a:pt x="8377" y="8109"/>
                  </a:lnTo>
                  <a:lnTo>
                    <a:pt x="8373" y="8099"/>
                  </a:lnTo>
                  <a:lnTo>
                    <a:pt x="8368" y="8089"/>
                  </a:lnTo>
                  <a:lnTo>
                    <a:pt x="8363" y="8079"/>
                  </a:lnTo>
                  <a:lnTo>
                    <a:pt x="8356" y="8071"/>
                  </a:lnTo>
                  <a:lnTo>
                    <a:pt x="8349" y="8062"/>
                  </a:lnTo>
                  <a:lnTo>
                    <a:pt x="8340" y="8055"/>
                  </a:lnTo>
                  <a:lnTo>
                    <a:pt x="8332" y="8048"/>
                  </a:lnTo>
                  <a:lnTo>
                    <a:pt x="8323" y="8044"/>
                  </a:lnTo>
                  <a:lnTo>
                    <a:pt x="8313" y="8039"/>
                  </a:lnTo>
                  <a:lnTo>
                    <a:pt x="8303" y="8035"/>
                  </a:lnTo>
                  <a:lnTo>
                    <a:pt x="8293" y="8033"/>
                  </a:lnTo>
                  <a:lnTo>
                    <a:pt x="8283" y="8031"/>
                  </a:lnTo>
                  <a:lnTo>
                    <a:pt x="8273" y="8030"/>
                  </a:lnTo>
                  <a:lnTo>
                    <a:pt x="8262" y="8030"/>
                  </a:lnTo>
                  <a:lnTo>
                    <a:pt x="8252" y="8033"/>
                  </a:lnTo>
                  <a:lnTo>
                    <a:pt x="8240" y="8035"/>
                  </a:lnTo>
                  <a:lnTo>
                    <a:pt x="8230" y="8038"/>
                  </a:lnTo>
                  <a:lnTo>
                    <a:pt x="8220" y="8044"/>
                  </a:lnTo>
                  <a:lnTo>
                    <a:pt x="8210" y="8049"/>
                  </a:lnTo>
                  <a:lnTo>
                    <a:pt x="8202" y="8055"/>
                  </a:lnTo>
                  <a:lnTo>
                    <a:pt x="8193" y="8063"/>
                  </a:lnTo>
                  <a:lnTo>
                    <a:pt x="8187" y="8071"/>
                  </a:lnTo>
                  <a:lnTo>
                    <a:pt x="8180" y="8080"/>
                  </a:lnTo>
                  <a:lnTo>
                    <a:pt x="8175" y="8089"/>
                  </a:lnTo>
                  <a:lnTo>
                    <a:pt x="8171" y="8098"/>
                  </a:lnTo>
                  <a:lnTo>
                    <a:pt x="8166" y="8108"/>
                  </a:lnTo>
                  <a:lnTo>
                    <a:pt x="8164" y="8118"/>
                  </a:lnTo>
                  <a:lnTo>
                    <a:pt x="8163" y="8129"/>
                  </a:lnTo>
                  <a:lnTo>
                    <a:pt x="8162" y="8139"/>
                  </a:lnTo>
                  <a:lnTo>
                    <a:pt x="8163" y="8149"/>
                  </a:lnTo>
                  <a:lnTo>
                    <a:pt x="8164" y="8161"/>
                  </a:lnTo>
                  <a:lnTo>
                    <a:pt x="8166" y="8171"/>
                  </a:lnTo>
                  <a:lnTo>
                    <a:pt x="8170" y="8181"/>
                  </a:lnTo>
                  <a:lnTo>
                    <a:pt x="8175" y="8192"/>
                  </a:lnTo>
                  <a:lnTo>
                    <a:pt x="8181" y="8201"/>
                  </a:lnTo>
                  <a:lnTo>
                    <a:pt x="8188" y="8210"/>
                  </a:lnTo>
                  <a:lnTo>
                    <a:pt x="8194" y="8218"/>
                  </a:lnTo>
                  <a:lnTo>
                    <a:pt x="8202" y="8226"/>
                  </a:lnTo>
                  <a:lnTo>
                    <a:pt x="8211" y="8231"/>
                  </a:lnTo>
                  <a:lnTo>
                    <a:pt x="8220" y="8237"/>
                  </a:lnTo>
                  <a:lnTo>
                    <a:pt x="8229" y="8241"/>
                  </a:lnTo>
                  <a:lnTo>
                    <a:pt x="8239" y="8245"/>
                  </a:lnTo>
                  <a:lnTo>
                    <a:pt x="8249" y="8247"/>
                  </a:lnTo>
                  <a:lnTo>
                    <a:pt x="8261" y="8249"/>
                  </a:lnTo>
                  <a:lnTo>
                    <a:pt x="8271" y="8249"/>
                  </a:lnTo>
                  <a:lnTo>
                    <a:pt x="8281" y="8249"/>
                  </a:lnTo>
                  <a:lnTo>
                    <a:pt x="8292" y="8248"/>
                  </a:lnTo>
                  <a:lnTo>
                    <a:pt x="8302" y="8245"/>
                  </a:lnTo>
                  <a:lnTo>
                    <a:pt x="8313" y="8241"/>
                  </a:lnTo>
                  <a:lnTo>
                    <a:pt x="8323" y="8237"/>
                  </a:lnTo>
                  <a:close/>
                  <a:moveTo>
                    <a:pt x="9550" y="7585"/>
                  </a:moveTo>
                  <a:lnTo>
                    <a:pt x="9560" y="7579"/>
                  </a:lnTo>
                  <a:lnTo>
                    <a:pt x="9567" y="7573"/>
                  </a:lnTo>
                  <a:lnTo>
                    <a:pt x="9576" y="7566"/>
                  </a:lnTo>
                  <a:lnTo>
                    <a:pt x="9583" y="7557"/>
                  </a:lnTo>
                  <a:lnTo>
                    <a:pt x="9590" y="7549"/>
                  </a:lnTo>
                  <a:lnTo>
                    <a:pt x="9594" y="7540"/>
                  </a:lnTo>
                  <a:lnTo>
                    <a:pt x="9599" y="7530"/>
                  </a:lnTo>
                  <a:lnTo>
                    <a:pt x="9603" y="7520"/>
                  </a:lnTo>
                  <a:lnTo>
                    <a:pt x="9606" y="7510"/>
                  </a:lnTo>
                  <a:lnTo>
                    <a:pt x="9607" y="7500"/>
                  </a:lnTo>
                  <a:lnTo>
                    <a:pt x="9608" y="7489"/>
                  </a:lnTo>
                  <a:lnTo>
                    <a:pt x="9607" y="7478"/>
                  </a:lnTo>
                  <a:lnTo>
                    <a:pt x="9606" y="7468"/>
                  </a:lnTo>
                  <a:lnTo>
                    <a:pt x="9603" y="7457"/>
                  </a:lnTo>
                  <a:lnTo>
                    <a:pt x="9600" y="7447"/>
                  </a:lnTo>
                  <a:lnTo>
                    <a:pt x="9594" y="7437"/>
                  </a:lnTo>
                  <a:lnTo>
                    <a:pt x="9589" y="7427"/>
                  </a:lnTo>
                  <a:lnTo>
                    <a:pt x="9582" y="7419"/>
                  </a:lnTo>
                  <a:lnTo>
                    <a:pt x="9575" y="7410"/>
                  </a:lnTo>
                  <a:lnTo>
                    <a:pt x="9567" y="7403"/>
                  </a:lnTo>
                  <a:lnTo>
                    <a:pt x="9558" y="7396"/>
                  </a:lnTo>
                  <a:lnTo>
                    <a:pt x="9550" y="7392"/>
                  </a:lnTo>
                  <a:lnTo>
                    <a:pt x="9541" y="7387"/>
                  </a:lnTo>
                  <a:lnTo>
                    <a:pt x="9530" y="7383"/>
                  </a:lnTo>
                  <a:lnTo>
                    <a:pt x="9520" y="7381"/>
                  </a:lnTo>
                  <a:lnTo>
                    <a:pt x="9509" y="7380"/>
                  </a:lnTo>
                  <a:lnTo>
                    <a:pt x="9499" y="7378"/>
                  </a:lnTo>
                  <a:lnTo>
                    <a:pt x="9489" y="7378"/>
                  </a:lnTo>
                  <a:lnTo>
                    <a:pt x="9478" y="7381"/>
                  </a:lnTo>
                  <a:lnTo>
                    <a:pt x="9468" y="7383"/>
                  </a:lnTo>
                  <a:lnTo>
                    <a:pt x="9456" y="7386"/>
                  </a:lnTo>
                  <a:lnTo>
                    <a:pt x="9446" y="7392"/>
                  </a:lnTo>
                  <a:lnTo>
                    <a:pt x="9437" y="7397"/>
                  </a:lnTo>
                  <a:lnTo>
                    <a:pt x="9428" y="7404"/>
                  </a:lnTo>
                  <a:lnTo>
                    <a:pt x="9421" y="7411"/>
                  </a:lnTo>
                  <a:lnTo>
                    <a:pt x="9413" y="7419"/>
                  </a:lnTo>
                  <a:lnTo>
                    <a:pt x="9407" y="7428"/>
                  </a:lnTo>
                  <a:lnTo>
                    <a:pt x="9402" y="7437"/>
                  </a:lnTo>
                  <a:lnTo>
                    <a:pt x="9397" y="7446"/>
                  </a:lnTo>
                  <a:lnTo>
                    <a:pt x="9394" y="7456"/>
                  </a:lnTo>
                  <a:lnTo>
                    <a:pt x="9391" y="7466"/>
                  </a:lnTo>
                  <a:lnTo>
                    <a:pt x="9389" y="7477"/>
                  </a:lnTo>
                  <a:lnTo>
                    <a:pt x="9389" y="7487"/>
                  </a:lnTo>
                  <a:lnTo>
                    <a:pt x="9389" y="7497"/>
                  </a:lnTo>
                  <a:lnTo>
                    <a:pt x="9390" y="7509"/>
                  </a:lnTo>
                  <a:lnTo>
                    <a:pt x="9393" y="7519"/>
                  </a:lnTo>
                  <a:lnTo>
                    <a:pt x="9397" y="7530"/>
                  </a:lnTo>
                  <a:lnTo>
                    <a:pt x="9402" y="7540"/>
                  </a:lnTo>
                  <a:lnTo>
                    <a:pt x="9407" y="7549"/>
                  </a:lnTo>
                  <a:lnTo>
                    <a:pt x="9414" y="7558"/>
                  </a:lnTo>
                  <a:lnTo>
                    <a:pt x="9421" y="7566"/>
                  </a:lnTo>
                  <a:lnTo>
                    <a:pt x="9430" y="7574"/>
                  </a:lnTo>
                  <a:lnTo>
                    <a:pt x="9437" y="7579"/>
                  </a:lnTo>
                  <a:lnTo>
                    <a:pt x="9446" y="7585"/>
                  </a:lnTo>
                  <a:lnTo>
                    <a:pt x="9456" y="7589"/>
                  </a:lnTo>
                  <a:lnTo>
                    <a:pt x="9467" y="7593"/>
                  </a:lnTo>
                  <a:lnTo>
                    <a:pt x="9477" y="7595"/>
                  </a:lnTo>
                  <a:lnTo>
                    <a:pt x="9487" y="7597"/>
                  </a:lnTo>
                  <a:lnTo>
                    <a:pt x="9497" y="7597"/>
                  </a:lnTo>
                  <a:lnTo>
                    <a:pt x="9508" y="7597"/>
                  </a:lnTo>
                  <a:lnTo>
                    <a:pt x="9518" y="7596"/>
                  </a:lnTo>
                  <a:lnTo>
                    <a:pt x="9529" y="7593"/>
                  </a:lnTo>
                  <a:lnTo>
                    <a:pt x="9539" y="7589"/>
                  </a:lnTo>
                  <a:lnTo>
                    <a:pt x="9550" y="7585"/>
                  </a:lnTo>
                  <a:close/>
                  <a:moveTo>
                    <a:pt x="10776" y="6933"/>
                  </a:moveTo>
                  <a:lnTo>
                    <a:pt x="10786" y="6927"/>
                  </a:lnTo>
                  <a:lnTo>
                    <a:pt x="10795" y="6921"/>
                  </a:lnTo>
                  <a:lnTo>
                    <a:pt x="10803" y="6914"/>
                  </a:lnTo>
                  <a:lnTo>
                    <a:pt x="10809" y="6905"/>
                  </a:lnTo>
                  <a:lnTo>
                    <a:pt x="10816" y="6897"/>
                  </a:lnTo>
                  <a:lnTo>
                    <a:pt x="10822" y="6888"/>
                  </a:lnTo>
                  <a:lnTo>
                    <a:pt x="10826" y="6878"/>
                  </a:lnTo>
                  <a:lnTo>
                    <a:pt x="10829" y="6868"/>
                  </a:lnTo>
                  <a:lnTo>
                    <a:pt x="10832" y="6858"/>
                  </a:lnTo>
                  <a:lnTo>
                    <a:pt x="10834" y="6848"/>
                  </a:lnTo>
                  <a:lnTo>
                    <a:pt x="10834" y="6837"/>
                  </a:lnTo>
                  <a:lnTo>
                    <a:pt x="10834" y="6826"/>
                  </a:lnTo>
                  <a:lnTo>
                    <a:pt x="10833" y="6816"/>
                  </a:lnTo>
                  <a:lnTo>
                    <a:pt x="10829" y="6805"/>
                  </a:lnTo>
                  <a:lnTo>
                    <a:pt x="10826" y="6795"/>
                  </a:lnTo>
                  <a:lnTo>
                    <a:pt x="10822" y="6785"/>
                  </a:lnTo>
                  <a:lnTo>
                    <a:pt x="10816" y="6775"/>
                  </a:lnTo>
                  <a:lnTo>
                    <a:pt x="10809" y="6767"/>
                  </a:lnTo>
                  <a:lnTo>
                    <a:pt x="10801" y="6758"/>
                  </a:lnTo>
                  <a:lnTo>
                    <a:pt x="10794" y="6751"/>
                  </a:lnTo>
                  <a:lnTo>
                    <a:pt x="10786" y="6744"/>
                  </a:lnTo>
                  <a:lnTo>
                    <a:pt x="10777" y="6740"/>
                  </a:lnTo>
                  <a:lnTo>
                    <a:pt x="10767" y="6735"/>
                  </a:lnTo>
                  <a:lnTo>
                    <a:pt x="10757" y="6731"/>
                  </a:lnTo>
                  <a:lnTo>
                    <a:pt x="10747" y="6729"/>
                  </a:lnTo>
                  <a:lnTo>
                    <a:pt x="10736" y="6728"/>
                  </a:lnTo>
                  <a:lnTo>
                    <a:pt x="10725" y="6726"/>
                  </a:lnTo>
                  <a:lnTo>
                    <a:pt x="10715" y="6726"/>
                  </a:lnTo>
                  <a:lnTo>
                    <a:pt x="10705" y="6729"/>
                  </a:lnTo>
                  <a:lnTo>
                    <a:pt x="10694" y="6731"/>
                  </a:lnTo>
                  <a:lnTo>
                    <a:pt x="10684" y="6734"/>
                  </a:lnTo>
                  <a:lnTo>
                    <a:pt x="10674" y="6740"/>
                  </a:lnTo>
                  <a:lnTo>
                    <a:pt x="10664" y="6745"/>
                  </a:lnTo>
                  <a:lnTo>
                    <a:pt x="10655" y="6752"/>
                  </a:lnTo>
                  <a:lnTo>
                    <a:pt x="10647" y="6759"/>
                  </a:lnTo>
                  <a:lnTo>
                    <a:pt x="10640" y="6767"/>
                  </a:lnTo>
                  <a:lnTo>
                    <a:pt x="10633" y="6776"/>
                  </a:lnTo>
                  <a:lnTo>
                    <a:pt x="10628" y="6785"/>
                  </a:lnTo>
                  <a:lnTo>
                    <a:pt x="10623" y="6794"/>
                  </a:lnTo>
                  <a:lnTo>
                    <a:pt x="10620" y="6804"/>
                  </a:lnTo>
                  <a:lnTo>
                    <a:pt x="10618" y="6814"/>
                  </a:lnTo>
                  <a:lnTo>
                    <a:pt x="10615" y="6825"/>
                  </a:lnTo>
                  <a:lnTo>
                    <a:pt x="10615" y="6835"/>
                  </a:lnTo>
                  <a:lnTo>
                    <a:pt x="10615" y="6845"/>
                  </a:lnTo>
                  <a:lnTo>
                    <a:pt x="10618" y="6857"/>
                  </a:lnTo>
                  <a:lnTo>
                    <a:pt x="10620" y="6867"/>
                  </a:lnTo>
                  <a:lnTo>
                    <a:pt x="10623" y="6878"/>
                  </a:lnTo>
                  <a:lnTo>
                    <a:pt x="10628" y="6888"/>
                  </a:lnTo>
                  <a:lnTo>
                    <a:pt x="10634" y="6897"/>
                  </a:lnTo>
                  <a:lnTo>
                    <a:pt x="10640" y="6906"/>
                  </a:lnTo>
                  <a:lnTo>
                    <a:pt x="10648" y="6914"/>
                  </a:lnTo>
                  <a:lnTo>
                    <a:pt x="10656" y="6922"/>
                  </a:lnTo>
                  <a:lnTo>
                    <a:pt x="10665" y="6927"/>
                  </a:lnTo>
                  <a:lnTo>
                    <a:pt x="10674" y="6933"/>
                  </a:lnTo>
                  <a:lnTo>
                    <a:pt x="10683" y="6937"/>
                  </a:lnTo>
                  <a:lnTo>
                    <a:pt x="10693" y="6941"/>
                  </a:lnTo>
                  <a:lnTo>
                    <a:pt x="10703" y="6943"/>
                  </a:lnTo>
                  <a:lnTo>
                    <a:pt x="10713" y="6945"/>
                  </a:lnTo>
                  <a:lnTo>
                    <a:pt x="10724" y="6945"/>
                  </a:lnTo>
                  <a:lnTo>
                    <a:pt x="10734" y="6945"/>
                  </a:lnTo>
                  <a:lnTo>
                    <a:pt x="10745" y="6944"/>
                  </a:lnTo>
                  <a:lnTo>
                    <a:pt x="10755" y="6941"/>
                  </a:lnTo>
                  <a:lnTo>
                    <a:pt x="10766" y="6937"/>
                  </a:lnTo>
                  <a:lnTo>
                    <a:pt x="10776" y="6933"/>
                  </a:lnTo>
                  <a:close/>
                  <a:moveTo>
                    <a:pt x="12003" y="6281"/>
                  </a:moveTo>
                  <a:lnTo>
                    <a:pt x="12012" y="6275"/>
                  </a:lnTo>
                  <a:lnTo>
                    <a:pt x="12021" y="6269"/>
                  </a:lnTo>
                  <a:lnTo>
                    <a:pt x="12029" y="6262"/>
                  </a:lnTo>
                  <a:lnTo>
                    <a:pt x="12037" y="6253"/>
                  </a:lnTo>
                  <a:lnTo>
                    <a:pt x="12042" y="6245"/>
                  </a:lnTo>
                  <a:lnTo>
                    <a:pt x="12048" y="6236"/>
                  </a:lnTo>
                  <a:lnTo>
                    <a:pt x="12052" y="6226"/>
                  </a:lnTo>
                  <a:lnTo>
                    <a:pt x="12056" y="6216"/>
                  </a:lnTo>
                  <a:lnTo>
                    <a:pt x="12059" y="6206"/>
                  </a:lnTo>
                  <a:lnTo>
                    <a:pt x="12060" y="6196"/>
                  </a:lnTo>
                  <a:lnTo>
                    <a:pt x="12061" y="6185"/>
                  </a:lnTo>
                  <a:lnTo>
                    <a:pt x="12060" y="6174"/>
                  </a:lnTo>
                  <a:lnTo>
                    <a:pt x="12059" y="6164"/>
                  </a:lnTo>
                  <a:lnTo>
                    <a:pt x="12057" y="6153"/>
                  </a:lnTo>
                  <a:lnTo>
                    <a:pt x="12052" y="6143"/>
                  </a:lnTo>
                  <a:lnTo>
                    <a:pt x="12048" y="6133"/>
                  </a:lnTo>
                  <a:lnTo>
                    <a:pt x="12042" y="6123"/>
                  </a:lnTo>
                  <a:lnTo>
                    <a:pt x="12035" y="6115"/>
                  </a:lnTo>
                  <a:lnTo>
                    <a:pt x="12029" y="6106"/>
                  </a:lnTo>
                  <a:lnTo>
                    <a:pt x="12021" y="6099"/>
                  </a:lnTo>
                  <a:lnTo>
                    <a:pt x="12012" y="6092"/>
                  </a:lnTo>
                  <a:lnTo>
                    <a:pt x="12003" y="6088"/>
                  </a:lnTo>
                  <a:lnTo>
                    <a:pt x="11993" y="6083"/>
                  </a:lnTo>
                  <a:lnTo>
                    <a:pt x="11984" y="6079"/>
                  </a:lnTo>
                  <a:lnTo>
                    <a:pt x="11974" y="6077"/>
                  </a:lnTo>
                  <a:lnTo>
                    <a:pt x="11963" y="6076"/>
                  </a:lnTo>
                  <a:lnTo>
                    <a:pt x="11952" y="6074"/>
                  </a:lnTo>
                  <a:lnTo>
                    <a:pt x="11941" y="6074"/>
                  </a:lnTo>
                  <a:lnTo>
                    <a:pt x="11931" y="6077"/>
                  </a:lnTo>
                  <a:lnTo>
                    <a:pt x="11921" y="6079"/>
                  </a:lnTo>
                  <a:lnTo>
                    <a:pt x="11910" y="6082"/>
                  </a:lnTo>
                  <a:lnTo>
                    <a:pt x="11900" y="6088"/>
                  </a:lnTo>
                  <a:lnTo>
                    <a:pt x="11891" y="6093"/>
                  </a:lnTo>
                  <a:lnTo>
                    <a:pt x="11882" y="6100"/>
                  </a:lnTo>
                  <a:lnTo>
                    <a:pt x="11874" y="6107"/>
                  </a:lnTo>
                  <a:lnTo>
                    <a:pt x="11866" y="6115"/>
                  </a:lnTo>
                  <a:lnTo>
                    <a:pt x="11861" y="6124"/>
                  </a:lnTo>
                  <a:lnTo>
                    <a:pt x="11855" y="6133"/>
                  </a:lnTo>
                  <a:lnTo>
                    <a:pt x="11850" y="6142"/>
                  </a:lnTo>
                  <a:lnTo>
                    <a:pt x="11847" y="6152"/>
                  </a:lnTo>
                  <a:lnTo>
                    <a:pt x="11844" y="6162"/>
                  </a:lnTo>
                  <a:lnTo>
                    <a:pt x="11843" y="6173"/>
                  </a:lnTo>
                  <a:lnTo>
                    <a:pt x="11842" y="6183"/>
                  </a:lnTo>
                  <a:lnTo>
                    <a:pt x="11843" y="6193"/>
                  </a:lnTo>
                  <a:lnTo>
                    <a:pt x="11844" y="6205"/>
                  </a:lnTo>
                  <a:lnTo>
                    <a:pt x="11846" y="6215"/>
                  </a:lnTo>
                  <a:lnTo>
                    <a:pt x="11850" y="6226"/>
                  </a:lnTo>
                  <a:lnTo>
                    <a:pt x="11855" y="6236"/>
                  </a:lnTo>
                  <a:lnTo>
                    <a:pt x="11861" y="6245"/>
                  </a:lnTo>
                  <a:lnTo>
                    <a:pt x="11867" y="6254"/>
                  </a:lnTo>
                  <a:lnTo>
                    <a:pt x="11874" y="6262"/>
                  </a:lnTo>
                  <a:lnTo>
                    <a:pt x="11882" y="6270"/>
                  </a:lnTo>
                  <a:lnTo>
                    <a:pt x="11891" y="6275"/>
                  </a:lnTo>
                  <a:lnTo>
                    <a:pt x="11900" y="6281"/>
                  </a:lnTo>
                  <a:lnTo>
                    <a:pt x="11910" y="6285"/>
                  </a:lnTo>
                  <a:lnTo>
                    <a:pt x="11919" y="6289"/>
                  </a:lnTo>
                  <a:lnTo>
                    <a:pt x="11929" y="6291"/>
                  </a:lnTo>
                  <a:lnTo>
                    <a:pt x="11940" y="6293"/>
                  </a:lnTo>
                  <a:lnTo>
                    <a:pt x="11950" y="6293"/>
                  </a:lnTo>
                  <a:lnTo>
                    <a:pt x="11961" y="6293"/>
                  </a:lnTo>
                  <a:lnTo>
                    <a:pt x="11972" y="6292"/>
                  </a:lnTo>
                  <a:lnTo>
                    <a:pt x="11982" y="6289"/>
                  </a:lnTo>
                  <a:lnTo>
                    <a:pt x="11993" y="6285"/>
                  </a:lnTo>
                  <a:lnTo>
                    <a:pt x="12003" y="6281"/>
                  </a:lnTo>
                  <a:close/>
                  <a:moveTo>
                    <a:pt x="6521" y="10769"/>
                  </a:moveTo>
                  <a:lnTo>
                    <a:pt x="6530" y="10763"/>
                  </a:lnTo>
                  <a:lnTo>
                    <a:pt x="6539" y="10756"/>
                  </a:lnTo>
                  <a:lnTo>
                    <a:pt x="6547" y="10749"/>
                  </a:lnTo>
                  <a:lnTo>
                    <a:pt x="6555" y="10742"/>
                  </a:lnTo>
                  <a:lnTo>
                    <a:pt x="6560" y="10733"/>
                  </a:lnTo>
                  <a:lnTo>
                    <a:pt x="6566" y="10724"/>
                  </a:lnTo>
                  <a:lnTo>
                    <a:pt x="6570" y="10715"/>
                  </a:lnTo>
                  <a:lnTo>
                    <a:pt x="6574" y="10705"/>
                  </a:lnTo>
                  <a:lnTo>
                    <a:pt x="6577" y="10694"/>
                  </a:lnTo>
                  <a:lnTo>
                    <a:pt x="6578" y="10683"/>
                  </a:lnTo>
                  <a:lnTo>
                    <a:pt x="6579" y="10673"/>
                  </a:lnTo>
                  <a:lnTo>
                    <a:pt x="6578" y="10663"/>
                  </a:lnTo>
                  <a:lnTo>
                    <a:pt x="6577" y="10652"/>
                  </a:lnTo>
                  <a:lnTo>
                    <a:pt x="6575" y="10642"/>
                  </a:lnTo>
                  <a:lnTo>
                    <a:pt x="6572" y="10630"/>
                  </a:lnTo>
                  <a:lnTo>
                    <a:pt x="6566" y="10620"/>
                  </a:lnTo>
                  <a:lnTo>
                    <a:pt x="6560" y="10611"/>
                  </a:lnTo>
                  <a:lnTo>
                    <a:pt x="6554" y="10602"/>
                  </a:lnTo>
                  <a:lnTo>
                    <a:pt x="6547" y="10595"/>
                  </a:lnTo>
                  <a:lnTo>
                    <a:pt x="6539" y="10587"/>
                  </a:lnTo>
                  <a:lnTo>
                    <a:pt x="6530" y="10581"/>
                  </a:lnTo>
                  <a:lnTo>
                    <a:pt x="6521" y="10575"/>
                  </a:lnTo>
                  <a:lnTo>
                    <a:pt x="6511" y="10571"/>
                  </a:lnTo>
                  <a:lnTo>
                    <a:pt x="6502" y="10568"/>
                  </a:lnTo>
                  <a:lnTo>
                    <a:pt x="6492" y="10564"/>
                  </a:lnTo>
                  <a:lnTo>
                    <a:pt x="6481" y="10563"/>
                  </a:lnTo>
                  <a:lnTo>
                    <a:pt x="6471" y="10562"/>
                  </a:lnTo>
                  <a:lnTo>
                    <a:pt x="6459" y="10563"/>
                  </a:lnTo>
                  <a:lnTo>
                    <a:pt x="6449" y="10564"/>
                  </a:lnTo>
                  <a:lnTo>
                    <a:pt x="6439" y="10567"/>
                  </a:lnTo>
                  <a:lnTo>
                    <a:pt x="6428" y="10571"/>
                  </a:lnTo>
                  <a:lnTo>
                    <a:pt x="6418" y="10575"/>
                  </a:lnTo>
                  <a:lnTo>
                    <a:pt x="6409" y="10581"/>
                  </a:lnTo>
                  <a:lnTo>
                    <a:pt x="6400" y="10588"/>
                  </a:lnTo>
                  <a:lnTo>
                    <a:pt x="6392" y="10595"/>
                  </a:lnTo>
                  <a:lnTo>
                    <a:pt x="6384" y="10602"/>
                  </a:lnTo>
                  <a:lnTo>
                    <a:pt x="6379" y="10611"/>
                  </a:lnTo>
                  <a:lnTo>
                    <a:pt x="6373" y="10620"/>
                  </a:lnTo>
                  <a:lnTo>
                    <a:pt x="6369" y="10630"/>
                  </a:lnTo>
                  <a:lnTo>
                    <a:pt x="6365" y="10641"/>
                  </a:lnTo>
                  <a:lnTo>
                    <a:pt x="6362" y="10651"/>
                  </a:lnTo>
                  <a:lnTo>
                    <a:pt x="6361" y="10661"/>
                  </a:lnTo>
                  <a:lnTo>
                    <a:pt x="6360" y="10671"/>
                  </a:lnTo>
                  <a:lnTo>
                    <a:pt x="6361" y="10682"/>
                  </a:lnTo>
                  <a:lnTo>
                    <a:pt x="6362" y="10692"/>
                  </a:lnTo>
                  <a:lnTo>
                    <a:pt x="6364" y="10703"/>
                  </a:lnTo>
                  <a:lnTo>
                    <a:pt x="6369" y="10714"/>
                  </a:lnTo>
                  <a:lnTo>
                    <a:pt x="6373" y="10724"/>
                  </a:lnTo>
                  <a:lnTo>
                    <a:pt x="6379" y="10733"/>
                  </a:lnTo>
                  <a:lnTo>
                    <a:pt x="6386" y="10742"/>
                  </a:lnTo>
                  <a:lnTo>
                    <a:pt x="6392" y="10751"/>
                  </a:lnTo>
                  <a:lnTo>
                    <a:pt x="6400" y="10757"/>
                  </a:lnTo>
                  <a:lnTo>
                    <a:pt x="6409" y="10763"/>
                  </a:lnTo>
                  <a:lnTo>
                    <a:pt x="6418" y="10769"/>
                  </a:lnTo>
                  <a:lnTo>
                    <a:pt x="6428" y="10773"/>
                  </a:lnTo>
                  <a:lnTo>
                    <a:pt x="6437" y="10776"/>
                  </a:lnTo>
                  <a:lnTo>
                    <a:pt x="6447" y="10780"/>
                  </a:lnTo>
                  <a:lnTo>
                    <a:pt x="6458" y="10781"/>
                  </a:lnTo>
                  <a:lnTo>
                    <a:pt x="6468" y="10782"/>
                  </a:lnTo>
                  <a:lnTo>
                    <a:pt x="6480" y="10781"/>
                  </a:lnTo>
                  <a:lnTo>
                    <a:pt x="6490" y="10780"/>
                  </a:lnTo>
                  <a:lnTo>
                    <a:pt x="6501" y="10777"/>
                  </a:lnTo>
                  <a:lnTo>
                    <a:pt x="6511" y="10774"/>
                  </a:lnTo>
                  <a:lnTo>
                    <a:pt x="6521" y="10769"/>
                  </a:lnTo>
                  <a:close/>
                  <a:moveTo>
                    <a:pt x="7747" y="10117"/>
                  </a:moveTo>
                  <a:lnTo>
                    <a:pt x="7757" y="10111"/>
                  </a:lnTo>
                  <a:lnTo>
                    <a:pt x="7766" y="10104"/>
                  </a:lnTo>
                  <a:lnTo>
                    <a:pt x="7774" y="10097"/>
                  </a:lnTo>
                  <a:lnTo>
                    <a:pt x="7781" y="10090"/>
                  </a:lnTo>
                  <a:lnTo>
                    <a:pt x="7788" y="10081"/>
                  </a:lnTo>
                  <a:lnTo>
                    <a:pt x="7793" y="10072"/>
                  </a:lnTo>
                  <a:lnTo>
                    <a:pt x="7798" y="10063"/>
                  </a:lnTo>
                  <a:lnTo>
                    <a:pt x="7801" y="10053"/>
                  </a:lnTo>
                  <a:lnTo>
                    <a:pt x="7803" y="10042"/>
                  </a:lnTo>
                  <a:lnTo>
                    <a:pt x="7806" y="10031"/>
                  </a:lnTo>
                  <a:lnTo>
                    <a:pt x="7806" y="10021"/>
                  </a:lnTo>
                  <a:lnTo>
                    <a:pt x="7806" y="10011"/>
                  </a:lnTo>
                  <a:lnTo>
                    <a:pt x="7803" y="10000"/>
                  </a:lnTo>
                  <a:lnTo>
                    <a:pt x="7801" y="9990"/>
                  </a:lnTo>
                  <a:lnTo>
                    <a:pt x="7798" y="9978"/>
                  </a:lnTo>
                  <a:lnTo>
                    <a:pt x="7793" y="9968"/>
                  </a:lnTo>
                  <a:lnTo>
                    <a:pt x="7788" y="9959"/>
                  </a:lnTo>
                  <a:lnTo>
                    <a:pt x="7781" y="9950"/>
                  </a:lnTo>
                  <a:lnTo>
                    <a:pt x="7773" y="9943"/>
                  </a:lnTo>
                  <a:lnTo>
                    <a:pt x="7765" y="9935"/>
                  </a:lnTo>
                  <a:lnTo>
                    <a:pt x="7756" y="9929"/>
                  </a:lnTo>
                  <a:lnTo>
                    <a:pt x="7747" y="9924"/>
                  </a:lnTo>
                  <a:lnTo>
                    <a:pt x="7738" y="9919"/>
                  </a:lnTo>
                  <a:lnTo>
                    <a:pt x="7728" y="9916"/>
                  </a:lnTo>
                  <a:lnTo>
                    <a:pt x="7718" y="9912"/>
                  </a:lnTo>
                  <a:lnTo>
                    <a:pt x="7708" y="9911"/>
                  </a:lnTo>
                  <a:lnTo>
                    <a:pt x="7697" y="9910"/>
                  </a:lnTo>
                  <a:lnTo>
                    <a:pt x="7687" y="9911"/>
                  </a:lnTo>
                  <a:lnTo>
                    <a:pt x="7676" y="9912"/>
                  </a:lnTo>
                  <a:lnTo>
                    <a:pt x="7665" y="9915"/>
                  </a:lnTo>
                  <a:lnTo>
                    <a:pt x="7655" y="9919"/>
                  </a:lnTo>
                  <a:lnTo>
                    <a:pt x="7645" y="9924"/>
                  </a:lnTo>
                  <a:lnTo>
                    <a:pt x="7635" y="9929"/>
                  </a:lnTo>
                  <a:lnTo>
                    <a:pt x="7626" y="9936"/>
                  </a:lnTo>
                  <a:lnTo>
                    <a:pt x="7618" y="9943"/>
                  </a:lnTo>
                  <a:lnTo>
                    <a:pt x="7612" y="9950"/>
                  </a:lnTo>
                  <a:lnTo>
                    <a:pt x="7605" y="9959"/>
                  </a:lnTo>
                  <a:lnTo>
                    <a:pt x="7599" y="9968"/>
                  </a:lnTo>
                  <a:lnTo>
                    <a:pt x="7595" y="9978"/>
                  </a:lnTo>
                  <a:lnTo>
                    <a:pt x="7591" y="9989"/>
                  </a:lnTo>
                  <a:lnTo>
                    <a:pt x="7589" y="9999"/>
                  </a:lnTo>
                  <a:lnTo>
                    <a:pt x="7587" y="10009"/>
                  </a:lnTo>
                  <a:lnTo>
                    <a:pt x="7587" y="10019"/>
                  </a:lnTo>
                  <a:lnTo>
                    <a:pt x="7587" y="10030"/>
                  </a:lnTo>
                  <a:lnTo>
                    <a:pt x="7588" y="10040"/>
                  </a:lnTo>
                  <a:lnTo>
                    <a:pt x="7591" y="10051"/>
                  </a:lnTo>
                  <a:lnTo>
                    <a:pt x="7595" y="10062"/>
                  </a:lnTo>
                  <a:lnTo>
                    <a:pt x="7599" y="10072"/>
                  </a:lnTo>
                  <a:lnTo>
                    <a:pt x="7605" y="10082"/>
                  </a:lnTo>
                  <a:lnTo>
                    <a:pt x="7612" y="10090"/>
                  </a:lnTo>
                  <a:lnTo>
                    <a:pt x="7620" y="10097"/>
                  </a:lnTo>
                  <a:lnTo>
                    <a:pt x="7627" y="10105"/>
                  </a:lnTo>
                  <a:lnTo>
                    <a:pt x="7635" y="10112"/>
                  </a:lnTo>
                  <a:lnTo>
                    <a:pt x="7645" y="10117"/>
                  </a:lnTo>
                  <a:lnTo>
                    <a:pt x="7654" y="10121"/>
                  </a:lnTo>
                  <a:lnTo>
                    <a:pt x="7664" y="10124"/>
                  </a:lnTo>
                  <a:lnTo>
                    <a:pt x="7674" y="10128"/>
                  </a:lnTo>
                  <a:lnTo>
                    <a:pt x="7685" y="10129"/>
                  </a:lnTo>
                  <a:lnTo>
                    <a:pt x="7696" y="10130"/>
                  </a:lnTo>
                  <a:lnTo>
                    <a:pt x="7706" y="10129"/>
                  </a:lnTo>
                  <a:lnTo>
                    <a:pt x="7717" y="10128"/>
                  </a:lnTo>
                  <a:lnTo>
                    <a:pt x="7727" y="10125"/>
                  </a:lnTo>
                  <a:lnTo>
                    <a:pt x="7737" y="10122"/>
                  </a:lnTo>
                  <a:lnTo>
                    <a:pt x="7747" y="10117"/>
                  </a:lnTo>
                  <a:close/>
                  <a:moveTo>
                    <a:pt x="8975" y="9465"/>
                  </a:moveTo>
                  <a:lnTo>
                    <a:pt x="8984" y="9459"/>
                  </a:lnTo>
                  <a:lnTo>
                    <a:pt x="8992" y="9452"/>
                  </a:lnTo>
                  <a:lnTo>
                    <a:pt x="9000" y="9445"/>
                  </a:lnTo>
                  <a:lnTo>
                    <a:pt x="9008" y="9438"/>
                  </a:lnTo>
                  <a:lnTo>
                    <a:pt x="9014" y="9429"/>
                  </a:lnTo>
                  <a:lnTo>
                    <a:pt x="9019" y="9420"/>
                  </a:lnTo>
                  <a:lnTo>
                    <a:pt x="9024" y="9411"/>
                  </a:lnTo>
                  <a:lnTo>
                    <a:pt x="9027" y="9401"/>
                  </a:lnTo>
                  <a:lnTo>
                    <a:pt x="9029" y="9390"/>
                  </a:lnTo>
                  <a:lnTo>
                    <a:pt x="9032" y="9379"/>
                  </a:lnTo>
                  <a:lnTo>
                    <a:pt x="9032" y="9369"/>
                  </a:lnTo>
                  <a:lnTo>
                    <a:pt x="9032" y="9359"/>
                  </a:lnTo>
                  <a:lnTo>
                    <a:pt x="9031" y="9348"/>
                  </a:lnTo>
                  <a:lnTo>
                    <a:pt x="9028" y="9338"/>
                  </a:lnTo>
                  <a:lnTo>
                    <a:pt x="9024" y="9327"/>
                  </a:lnTo>
                  <a:lnTo>
                    <a:pt x="9019" y="9316"/>
                  </a:lnTo>
                  <a:lnTo>
                    <a:pt x="9014" y="9307"/>
                  </a:lnTo>
                  <a:lnTo>
                    <a:pt x="9007" y="9298"/>
                  </a:lnTo>
                  <a:lnTo>
                    <a:pt x="9000" y="9291"/>
                  </a:lnTo>
                  <a:lnTo>
                    <a:pt x="8991" y="9283"/>
                  </a:lnTo>
                  <a:lnTo>
                    <a:pt x="8984" y="9277"/>
                  </a:lnTo>
                  <a:lnTo>
                    <a:pt x="8975" y="9272"/>
                  </a:lnTo>
                  <a:lnTo>
                    <a:pt x="8964" y="9267"/>
                  </a:lnTo>
                  <a:lnTo>
                    <a:pt x="8954" y="9264"/>
                  </a:lnTo>
                  <a:lnTo>
                    <a:pt x="8944" y="9260"/>
                  </a:lnTo>
                  <a:lnTo>
                    <a:pt x="8934" y="9259"/>
                  </a:lnTo>
                  <a:lnTo>
                    <a:pt x="8924" y="9258"/>
                  </a:lnTo>
                  <a:lnTo>
                    <a:pt x="8913" y="9259"/>
                  </a:lnTo>
                  <a:lnTo>
                    <a:pt x="8903" y="9260"/>
                  </a:lnTo>
                  <a:lnTo>
                    <a:pt x="8892" y="9263"/>
                  </a:lnTo>
                  <a:lnTo>
                    <a:pt x="8882" y="9267"/>
                  </a:lnTo>
                  <a:lnTo>
                    <a:pt x="8871" y="9272"/>
                  </a:lnTo>
                  <a:lnTo>
                    <a:pt x="8861" y="9277"/>
                  </a:lnTo>
                  <a:lnTo>
                    <a:pt x="8854" y="9284"/>
                  </a:lnTo>
                  <a:lnTo>
                    <a:pt x="8845" y="9291"/>
                  </a:lnTo>
                  <a:lnTo>
                    <a:pt x="8838" y="9298"/>
                  </a:lnTo>
                  <a:lnTo>
                    <a:pt x="8831" y="9307"/>
                  </a:lnTo>
                  <a:lnTo>
                    <a:pt x="8827" y="9316"/>
                  </a:lnTo>
                  <a:lnTo>
                    <a:pt x="8822" y="9327"/>
                  </a:lnTo>
                  <a:lnTo>
                    <a:pt x="8818" y="9337"/>
                  </a:lnTo>
                  <a:lnTo>
                    <a:pt x="8815" y="9347"/>
                  </a:lnTo>
                  <a:lnTo>
                    <a:pt x="8814" y="9357"/>
                  </a:lnTo>
                  <a:lnTo>
                    <a:pt x="8813" y="9367"/>
                  </a:lnTo>
                  <a:lnTo>
                    <a:pt x="8814" y="9378"/>
                  </a:lnTo>
                  <a:lnTo>
                    <a:pt x="8815" y="9388"/>
                  </a:lnTo>
                  <a:lnTo>
                    <a:pt x="8818" y="9399"/>
                  </a:lnTo>
                  <a:lnTo>
                    <a:pt x="8821" y="9410"/>
                  </a:lnTo>
                  <a:lnTo>
                    <a:pt x="8827" y="9420"/>
                  </a:lnTo>
                  <a:lnTo>
                    <a:pt x="8832" y="9429"/>
                  </a:lnTo>
                  <a:lnTo>
                    <a:pt x="8839" y="9438"/>
                  </a:lnTo>
                  <a:lnTo>
                    <a:pt x="8846" y="9447"/>
                  </a:lnTo>
                  <a:lnTo>
                    <a:pt x="8854" y="9453"/>
                  </a:lnTo>
                  <a:lnTo>
                    <a:pt x="8862" y="9459"/>
                  </a:lnTo>
                  <a:lnTo>
                    <a:pt x="8871" y="9465"/>
                  </a:lnTo>
                  <a:lnTo>
                    <a:pt x="8880" y="9469"/>
                  </a:lnTo>
                  <a:lnTo>
                    <a:pt x="8890" y="9472"/>
                  </a:lnTo>
                  <a:lnTo>
                    <a:pt x="8901" y="9476"/>
                  </a:lnTo>
                  <a:lnTo>
                    <a:pt x="8912" y="9477"/>
                  </a:lnTo>
                  <a:lnTo>
                    <a:pt x="8922" y="9478"/>
                  </a:lnTo>
                  <a:lnTo>
                    <a:pt x="8932" y="9477"/>
                  </a:lnTo>
                  <a:lnTo>
                    <a:pt x="8943" y="9476"/>
                  </a:lnTo>
                  <a:lnTo>
                    <a:pt x="8953" y="9474"/>
                  </a:lnTo>
                  <a:lnTo>
                    <a:pt x="8964" y="9470"/>
                  </a:lnTo>
                  <a:lnTo>
                    <a:pt x="8975" y="9465"/>
                  </a:lnTo>
                  <a:close/>
                  <a:moveTo>
                    <a:pt x="10201" y="8813"/>
                  </a:moveTo>
                  <a:lnTo>
                    <a:pt x="10211" y="8807"/>
                  </a:lnTo>
                  <a:lnTo>
                    <a:pt x="10219" y="8800"/>
                  </a:lnTo>
                  <a:lnTo>
                    <a:pt x="10228" y="8793"/>
                  </a:lnTo>
                  <a:lnTo>
                    <a:pt x="10234" y="8786"/>
                  </a:lnTo>
                  <a:lnTo>
                    <a:pt x="10241" y="8777"/>
                  </a:lnTo>
                  <a:lnTo>
                    <a:pt x="10246" y="8768"/>
                  </a:lnTo>
                  <a:lnTo>
                    <a:pt x="10250" y="8759"/>
                  </a:lnTo>
                  <a:lnTo>
                    <a:pt x="10254" y="8749"/>
                  </a:lnTo>
                  <a:lnTo>
                    <a:pt x="10257" y="8738"/>
                  </a:lnTo>
                  <a:lnTo>
                    <a:pt x="10258" y="8727"/>
                  </a:lnTo>
                  <a:lnTo>
                    <a:pt x="10259" y="8717"/>
                  </a:lnTo>
                  <a:lnTo>
                    <a:pt x="10259" y="8707"/>
                  </a:lnTo>
                  <a:lnTo>
                    <a:pt x="10257" y="8696"/>
                  </a:lnTo>
                  <a:lnTo>
                    <a:pt x="10254" y="8686"/>
                  </a:lnTo>
                  <a:lnTo>
                    <a:pt x="10251" y="8675"/>
                  </a:lnTo>
                  <a:lnTo>
                    <a:pt x="10246" y="8664"/>
                  </a:lnTo>
                  <a:lnTo>
                    <a:pt x="10240" y="8655"/>
                  </a:lnTo>
                  <a:lnTo>
                    <a:pt x="10233" y="8646"/>
                  </a:lnTo>
                  <a:lnTo>
                    <a:pt x="10226" y="8639"/>
                  </a:lnTo>
                  <a:lnTo>
                    <a:pt x="10219" y="8631"/>
                  </a:lnTo>
                  <a:lnTo>
                    <a:pt x="10210" y="8625"/>
                  </a:lnTo>
                  <a:lnTo>
                    <a:pt x="10201" y="8620"/>
                  </a:lnTo>
                  <a:lnTo>
                    <a:pt x="10192" y="8615"/>
                  </a:lnTo>
                  <a:lnTo>
                    <a:pt x="10182" y="8612"/>
                  </a:lnTo>
                  <a:lnTo>
                    <a:pt x="10172" y="8608"/>
                  </a:lnTo>
                  <a:lnTo>
                    <a:pt x="10160" y="8607"/>
                  </a:lnTo>
                  <a:lnTo>
                    <a:pt x="10150" y="8606"/>
                  </a:lnTo>
                  <a:lnTo>
                    <a:pt x="10140" y="8607"/>
                  </a:lnTo>
                  <a:lnTo>
                    <a:pt x="10129" y="8608"/>
                  </a:lnTo>
                  <a:lnTo>
                    <a:pt x="10119" y="8611"/>
                  </a:lnTo>
                  <a:lnTo>
                    <a:pt x="10108" y="8615"/>
                  </a:lnTo>
                  <a:lnTo>
                    <a:pt x="10098" y="8620"/>
                  </a:lnTo>
                  <a:lnTo>
                    <a:pt x="10089" y="8625"/>
                  </a:lnTo>
                  <a:lnTo>
                    <a:pt x="10080" y="8632"/>
                  </a:lnTo>
                  <a:lnTo>
                    <a:pt x="10072" y="8639"/>
                  </a:lnTo>
                  <a:lnTo>
                    <a:pt x="10064" y="8646"/>
                  </a:lnTo>
                  <a:lnTo>
                    <a:pt x="10058" y="8655"/>
                  </a:lnTo>
                  <a:lnTo>
                    <a:pt x="10053" y="8664"/>
                  </a:lnTo>
                  <a:lnTo>
                    <a:pt x="10048" y="8675"/>
                  </a:lnTo>
                  <a:lnTo>
                    <a:pt x="10045" y="8685"/>
                  </a:lnTo>
                  <a:lnTo>
                    <a:pt x="10043" y="8695"/>
                  </a:lnTo>
                  <a:lnTo>
                    <a:pt x="10040" y="8705"/>
                  </a:lnTo>
                  <a:lnTo>
                    <a:pt x="10040" y="8715"/>
                  </a:lnTo>
                  <a:lnTo>
                    <a:pt x="10040" y="8726"/>
                  </a:lnTo>
                  <a:lnTo>
                    <a:pt x="10042" y="8736"/>
                  </a:lnTo>
                  <a:lnTo>
                    <a:pt x="10044" y="8747"/>
                  </a:lnTo>
                  <a:lnTo>
                    <a:pt x="10048" y="8758"/>
                  </a:lnTo>
                  <a:lnTo>
                    <a:pt x="10053" y="8768"/>
                  </a:lnTo>
                  <a:lnTo>
                    <a:pt x="10058" y="8778"/>
                  </a:lnTo>
                  <a:lnTo>
                    <a:pt x="10065" y="8786"/>
                  </a:lnTo>
                  <a:lnTo>
                    <a:pt x="10072" y="8793"/>
                  </a:lnTo>
                  <a:lnTo>
                    <a:pt x="10081" y="8801"/>
                  </a:lnTo>
                  <a:lnTo>
                    <a:pt x="10089" y="8808"/>
                  </a:lnTo>
                  <a:lnTo>
                    <a:pt x="10098" y="8813"/>
                  </a:lnTo>
                  <a:lnTo>
                    <a:pt x="10108" y="8817"/>
                  </a:lnTo>
                  <a:lnTo>
                    <a:pt x="10118" y="8820"/>
                  </a:lnTo>
                  <a:lnTo>
                    <a:pt x="10128" y="8824"/>
                  </a:lnTo>
                  <a:lnTo>
                    <a:pt x="10138" y="8825"/>
                  </a:lnTo>
                  <a:lnTo>
                    <a:pt x="10148" y="8826"/>
                  </a:lnTo>
                  <a:lnTo>
                    <a:pt x="10159" y="8825"/>
                  </a:lnTo>
                  <a:lnTo>
                    <a:pt x="10169" y="8824"/>
                  </a:lnTo>
                  <a:lnTo>
                    <a:pt x="10181" y="8822"/>
                  </a:lnTo>
                  <a:lnTo>
                    <a:pt x="10191" y="8818"/>
                  </a:lnTo>
                  <a:lnTo>
                    <a:pt x="10201" y="8813"/>
                  </a:lnTo>
                  <a:close/>
                  <a:moveTo>
                    <a:pt x="11427" y="8161"/>
                  </a:moveTo>
                  <a:lnTo>
                    <a:pt x="11437" y="8155"/>
                  </a:lnTo>
                  <a:lnTo>
                    <a:pt x="11446" y="8148"/>
                  </a:lnTo>
                  <a:lnTo>
                    <a:pt x="11454" y="8141"/>
                  </a:lnTo>
                  <a:lnTo>
                    <a:pt x="11460" y="8134"/>
                  </a:lnTo>
                  <a:lnTo>
                    <a:pt x="11467" y="8125"/>
                  </a:lnTo>
                  <a:lnTo>
                    <a:pt x="11473" y="8116"/>
                  </a:lnTo>
                  <a:lnTo>
                    <a:pt x="11477" y="8107"/>
                  </a:lnTo>
                  <a:lnTo>
                    <a:pt x="11481" y="8097"/>
                  </a:lnTo>
                  <a:lnTo>
                    <a:pt x="11483" y="8086"/>
                  </a:lnTo>
                  <a:lnTo>
                    <a:pt x="11485" y="8075"/>
                  </a:lnTo>
                  <a:lnTo>
                    <a:pt x="11485" y="8065"/>
                  </a:lnTo>
                  <a:lnTo>
                    <a:pt x="11485" y="8055"/>
                  </a:lnTo>
                  <a:lnTo>
                    <a:pt x="11484" y="8044"/>
                  </a:lnTo>
                  <a:lnTo>
                    <a:pt x="11481" y="8034"/>
                  </a:lnTo>
                  <a:lnTo>
                    <a:pt x="11477" y="8023"/>
                  </a:lnTo>
                  <a:lnTo>
                    <a:pt x="11473" y="8012"/>
                  </a:lnTo>
                  <a:lnTo>
                    <a:pt x="11467" y="8003"/>
                  </a:lnTo>
                  <a:lnTo>
                    <a:pt x="11460" y="7994"/>
                  </a:lnTo>
                  <a:lnTo>
                    <a:pt x="11453" y="7987"/>
                  </a:lnTo>
                  <a:lnTo>
                    <a:pt x="11445" y="7979"/>
                  </a:lnTo>
                  <a:lnTo>
                    <a:pt x="11437" y="7973"/>
                  </a:lnTo>
                  <a:lnTo>
                    <a:pt x="11428" y="7968"/>
                  </a:lnTo>
                  <a:lnTo>
                    <a:pt x="11418" y="7963"/>
                  </a:lnTo>
                  <a:lnTo>
                    <a:pt x="11408" y="7960"/>
                  </a:lnTo>
                  <a:lnTo>
                    <a:pt x="11398" y="7956"/>
                  </a:lnTo>
                  <a:lnTo>
                    <a:pt x="11388" y="7955"/>
                  </a:lnTo>
                  <a:lnTo>
                    <a:pt x="11376" y="7954"/>
                  </a:lnTo>
                  <a:lnTo>
                    <a:pt x="11366" y="7955"/>
                  </a:lnTo>
                  <a:lnTo>
                    <a:pt x="11356" y="7956"/>
                  </a:lnTo>
                  <a:lnTo>
                    <a:pt x="11345" y="7959"/>
                  </a:lnTo>
                  <a:lnTo>
                    <a:pt x="11335" y="7963"/>
                  </a:lnTo>
                  <a:lnTo>
                    <a:pt x="11325" y="7968"/>
                  </a:lnTo>
                  <a:lnTo>
                    <a:pt x="11315" y="7973"/>
                  </a:lnTo>
                  <a:lnTo>
                    <a:pt x="11306" y="7980"/>
                  </a:lnTo>
                  <a:lnTo>
                    <a:pt x="11298" y="7987"/>
                  </a:lnTo>
                  <a:lnTo>
                    <a:pt x="11291" y="7994"/>
                  </a:lnTo>
                  <a:lnTo>
                    <a:pt x="11284" y="8003"/>
                  </a:lnTo>
                  <a:lnTo>
                    <a:pt x="11279" y="8012"/>
                  </a:lnTo>
                  <a:lnTo>
                    <a:pt x="11274" y="8023"/>
                  </a:lnTo>
                  <a:lnTo>
                    <a:pt x="11271" y="8033"/>
                  </a:lnTo>
                  <a:lnTo>
                    <a:pt x="11269" y="8043"/>
                  </a:lnTo>
                  <a:lnTo>
                    <a:pt x="11267" y="8053"/>
                  </a:lnTo>
                  <a:lnTo>
                    <a:pt x="11267" y="8063"/>
                  </a:lnTo>
                  <a:lnTo>
                    <a:pt x="11267" y="8074"/>
                  </a:lnTo>
                  <a:lnTo>
                    <a:pt x="11269" y="8084"/>
                  </a:lnTo>
                  <a:lnTo>
                    <a:pt x="11271" y="8095"/>
                  </a:lnTo>
                  <a:lnTo>
                    <a:pt x="11274" y="8106"/>
                  </a:lnTo>
                  <a:lnTo>
                    <a:pt x="11279" y="8116"/>
                  </a:lnTo>
                  <a:lnTo>
                    <a:pt x="11286" y="8126"/>
                  </a:lnTo>
                  <a:lnTo>
                    <a:pt x="11291" y="8134"/>
                  </a:lnTo>
                  <a:lnTo>
                    <a:pt x="11299" y="8143"/>
                  </a:lnTo>
                  <a:lnTo>
                    <a:pt x="11307" y="8149"/>
                  </a:lnTo>
                  <a:lnTo>
                    <a:pt x="11316" y="8156"/>
                  </a:lnTo>
                  <a:lnTo>
                    <a:pt x="11325" y="8161"/>
                  </a:lnTo>
                  <a:lnTo>
                    <a:pt x="11334" y="8165"/>
                  </a:lnTo>
                  <a:lnTo>
                    <a:pt x="11344" y="8170"/>
                  </a:lnTo>
                  <a:lnTo>
                    <a:pt x="11354" y="8172"/>
                  </a:lnTo>
                  <a:lnTo>
                    <a:pt x="11364" y="8173"/>
                  </a:lnTo>
                  <a:lnTo>
                    <a:pt x="11375" y="8174"/>
                  </a:lnTo>
                  <a:lnTo>
                    <a:pt x="11385" y="8173"/>
                  </a:lnTo>
                  <a:lnTo>
                    <a:pt x="11397" y="8172"/>
                  </a:lnTo>
                  <a:lnTo>
                    <a:pt x="11407" y="8170"/>
                  </a:lnTo>
                  <a:lnTo>
                    <a:pt x="11417" y="8166"/>
                  </a:lnTo>
                  <a:lnTo>
                    <a:pt x="11427" y="8161"/>
                  </a:lnTo>
                  <a:close/>
                  <a:moveTo>
                    <a:pt x="12654" y="7509"/>
                  </a:moveTo>
                  <a:lnTo>
                    <a:pt x="12663" y="7503"/>
                  </a:lnTo>
                  <a:lnTo>
                    <a:pt x="12672" y="7496"/>
                  </a:lnTo>
                  <a:lnTo>
                    <a:pt x="12680" y="7489"/>
                  </a:lnTo>
                  <a:lnTo>
                    <a:pt x="12688" y="7482"/>
                  </a:lnTo>
                  <a:lnTo>
                    <a:pt x="12693" y="7473"/>
                  </a:lnTo>
                  <a:lnTo>
                    <a:pt x="12699" y="7464"/>
                  </a:lnTo>
                  <a:lnTo>
                    <a:pt x="12703" y="7455"/>
                  </a:lnTo>
                  <a:lnTo>
                    <a:pt x="12707" y="7445"/>
                  </a:lnTo>
                  <a:lnTo>
                    <a:pt x="12710" y="7434"/>
                  </a:lnTo>
                  <a:lnTo>
                    <a:pt x="12711" y="7423"/>
                  </a:lnTo>
                  <a:lnTo>
                    <a:pt x="12712" y="7413"/>
                  </a:lnTo>
                  <a:lnTo>
                    <a:pt x="12711" y="7403"/>
                  </a:lnTo>
                  <a:lnTo>
                    <a:pt x="12710" y="7392"/>
                  </a:lnTo>
                  <a:lnTo>
                    <a:pt x="12708" y="7382"/>
                  </a:lnTo>
                  <a:lnTo>
                    <a:pt x="12703" y="7371"/>
                  </a:lnTo>
                  <a:lnTo>
                    <a:pt x="12699" y="7360"/>
                  </a:lnTo>
                  <a:lnTo>
                    <a:pt x="12693" y="7351"/>
                  </a:lnTo>
                  <a:lnTo>
                    <a:pt x="12687" y="7342"/>
                  </a:lnTo>
                  <a:lnTo>
                    <a:pt x="12680" y="7335"/>
                  </a:lnTo>
                  <a:lnTo>
                    <a:pt x="12672" y="7327"/>
                  </a:lnTo>
                  <a:lnTo>
                    <a:pt x="12663" y="7321"/>
                  </a:lnTo>
                  <a:lnTo>
                    <a:pt x="12654" y="7316"/>
                  </a:lnTo>
                  <a:lnTo>
                    <a:pt x="12644" y="7311"/>
                  </a:lnTo>
                  <a:lnTo>
                    <a:pt x="12635" y="7308"/>
                  </a:lnTo>
                  <a:lnTo>
                    <a:pt x="12625" y="7304"/>
                  </a:lnTo>
                  <a:lnTo>
                    <a:pt x="12614" y="7303"/>
                  </a:lnTo>
                  <a:lnTo>
                    <a:pt x="12604" y="7302"/>
                  </a:lnTo>
                  <a:lnTo>
                    <a:pt x="12592" y="7303"/>
                  </a:lnTo>
                  <a:lnTo>
                    <a:pt x="12582" y="7304"/>
                  </a:lnTo>
                  <a:lnTo>
                    <a:pt x="12572" y="7307"/>
                  </a:lnTo>
                  <a:lnTo>
                    <a:pt x="12561" y="7311"/>
                  </a:lnTo>
                  <a:lnTo>
                    <a:pt x="12551" y="7316"/>
                  </a:lnTo>
                  <a:lnTo>
                    <a:pt x="12542" y="7321"/>
                  </a:lnTo>
                  <a:lnTo>
                    <a:pt x="12533" y="7328"/>
                  </a:lnTo>
                  <a:lnTo>
                    <a:pt x="12525" y="7335"/>
                  </a:lnTo>
                  <a:lnTo>
                    <a:pt x="12517" y="7342"/>
                  </a:lnTo>
                  <a:lnTo>
                    <a:pt x="12512" y="7351"/>
                  </a:lnTo>
                  <a:lnTo>
                    <a:pt x="12506" y="7360"/>
                  </a:lnTo>
                  <a:lnTo>
                    <a:pt x="12502" y="7371"/>
                  </a:lnTo>
                  <a:lnTo>
                    <a:pt x="12498" y="7381"/>
                  </a:lnTo>
                  <a:lnTo>
                    <a:pt x="12495" y="7391"/>
                  </a:lnTo>
                  <a:lnTo>
                    <a:pt x="12494" y="7401"/>
                  </a:lnTo>
                  <a:lnTo>
                    <a:pt x="12493" y="7411"/>
                  </a:lnTo>
                  <a:lnTo>
                    <a:pt x="12494" y="7422"/>
                  </a:lnTo>
                  <a:lnTo>
                    <a:pt x="12495" y="7432"/>
                  </a:lnTo>
                  <a:lnTo>
                    <a:pt x="12497" y="7443"/>
                  </a:lnTo>
                  <a:lnTo>
                    <a:pt x="12502" y="7454"/>
                  </a:lnTo>
                  <a:lnTo>
                    <a:pt x="12506" y="7464"/>
                  </a:lnTo>
                  <a:lnTo>
                    <a:pt x="12512" y="7474"/>
                  </a:lnTo>
                  <a:lnTo>
                    <a:pt x="12518" y="7482"/>
                  </a:lnTo>
                  <a:lnTo>
                    <a:pt x="12525" y="7491"/>
                  </a:lnTo>
                  <a:lnTo>
                    <a:pt x="12533" y="7497"/>
                  </a:lnTo>
                  <a:lnTo>
                    <a:pt x="12542" y="7504"/>
                  </a:lnTo>
                  <a:lnTo>
                    <a:pt x="12551" y="7509"/>
                  </a:lnTo>
                  <a:lnTo>
                    <a:pt x="12561" y="7513"/>
                  </a:lnTo>
                  <a:lnTo>
                    <a:pt x="12570" y="7516"/>
                  </a:lnTo>
                  <a:lnTo>
                    <a:pt x="12580" y="7520"/>
                  </a:lnTo>
                  <a:lnTo>
                    <a:pt x="12591" y="7521"/>
                  </a:lnTo>
                  <a:lnTo>
                    <a:pt x="12601" y="7522"/>
                  </a:lnTo>
                  <a:lnTo>
                    <a:pt x="12613" y="7521"/>
                  </a:lnTo>
                  <a:lnTo>
                    <a:pt x="12623" y="7520"/>
                  </a:lnTo>
                  <a:lnTo>
                    <a:pt x="12633" y="7518"/>
                  </a:lnTo>
                  <a:lnTo>
                    <a:pt x="12644" y="7514"/>
                  </a:lnTo>
                  <a:lnTo>
                    <a:pt x="12654" y="7509"/>
                  </a:lnTo>
                  <a:close/>
                  <a:moveTo>
                    <a:pt x="12078" y="9389"/>
                  </a:moveTo>
                  <a:lnTo>
                    <a:pt x="12088" y="9384"/>
                  </a:lnTo>
                  <a:lnTo>
                    <a:pt x="12097" y="9377"/>
                  </a:lnTo>
                  <a:lnTo>
                    <a:pt x="12105" y="9369"/>
                  </a:lnTo>
                  <a:lnTo>
                    <a:pt x="12112" y="9361"/>
                  </a:lnTo>
                  <a:lnTo>
                    <a:pt x="12118" y="9353"/>
                  </a:lnTo>
                  <a:lnTo>
                    <a:pt x="12124" y="9343"/>
                  </a:lnTo>
                  <a:lnTo>
                    <a:pt x="12128" y="9334"/>
                  </a:lnTo>
                  <a:lnTo>
                    <a:pt x="12132" y="9324"/>
                  </a:lnTo>
                  <a:lnTo>
                    <a:pt x="12134" y="9314"/>
                  </a:lnTo>
                  <a:lnTo>
                    <a:pt x="12136" y="9304"/>
                  </a:lnTo>
                  <a:lnTo>
                    <a:pt x="12136" y="9293"/>
                  </a:lnTo>
                  <a:lnTo>
                    <a:pt x="12136" y="9283"/>
                  </a:lnTo>
                  <a:lnTo>
                    <a:pt x="12135" y="9272"/>
                  </a:lnTo>
                  <a:lnTo>
                    <a:pt x="12132" y="9261"/>
                  </a:lnTo>
                  <a:lnTo>
                    <a:pt x="12128" y="9251"/>
                  </a:lnTo>
                  <a:lnTo>
                    <a:pt x="12124" y="9241"/>
                  </a:lnTo>
                  <a:lnTo>
                    <a:pt x="12118" y="9231"/>
                  </a:lnTo>
                  <a:lnTo>
                    <a:pt x="12112" y="9222"/>
                  </a:lnTo>
                  <a:lnTo>
                    <a:pt x="12104" y="9214"/>
                  </a:lnTo>
                  <a:lnTo>
                    <a:pt x="12096" y="9208"/>
                  </a:lnTo>
                  <a:lnTo>
                    <a:pt x="12088" y="9201"/>
                  </a:lnTo>
                  <a:lnTo>
                    <a:pt x="12079" y="9195"/>
                  </a:lnTo>
                  <a:lnTo>
                    <a:pt x="12069" y="9191"/>
                  </a:lnTo>
                  <a:lnTo>
                    <a:pt x="12059" y="9187"/>
                  </a:lnTo>
                  <a:lnTo>
                    <a:pt x="12049" y="9185"/>
                  </a:lnTo>
                  <a:lnTo>
                    <a:pt x="12039" y="9183"/>
                  </a:lnTo>
                  <a:lnTo>
                    <a:pt x="12028" y="9183"/>
                  </a:lnTo>
                  <a:lnTo>
                    <a:pt x="12017" y="9183"/>
                  </a:lnTo>
                  <a:lnTo>
                    <a:pt x="12007" y="9185"/>
                  </a:lnTo>
                  <a:lnTo>
                    <a:pt x="11996" y="9187"/>
                  </a:lnTo>
                  <a:lnTo>
                    <a:pt x="11986" y="9191"/>
                  </a:lnTo>
                  <a:lnTo>
                    <a:pt x="11976" y="9195"/>
                  </a:lnTo>
                  <a:lnTo>
                    <a:pt x="11966" y="9201"/>
                  </a:lnTo>
                  <a:lnTo>
                    <a:pt x="11957" y="9208"/>
                  </a:lnTo>
                  <a:lnTo>
                    <a:pt x="11949" y="9215"/>
                  </a:lnTo>
                  <a:lnTo>
                    <a:pt x="11942" y="9223"/>
                  </a:lnTo>
                  <a:lnTo>
                    <a:pt x="11936" y="9231"/>
                  </a:lnTo>
                  <a:lnTo>
                    <a:pt x="11930" y="9241"/>
                  </a:lnTo>
                  <a:lnTo>
                    <a:pt x="11926" y="9250"/>
                  </a:lnTo>
                  <a:lnTo>
                    <a:pt x="11922" y="9260"/>
                  </a:lnTo>
                  <a:lnTo>
                    <a:pt x="11920" y="9270"/>
                  </a:lnTo>
                  <a:lnTo>
                    <a:pt x="11919" y="9280"/>
                  </a:lnTo>
                  <a:lnTo>
                    <a:pt x="11918" y="9292"/>
                  </a:lnTo>
                  <a:lnTo>
                    <a:pt x="11918" y="9302"/>
                  </a:lnTo>
                  <a:lnTo>
                    <a:pt x="11920" y="9313"/>
                  </a:lnTo>
                  <a:lnTo>
                    <a:pt x="11922" y="9323"/>
                  </a:lnTo>
                  <a:lnTo>
                    <a:pt x="11926" y="9333"/>
                  </a:lnTo>
                  <a:lnTo>
                    <a:pt x="11930" y="9343"/>
                  </a:lnTo>
                  <a:lnTo>
                    <a:pt x="11937" y="9353"/>
                  </a:lnTo>
                  <a:lnTo>
                    <a:pt x="11942" y="9362"/>
                  </a:lnTo>
                  <a:lnTo>
                    <a:pt x="11950" y="9370"/>
                  </a:lnTo>
                  <a:lnTo>
                    <a:pt x="11958" y="9377"/>
                  </a:lnTo>
                  <a:lnTo>
                    <a:pt x="11967" y="9384"/>
                  </a:lnTo>
                  <a:lnTo>
                    <a:pt x="11976" y="9389"/>
                  </a:lnTo>
                  <a:lnTo>
                    <a:pt x="11985" y="9394"/>
                  </a:lnTo>
                  <a:lnTo>
                    <a:pt x="11995" y="9397"/>
                  </a:lnTo>
                  <a:lnTo>
                    <a:pt x="12005" y="9399"/>
                  </a:lnTo>
                  <a:lnTo>
                    <a:pt x="12015" y="9402"/>
                  </a:lnTo>
                  <a:lnTo>
                    <a:pt x="12026" y="9402"/>
                  </a:lnTo>
                  <a:lnTo>
                    <a:pt x="12037" y="9402"/>
                  </a:lnTo>
                  <a:lnTo>
                    <a:pt x="12048" y="9399"/>
                  </a:lnTo>
                  <a:lnTo>
                    <a:pt x="12058" y="9397"/>
                  </a:lnTo>
                  <a:lnTo>
                    <a:pt x="12068" y="9394"/>
                  </a:lnTo>
                  <a:lnTo>
                    <a:pt x="12078" y="9389"/>
                  </a:lnTo>
                  <a:close/>
                  <a:moveTo>
                    <a:pt x="13305" y="8737"/>
                  </a:moveTo>
                  <a:lnTo>
                    <a:pt x="13314" y="8732"/>
                  </a:lnTo>
                  <a:lnTo>
                    <a:pt x="13323" y="8725"/>
                  </a:lnTo>
                  <a:lnTo>
                    <a:pt x="13331" y="8717"/>
                  </a:lnTo>
                  <a:lnTo>
                    <a:pt x="13339" y="8709"/>
                  </a:lnTo>
                  <a:lnTo>
                    <a:pt x="13345" y="8701"/>
                  </a:lnTo>
                  <a:lnTo>
                    <a:pt x="13350" y="8691"/>
                  </a:lnTo>
                  <a:lnTo>
                    <a:pt x="13355" y="8682"/>
                  </a:lnTo>
                  <a:lnTo>
                    <a:pt x="13358" y="8672"/>
                  </a:lnTo>
                  <a:lnTo>
                    <a:pt x="13361" y="8662"/>
                  </a:lnTo>
                  <a:lnTo>
                    <a:pt x="13362" y="8652"/>
                  </a:lnTo>
                  <a:lnTo>
                    <a:pt x="13364" y="8641"/>
                  </a:lnTo>
                  <a:lnTo>
                    <a:pt x="13362" y="8631"/>
                  </a:lnTo>
                  <a:lnTo>
                    <a:pt x="13361" y="8620"/>
                  </a:lnTo>
                  <a:lnTo>
                    <a:pt x="13359" y="8609"/>
                  </a:lnTo>
                  <a:lnTo>
                    <a:pt x="13356" y="8599"/>
                  </a:lnTo>
                  <a:lnTo>
                    <a:pt x="13350" y="8589"/>
                  </a:lnTo>
                  <a:lnTo>
                    <a:pt x="13345" y="8579"/>
                  </a:lnTo>
                  <a:lnTo>
                    <a:pt x="13338" y="8570"/>
                  </a:lnTo>
                  <a:lnTo>
                    <a:pt x="13331" y="8562"/>
                  </a:lnTo>
                  <a:lnTo>
                    <a:pt x="13323" y="8556"/>
                  </a:lnTo>
                  <a:lnTo>
                    <a:pt x="13314" y="8549"/>
                  </a:lnTo>
                  <a:lnTo>
                    <a:pt x="13305" y="8543"/>
                  </a:lnTo>
                  <a:lnTo>
                    <a:pt x="13295" y="8539"/>
                  </a:lnTo>
                  <a:lnTo>
                    <a:pt x="13286" y="8535"/>
                  </a:lnTo>
                  <a:lnTo>
                    <a:pt x="13276" y="8533"/>
                  </a:lnTo>
                  <a:lnTo>
                    <a:pt x="13265" y="8531"/>
                  </a:lnTo>
                  <a:lnTo>
                    <a:pt x="13255" y="8531"/>
                  </a:lnTo>
                  <a:lnTo>
                    <a:pt x="13244" y="8531"/>
                  </a:lnTo>
                  <a:lnTo>
                    <a:pt x="13234" y="8533"/>
                  </a:lnTo>
                  <a:lnTo>
                    <a:pt x="13223" y="8535"/>
                  </a:lnTo>
                  <a:lnTo>
                    <a:pt x="13212" y="8539"/>
                  </a:lnTo>
                  <a:lnTo>
                    <a:pt x="13202" y="8543"/>
                  </a:lnTo>
                  <a:lnTo>
                    <a:pt x="13193" y="8549"/>
                  </a:lnTo>
                  <a:lnTo>
                    <a:pt x="13184" y="8556"/>
                  </a:lnTo>
                  <a:lnTo>
                    <a:pt x="13176" y="8563"/>
                  </a:lnTo>
                  <a:lnTo>
                    <a:pt x="13169" y="8571"/>
                  </a:lnTo>
                  <a:lnTo>
                    <a:pt x="13163" y="8579"/>
                  </a:lnTo>
                  <a:lnTo>
                    <a:pt x="13157" y="8589"/>
                  </a:lnTo>
                  <a:lnTo>
                    <a:pt x="13153" y="8598"/>
                  </a:lnTo>
                  <a:lnTo>
                    <a:pt x="13149" y="8608"/>
                  </a:lnTo>
                  <a:lnTo>
                    <a:pt x="13146" y="8618"/>
                  </a:lnTo>
                  <a:lnTo>
                    <a:pt x="13145" y="8628"/>
                  </a:lnTo>
                  <a:lnTo>
                    <a:pt x="13144" y="8640"/>
                  </a:lnTo>
                  <a:lnTo>
                    <a:pt x="13145" y="8650"/>
                  </a:lnTo>
                  <a:lnTo>
                    <a:pt x="13146" y="8661"/>
                  </a:lnTo>
                  <a:lnTo>
                    <a:pt x="13148" y="8671"/>
                  </a:lnTo>
                  <a:lnTo>
                    <a:pt x="13153" y="8681"/>
                  </a:lnTo>
                  <a:lnTo>
                    <a:pt x="13157" y="8691"/>
                  </a:lnTo>
                  <a:lnTo>
                    <a:pt x="13163" y="8701"/>
                  </a:lnTo>
                  <a:lnTo>
                    <a:pt x="13170" y="8710"/>
                  </a:lnTo>
                  <a:lnTo>
                    <a:pt x="13176" y="8718"/>
                  </a:lnTo>
                  <a:lnTo>
                    <a:pt x="13184" y="8725"/>
                  </a:lnTo>
                  <a:lnTo>
                    <a:pt x="13193" y="8732"/>
                  </a:lnTo>
                  <a:lnTo>
                    <a:pt x="13202" y="8737"/>
                  </a:lnTo>
                  <a:lnTo>
                    <a:pt x="13212" y="8742"/>
                  </a:lnTo>
                  <a:lnTo>
                    <a:pt x="13221" y="8745"/>
                  </a:lnTo>
                  <a:lnTo>
                    <a:pt x="13231" y="8747"/>
                  </a:lnTo>
                  <a:lnTo>
                    <a:pt x="13243" y="8750"/>
                  </a:lnTo>
                  <a:lnTo>
                    <a:pt x="13253" y="8750"/>
                  </a:lnTo>
                  <a:lnTo>
                    <a:pt x="13264" y="8750"/>
                  </a:lnTo>
                  <a:lnTo>
                    <a:pt x="13274" y="8747"/>
                  </a:lnTo>
                  <a:lnTo>
                    <a:pt x="13285" y="8745"/>
                  </a:lnTo>
                  <a:lnTo>
                    <a:pt x="13295" y="8742"/>
                  </a:lnTo>
                  <a:lnTo>
                    <a:pt x="13305" y="87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9295C9EA-0BA0-6819-4F30-277C9C0CE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99499" y="1956320"/>
              <a:ext cx="377481" cy="377481"/>
            </a:xfrm>
            <a:prstGeom prst="rect">
              <a:avLst/>
            </a:prstGeom>
          </p:spPr>
        </p:pic>
      </p:grpSp>
      <p:pic>
        <p:nvPicPr>
          <p:cNvPr id="5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FD5F29D5-1B95-1958-714B-C2D304FC9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880" y="2259107"/>
            <a:ext cx="7394305" cy="41658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5804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DF4F1-659A-D129-A147-4160E3525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CC5753-8974-1B8A-464A-380692B178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7537" y="1253855"/>
            <a:ext cx="7474382" cy="78220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800" b="1" dirty="0">
                <a:latin typeface="Open sans"/>
                <a:ea typeface="+mn-lt"/>
                <a:cs typeface="+mn-lt"/>
              </a:rPr>
              <a:t>Doklad o stáži</a:t>
            </a:r>
            <a:endParaRPr lang="cs-CZ" sz="2800" dirty="0">
              <a:latin typeface="Open sans"/>
            </a:endParaRPr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52D9776-CE40-05E6-0476-30F1FCE8C81F}"/>
              </a:ext>
            </a:extLst>
          </p:cNvPr>
          <p:cNvSpPr txBox="1"/>
          <p:nvPr/>
        </p:nvSpPr>
        <p:spPr>
          <a:xfrm>
            <a:off x="4347850" y="2231136"/>
            <a:ext cx="4586223" cy="28032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záznam praxe, dovedností a pracovních zkušeností</a:t>
            </a:r>
            <a:endParaRPr lang="pl-PL" sz="2400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výsledky soutěží, dobrovolnictví </a:t>
            </a:r>
            <a:br>
              <a:rPr lang="pl-PL" sz="2400" dirty="0">
                <a:latin typeface="Open Sans"/>
                <a:ea typeface="Open Sans"/>
                <a:cs typeface="Open Sans"/>
              </a:rPr>
            </a:br>
            <a:r>
              <a:rPr lang="pl-PL" sz="2400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a školních projektů :)</a:t>
            </a:r>
            <a:endParaRPr lang="cs-CZ" sz="2400" dirty="0">
              <a:solidFill>
                <a:srgbClr val="3566FC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" name="Obrázek 4" descr="Obsah obrázku Grafika, symbol, snímek obrazovky, logo&#10;&#10;Obsah vygenerovaný umělou inteligencí může být nesprávný.">
            <a:extLst>
              <a:ext uri="{FF2B5EF4-FFF2-40B4-BE49-F238E27FC236}">
                <a16:creationId xmlns:a16="http://schemas.microsoft.com/office/drawing/2014/main" id="{6A3BDD97-B7F9-66CC-E0FF-BFB028A36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38" y="2040643"/>
            <a:ext cx="2540000" cy="254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6F15729-CB1F-E7E1-0109-773950B10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1" y="2231136"/>
            <a:ext cx="2150984" cy="2129069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8" name="Zástupný text 1">
            <a:extLst>
              <a:ext uri="{FF2B5EF4-FFF2-40B4-BE49-F238E27FC236}">
                <a16:creationId xmlns:a16="http://schemas.microsoft.com/office/drawing/2014/main" id="{8A38CA67-45AB-C38D-A5A1-0B5D678D31F0}"/>
              </a:ext>
            </a:extLst>
          </p:cNvPr>
          <p:cNvSpPr txBox="1">
            <a:spLocks/>
          </p:cNvSpPr>
          <p:nvPr/>
        </p:nvSpPr>
        <p:spPr>
          <a:xfrm>
            <a:off x="191746" y="1023756"/>
            <a:ext cx="3071386" cy="4552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400" dirty="0" err="1">
                <a:latin typeface="+mj-lt"/>
              </a:rPr>
              <a:t>Europass</a:t>
            </a:r>
            <a:endParaRPr lang="sk-SK" sz="4400" dirty="0">
              <a:latin typeface="+mj-lt"/>
              <a:ea typeface="Open sans"/>
              <a:cs typeface="Open san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694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D3C33-34EB-E57D-ABD2-FB26040EE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0767F21-8993-6CC6-FD16-F56D68F9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44" y="724370"/>
            <a:ext cx="4857750" cy="6858000"/>
          </a:xfrm>
          <a:prstGeom prst="rect">
            <a:avLst/>
          </a:prstGeom>
          <a:ln>
            <a:noFill/>
          </a:ln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6DDA65E8-EB5D-CA50-F1E3-19FB65486A89}"/>
              </a:ext>
            </a:extLst>
          </p:cNvPr>
          <p:cNvSpPr txBox="1"/>
          <p:nvPr/>
        </p:nvSpPr>
        <p:spPr>
          <a:xfrm>
            <a:off x="6096000" y="1172991"/>
            <a:ext cx="4866563" cy="37348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l-PL" sz="2000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digitální podoba PDF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l-PL" sz="2000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moderní design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el. podpis tutora, firmy, školy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šablona pro 3 nejčastější typy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VOLNĚ KE STAŽENÍ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funkce hromadného vydávání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kompatibilní s e-portfoliem </a:t>
            </a:r>
            <a:br>
              <a:rPr lang="pl-PL" sz="2000" dirty="0">
                <a:latin typeface="Open sans"/>
                <a:ea typeface="Open Sans"/>
                <a:cs typeface="Open Sans"/>
              </a:rPr>
            </a:br>
            <a:r>
              <a:rPr lang="pl-PL" sz="2000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a dalšími službami </a:t>
            </a:r>
            <a:endParaRPr lang="pl-PL" dirty="0">
              <a:latin typeface="Open sans"/>
            </a:endParaRPr>
          </a:p>
        </p:txBody>
      </p:sp>
      <p:pic>
        <p:nvPicPr>
          <p:cNvPr id="3" name="Obrázek 2" descr="Obsah obrázku vzor, čtverec, pixel, křížovky&#10;&#10;Obsah generovaný pomocí AI může být nesprávný.">
            <a:extLst>
              <a:ext uri="{FF2B5EF4-FFF2-40B4-BE49-F238E27FC236}">
                <a16:creationId xmlns:a16="http://schemas.microsoft.com/office/drawing/2014/main" id="{99F3A2B9-C9E6-2544-A750-824459505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920" y="4803008"/>
            <a:ext cx="1934376" cy="1897069"/>
          </a:xfrm>
          <a:prstGeom prst="rect">
            <a:avLst/>
          </a:prstGeom>
          <a:ln>
            <a:solidFill>
              <a:srgbClr val="3566FC"/>
            </a:solidFill>
          </a:ln>
        </p:spPr>
      </p:pic>
    </p:spTree>
    <p:extLst>
      <p:ext uri="{BB962C8B-B14F-4D97-AF65-F5344CB8AC3E}">
        <p14:creationId xmlns:p14="http://schemas.microsoft.com/office/powerpoint/2010/main" val="1987873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114C8-3B26-CDD3-74AD-E86FCAB54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621BEF0-E4BA-0C12-25B6-252F1B057255}"/>
              </a:ext>
            </a:extLst>
          </p:cNvPr>
          <p:cNvSpPr txBox="1"/>
          <p:nvPr/>
        </p:nvSpPr>
        <p:spPr>
          <a:xfrm>
            <a:off x="1309511" y="1102548"/>
            <a:ext cx="95729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 dirty="0">
                <a:latin typeface="Open sans"/>
              </a:rPr>
              <a:t> </a:t>
            </a:r>
            <a:r>
              <a:rPr lang="pl-PL" sz="2800" b="1" dirty="0">
                <a:solidFill>
                  <a:srgbClr val="3566FC"/>
                </a:solidFill>
                <a:latin typeface="Open sans"/>
                <a:ea typeface="Open sans"/>
                <a:cs typeface="Open sans"/>
              </a:rPr>
              <a:t>Kde má smysl tyto doklady mít?</a:t>
            </a:r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1F8FE278-E1CC-52F8-1B72-A14A6E7C753C}"/>
              </a:ext>
            </a:extLst>
          </p:cNvPr>
          <p:cNvSpPr>
            <a:spLocks/>
          </p:cNvSpPr>
          <p:nvPr/>
        </p:nvSpPr>
        <p:spPr bwMode="auto">
          <a:xfrm>
            <a:off x="1201660" y="4074656"/>
            <a:ext cx="1043326" cy="985137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rgbClr val="3566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90CCD459-75A5-94CA-130D-107B4C71E9CB}"/>
              </a:ext>
            </a:extLst>
          </p:cNvPr>
          <p:cNvGrpSpPr/>
          <p:nvPr/>
        </p:nvGrpSpPr>
        <p:grpSpPr>
          <a:xfrm rot="13800000">
            <a:off x="1189912" y="4029517"/>
            <a:ext cx="2663556" cy="2911378"/>
            <a:chOff x="9528444" y="1956320"/>
            <a:chExt cx="2663556" cy="2911378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3A136134-3C37-0AF6-356E-C927BD7F9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5863" y="3514463"/>
              <a:ext cx="2142861" cy="49351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397C1AC7-6063-B5C8-DEDB-824167E5C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8444" y="3667524"/>
              <a:ext cx="2663556" cy="615107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80AEB5F1-B8BE-D060-625C-9B3896F7F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1305" y="3894971"/>
              <a:ext cx="2660695" cy="613676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6C297118-D07F-AB93-6AB7-3B53C9CF33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1452" y="4122417"/>
              <a:ext cx="2550548" cy="587927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3EC4AEF5-BD5C-B598-80C7-2B8135890F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1960" y="4348433"/>
              <a:ext cx="2170040" cy="50066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3704B026-184E-1611-81B2-8B451D9C96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3163" y="4587323"/>
              <a:ext cx="1220201" cy="2803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5415CEE-E58D-C7D5-188B-EC7755D97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8711" y="2018180"/>
              <a:ext cx="2313088" cy="1725160"/>
            </a:xfrm>
            <a:custGeom>
              <a:avLst/>
              <a:gdLst>
                <a:gd name="T0" fmla="*/ 13812 w 14561"/>
                <a:gd name="T1" fmla="*/ 6652 h 10857"/>
                <a:gd name="T2" fmla="*/ 8618 w 14561"/>
                <a:gd name="T3" fmla="*/ 121 h 10857"/>
                <a:gd name="T4" fmla="*/ 7520 w 14561"/>
                <a:gd name="T5" fmla="*/ 792 h 10857"/>
                <a:gd name="T6" fmla="*/ 2667 w 14561"/>
                <a:gd name="T7" fmla="*/ 3336 h 10857"/>
                <a:gd name="T8" fmla="*/ 1437 w 14561"/>
                <a:gd name="T9" fmla="*/ 3914 h 10857"/>
                <a:gd name="T10" fmla="*/ 205 w 14561"/>
                <a:gd name="T11" fmla="*/ 4556 h 10857"/>
                <a:gd name="T12" fmla="*/ 3728 w 14561"/>
                <a:gd name="T13" fmla="*/ 2743 h 10857"/>
                <a:gd name="T14" fmla="*/ 4911 w 14561"/>
                <a:gd name="T15" fmla="*/ 2030 h 10857"/>
                <a:gd name="T16" fmla="*/ 6141 w 14561"/>
                <a:gd name="T17" fmla="*/ 1306 h 10857"/>
                <a:gd name="T18" fmla="*/ 709 w 14561"/>
                <a:gd name="T19" fmla="*/ 5739 h 10857"/>
                <a:gd name="T20" fmla="*/ 2009 w 14561"/>
                <a:gd name="T21" fmla="*/ 5077 h 10857"/>
                <a:gd name="T22" fmla="*/ 3298 w 14561"/>
                <a:gd name="T23" fmla="*/ 4462 h 10857"/>
                <a:gd name="T24" fmla="*/ 4550 w 14561"/>
                <a:gd name="T25" fmla="*/ 3881 h 10857"/>
                <a:gd name="T26" fmla="*/ 5752 w 14561"/>
                <a:gd name="T27" fmla="*/ 3297 h 10857"/>
                <a:gd name="T28" fmla="*/ 5697 w 14561"/>
                <a:gd name="T29" fmla="*/ 3333 h 10857"/>
                <a:gd name="T30" fmla="*/ 6852 w 14561"/>
                <a:gd name="T31" fmla="*/ 2676 h 10857"/>
                <a:gd name="T32" fmla="*/ 8023 w 14561"/>
                <a:gd name="T33" fmla="*/ 1975 h 10857"/>
                <a:gd name="T34" fmla="*/ 9239 w 14561"/>
                <a:gd name="T35" fmla="*/ 1250 h 10857"/>
                <a:gd name="T36" fmla="*/ 1342 w 14561"/>
                <a:gd name="T37" fmla="*/ 6979 h 10857"/>
                <a:gd name="T38" fmla="*/ 2639 w 14561"/>
                <a:gd name="T39" fmla="*/ 6302 h 10857"/>
                <a:gd name="T40" fmla="*/ 3934 w 14561"/>
                <a:gd name="T41" fmla="*/ 5675 h 10857"/>
                <a:gd name="T42" fmla="*/ 5199 w 14561"/>
                <a:gd name="T43" fmla="*/ 5088 h 10857"/>
                <a:gd name="T44" fmla="*/ 6415 w 14561"/>
                <a:gd name="T45" fmla="*/ 4508 h 10857"/>
                <a:gd name="T46" fmla="*/ 6370 w 14561"/>
                <a:gd name="T47" fmla="*/ 4553 h 10857"/>
                <a:gd name="T48" fmla="*/ 7523 w 14561"/>
                <a:gd name="T49" fmla="*/ 3911 h 10857"/>
                <a:gd name="T50" fmla="*/ 8687 w 14561"/>
                <a:gd name="T51" fmla="*/ 3222 h 10857"/>
                <a:gd name="T52" fmla="*/ 9888 w 14561"/>
                <a:gd name="T53" fmla="*/ 2499 h 10857"/>
                <a:gd name="T54" fmla="*/ 1977 w 14561"/>
                <a:gd name="T55" fmla="*/ 8222 h 10857"/>
                <a:gd name="T56" fmla="*/ 3270 w 14561"/>
                <a:gd name="T57" fmla="*/ 7532 h 10857"/>
                <a:gd name="T58" fmla="*/ 4568 w 14561"/>
                <a:gd name="T59" fmla="*/ 6891 h 10857"/>
                <a:gd name="T60" fmla="*/ 5844 w 14561"/>
                <a:gd name="T61" fmla="*/ 6294 h 10857"/>
                <a:gd name="T62" fmla="*/ 7074 w 14561"/>
                <a:gd name="T63" fmla="*/ 5716 h 10857"/>
                <a:gd name="T64" fmla="*/ 8257 w 14561"/>
                <a:gd name="T65" fmla="*/ 5123 h 10857"/>
                <a:gd name="T66" fmla="*/ 8194 w 14561"/>
                <a:gd name="T67" fmla="*/ 5142 h 10857"/>
                <a:gd name="T68" fmla="*/ 9353 w 14561"/>
                <a:gd name="T69" fmla="*/ 4465 h 10857"/>
                <a:gd name="T70" fmla="*/ 10541 w 14561"/>
                <a:gd name="T71" fmla="*/ 3748 h 10857"/>
                <a:gd name="T72" fmla="*/ 2617 w 14561"/>
                <a:gd name="T73" fmla="*/ 9468 h 10857"/>
                <a:gd name="T74" fmla="*/ 3900 w 14561"/>
                <a:gd name="T75" fmla="*/ 8767 h 10857"/>
                <a:gd name="T76" fmla="*/ 5200 w 14561"/>
                <a:gd name="T77" fmla="*/ 8111 h 10857"/>
                <a:gd name="T78" fmla="*/ 6485 w 14561"/>
                <a:gd name="T79" fmla="*/ 7503 h 10857"/>
                <a:gd name="T80" fmla="*/ 7729 w 14561"/>
                <a:gd name="T81" fmla="*/ 6924 h 10857"/>
                <a:gd name="T82" fmla="*/ 8925 w 14561"/>
                <a:gd name="T83" fmla="*/ 6337 h 10857"/>
                <a:gd name="T84" fmla="*/ 8867 w 14561"/>
                <a:gd name="T85" fmla="*/ 6367 h 10857"/>
                <a:gd name="T86" fmla="*/ 10022 w 14561"/>
                <a:gd name="T87" fmla="*/ 5705 h 10857"/>
                <a:gd name="T88" fmla="*/ 11199 w 14561"/>
                <a:gd name="T89" fmla="*/ 4997 h 10857"/>
                <a:gd name="T90" fmla="*/ 3261 w 14561"/>
                <a:gd name="T91" fmla="*/ 10716 h 10857"/>
                <a:gd name="T92" fmla="*/ 4531 w 14561"/>
                <a:gd name="T93" fmla="*/ 10005 h 10857"/>
                <a:gd name="T94" fmla="*/ 5830 w 14561"/>
                <a:gd name="T95" fmla="*/ 9335 h 10857"/>
                <a:gd name="T96" fmla="*/ 7122 w 14561"/>
                <a:gd name="T97" fmla="*/ 8714 h 10857"/>
                <a:gd name="T98" fmla="*/ 8381 w 14561"/>
                <a:gd name="T99" fmla="*/ 8130 h 10857"/>
                <a:gd name="T100" fmla="*/ 9590 w 14561"/>
                <a:gd name="T101" fmla="*/ 7549 h 10857"/>
                <a:gd name="T102" fmla="*/ 9539 w 14561"/>
                <a:gd name="T103" fmla="*/ 7589 h 10857"/>
                <a:gd name="T104" fmla="*/ 10693 w 14561"/>
                <a:gd name="T105" fmla="*/ 6941 h 10857"/>
                <a:gd name="T106" fmla="*/ 11861 w 14561"/>
                <a:gd name="T107" fmla="*/ 6245 h 10857"/>
                <a:gd name="T108" fmla="*/ 6361 w 14561"/>
                <a:gd name="T109" fmla="*/ 10661 h 10857"/>
                <a:gd name="T110" fmla="*/ 7618 w 14561"/>
                <a:gd name="T111" fmla="*/ 9943 h 10857"/>
                <a:gd name="T112" fmla="*/ 8913 w 14561"/>
                <a:gd name="T113" fmla="*/ 9259 h 10857"/>
                <a:gd name="T114" fmla="*/ 10210 w 14561"/>
                <a:gd name="T115" fmla="*/ 8625 h 10857"/>
                <a:gd name="T116" fmla="*/ 11481 w 14561"/>
                <a:gd name="T117" fmla="*/ 8034 h 10857"/>
                <a:gd name="T118" fmla="*/ 12703 w 14561"/>
                <a:gd name="T119" fmla="*/ 7455 h 10857"/>
                <a:gd name="T120" fmla="*/ 12078 w 14561"/>
                <a:gd name="T121" fmla="*/ 9389 h 10857"/>
                <a:gd name="T122" fmla="*/ 12015 w 14561"/>
                <a:gd name="T123" fmla="*/ 9402 h 10857"/>
                <a:gd name="T124" fmla="*/ 13176 w 14561"/>
                <a:gd name="T125" fmla="*/ 8718 h 1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1" h="10857">
                  <a:moveTo>
                    <a:pt x="14561" y="8063"/>
                  </a:moveTo>
                  <a:lnTo>
                    <a:pt x="14550" y="8039"/>
                  </a:lnTo>
                  <a:lnTo>
                    <a:pt x="14540" y="8016"/>
                  </a:lnTo>
                  <a:lnTo>
                    <a:pt x="14530" y="7993"/>
                  </a:lnTo>
                  <a:lnTo>
                    <a:pt x="14520" y="7970"/>
                  </a:lnTo>
                  <a:lnTo>
                    <a:pt x="14510" y="7947"/>
                  </a:lnTo>
                  <a:lnTo>
                    <a:pt x="14500" y="7924"/>
                  </a:lnTo>
                  <a:lnTo>
                    <a:pt x="14491" y="7901"/>
                  </a:lnTo>
                  <a:lnTo>
                    <a:pt x="14481" y="7879"/>
                  </a:lnTo>
                  <a:lnTo>
                    <a:pt x="14468" y="7880"/>
                  </a:lnTo>
                  <a:lnTo>
                    <a:pt x="14454" y="7882"/>
                  </a:lnTo>
                  <a:lnTo>
                    <a:pt x="14442" y="7886"/>
                  </a:lnTo>
                  <a:lnTo>
                    <a:pt x="14429" y="7891"/>
                  </a:lnTo>
                  <a:lnTo>
                    <a:pt x="14419" y="7897"/>
                  </a:lnTo>
                  <a:lnTo>
                    <a:pt x="14410" y="7904"/>
                  </a:lnTo>
                  <a:lnTo>
                    <a:pt x="14403" y="7911"/>
                  </a:lnTo>
                  <a:lnTo>
                    <a:pt x="14396" y="7919"/>
                  </a:lnTo>
                  <a:lnTo>
                    <a:pt x="14389" y="7927"/>
                  </a:lnTo>
                  <a:lnTo>
                    <a:pt x="14383" y="7937"/>
                  </a:lnTo>
                  <a:lnTo>
                    <a:pt x="14379" y="7946"/>
                  </a:lnTo>
                  <a:lnTo>
                    <a:pt x="14376" y="7956"/>
                  </a:lnTo>
                  <a:lnTo>
                    <a:pt x="14373" y="7966"/>
                  </a:lnTo>
                  <a:lnTo>
                    <a:pt x="14371" y="7977"/>
                  </a:lnTo>
                  <a:lnTo>
                    <a:pt x="14371" y="7988"/>
                  </a:lnTo>
                  <a:lnTo>
                    <a:pt x="14371" y="7998"/>
                  </a:lnTo>
                  <a:lnTo>
                    <a:pt x="14372" y="8009"/>
                  </a:lnTo>
                  <a:lnTo>
                    <a:pt x="14376" y="8019"/>
                  </a:lnTo>
                  <a:lnTo>
                    <a:pt x="14379" y="8029"/>
                  </a:lnTo>
                  <a:lnTo>
                    <a:pt x="14383" y="8039"/>
                  </a:lnTo>
                  <a:lnTo>
                    <a:pt x="14389" y="8049"/>
                  </a:lnTo>
                  <a:lnTo>
                    <a:pt x="14396" y="8058"/>
                  </a:lnTo>
                  <a:lnTo>
                    <a:pt x="14404" y="8066"/>
                  </a:lnTo>
                  <a:lnTo>
                    <a:pt x="14412" y="8073"/>
                  </a:lnTo>
                  <a:lnTo>
                    <a:pt x="14419" y="8080"/>
                  </a:lnTo>
                  <a:lnTo>
                    <a:pt x="14429" y="8085"/>
                  </a:lnTo>
                  <a:lnTo>
                    <a:pt x="14438" y="8090"/>
                  </a:lnTo>
                  <a:lnTo>
                    <a:pt x="14448" y="8093"/>
                  </a:lnTo>
                  <a:lnTo>
                    <a:pt x="14459" y="8095"/>
                  </a:lnTo>
                  <a:lnTo>
                    <a:pt x="14469" y="8098"/>
                  </a:lnTo>
                  <a:lnTo>
                    <a:pt x="14480" y="8098"/>
                  </a:lnTo>
                  <a:lnTo>
                    <a:pt x="14490" y="8098"/>
                  </a:lnTo>
                  <a:lnTo>
                    <a:pt x="14501" y="8095"/>
                  </a:lnTo>
                  <a:lnTo>
                    <a:pt x="14511" y="8093"/>
                  </a:lnTo>
                  <a:lnTo>
                    <a:pt x="14521" y="8090"/>
                  </a:lnTo>
                  <a:lnTo>
                    <a:pt x="14531" y="8085"/>
                  </a:lnTo>
                  <a:lnTo>
                    <a:pt x="14539" y="8081"/>
                  </a:lnTo>
                  <a:lnTo>
                    <a:pt x="14547" y="8075"/>
                  </a:lnTo>
                  <a:lnTo>
                    <a:pt x="14554" y="8070"/>
                  </a:lnTo>
                  <a:lnTo>
                    <a:pt x="14561" y="8063"/>
                  </a:lnTo>
                  <a:close/>
                  <a:moveTo>
                    <a:pt x="13930" y="6803"/>
                  </a:moveTo>
                  <a:lnTo>
                    <a:pt x="13909" y="6767"/>
                  </a:lnTo>
                  <a:lnTo>
                    <a:pt x="13888" y="6729"/>
                  </a:lnTo>
                  <a:lnTo>
                    <a:pt x="13867" y="6690"/>
                  </a:lnTo>
                  <a:lnTo>
                    <a:pt x="13846" y="6652"/>
                  </a:lnTo>
                  <a:lnTo>
                    <a:pt x="13837" y="6651"/>
                  </a:lnTo>
                  <a:lnTo>
                    <a:pt x="13829" y="6650"/>
                  </a:lnTo>
                  <a:lnTo>
                    <a:pt x="13820" y="6651"/>
                  </a:lnTo>
                  <a:lnTo>
                    <a:pt x="13812" y="6652"/>
                  </a:lnTo>
                  <a:lnTo>
                    <a:pt x="13803" y="6653"/>
                  </a:lnTo>
                  <a:lnTo>
                    <a:pt x="13794" y="6657"/>
                  </a:lnTo>
                  <a:lnTo>
                    <a:pt x="13786" y="6659"/>
                  </a:lnTo>
                  <a:lnTo>
                    <a:pt x="13778" y="6664"/>
                  </a:lnTo>
                  <a:lnTo>
                    <a:pt x="13768" y="6669"/>
                  </a:lnTo>
                  <a:lnTo>
                    <a:pt x="13759" y="6676"/>
                  </a:lnTo>
                  <a:lnTo>
                    <a:pt x="13751" y="6683"/>
                  </a:lnTo>
                  <a:lnTo>
                    <a:pt x="13745" y="6692"/>
                  </a:lnTo>
                  <a:lnTo>
                    <a:pt x="13738" y="6699"/>
                  </a:lnTo>
                  <a:lnTo>
                    <a:pt x="13732" y="6708"/>
                  </a:lnTo>
                  <a:lnTo>
                    <a:pt x="13728" y="6719"/>
                  </a:lnTo>
                  <a:lnTo>
                    <a:pt x="13724" y="6729"/>
                  </a:lnTo>
                  <a:lnTo>
                    <a:pt x="13722" y="6739"/>
                  </a:lnTo>
                  <a:lnTo>
                    <a:pt x="13720" y="6749"/>
                  </a:lnTo>
                  <a:lnTo>
                    <a:pt x="13720" y="6759"/>
                  </a:lnTo>
                  <a:lnTo>
                    <a:pt x="13720" y="6770"/>
                  </a:lnTo>
                  <a:lnTo>
                    <a:pt x="13721" y="6780"/>
                  </a:lnTo>
                  <a:lnTo>
                    <a:pt x="13724" y="6791"/>
                  </a:lnTo>
                  <a:lnTo>
                    <a:pt x="13728" y="6802"/>
                  </a:lnTo>
                  <a:lnTo>
                    <a:pt x="13732" y="6812"/>
                  </a:lnTo>
                  <a:lnTo>
                    <a:pt x="13738" y="6822"/>
                  </a:lnTo>
                  <a:lnTo>
                    <a:pt x="13745" y="6830"/>
                  </a:lnTo>
                  <a:lnTo>
                    <a:pt x="13752" y="6839"/>
                  </a:lnTo>
                  <a:lnTo>
                    <a:pt x="13760" y="6845"/>
                  </a:lnTo>
                  <a:lnTo>
                    <a:pt x="13768" y="6852"/>
                  </a:lnTo>
                  <a:lnTo>
                    <a:pt x="13777" y="6857"/>
                  </a:lnTo>
                  <a:lnTo>
                    <a:pt x="13787" y="6861"/>
                  </a:lnTo>
                  <a:lnTo>
                    <a:pt x="13797" y="6866"/>
                  </a:lnTo>
                  <a:lnTo>
                    <a:pt x="13807" y="6868"/>
                  </a:lnTo>
                  <a:lnTo>
                    <a:pt x="13817" y="6869"/>
                  </a:lnTo>
                  <a:lnTo>
                    <a:pt x="13829" y="6870"/>
                  </a:lnTo>
                  <a:lnTo>
                    <a:pt x="13839" y="6869"/>
                  </a:lnTo>
                  <a:lnTo>
                    <a:pt x="13849" y="6868"/>
                  </a:lnTo>
                  <a:lnTo>
                    <a:pt x="13860" y="6866"/>
                  </a:lnTo>
                  <a:lnTo>
                    <a:pt x="13870" y="6862"/>
                  </a:lnTo>
                  <a:lnTo>
                    <a:pt x="13880" y="6857"/>
                  </a:lnTo>
                  <a:lnTo>
                    <a:pt x="13889" y="6852"/>
                  </a:lnTo>
                  <a:lnTo>
                    <a:pt x="13897" y="6846"/>
                  </a:lnTo>
                  <a:lnTo>
                    <a:pt x="13904" y="6841"/>
                  </a:lnTo>
                  <a:lnTo>
                    <a:pt x="13911" y="6834"/>
                  </a:lnTo>
                  <a:lnTo>
                    <a:pt x="13916" y="6826"/>
                  </a:lnTo>
                  <a:lnTo>
                    <a:pt x="13922" y="6820"/>
                  </a:lnTo>
                  <a:lnTo>
                    <a:pt x="13926" y="6812"/>
                  </a:lnTo>
                  <a:lnTo>
                    <a:pt x="13930" y="6803"/>
                  </a:lnTo>
                  <a:close/>
                  <a:moveTo>
                    <a:pt x="8795" y="0"/>
                  </a:moveTo>
                  <a:lnTo>
                    <a:pt x="8772" y="10"/>
                  </a:lnTo>
                  <a:lnTo>
                    <a:pt x="8747" y="20"/>
                  </a:lnTo>
                  <a:lnTo>
                    <a:pt x="8722" y="30"/>
                  </a:lnTo>
                  <a:lnTo>
                    <a:pt x="8697" y="40"/>
                  </a:lnTo>
                  <a:lnTo>
                    <a:pt x="8671" y="52"/>
                  </a:lnTo>
                  <a:lnTo>
                    <a:pt x="8646" y="63"/>
                  </a:lnTo>
                  <a:lnTo>
                    <a:pt x="8620" y="73"/>
                  </a:lnTo>
                  <a:lnTo>
                    <a:pt x="8593" y="84"/>
                  </a:lnTo>
                  <a:lnTo>
                    <a:pt x="8596" y="90"/>
                  </a:lnTo>
                  <a:lnTo>
                    <a:pt x="8599" y="95"/>
                  </a:lnTo>
                  <a:lnTo>
                    <a:pt x="8605" y="104"/>
                  </a:lnTo>
                  <a:lnTo>
                    <a:pt x="8611" y="113"/>
                  </a:lnTo>
                  <a:lnTo>
                    <a:pt x="8618" y="121"/>
                  </a:lnTo>
                  <a:lnTo>
                    <a:pt x="8626" y="129"/>
                  </a:lnTo>
                  <a:lnTo>
                    <a:pt x="8635" y="135"/>
                  </a:lnTo>
                  <a:lnTo>
                    <a:pt x="8644" y="140"/>
                  </a:lnTo>
                  <a:lnTo>
                    <a:pt x="8654" y="145"/>
                  </a:lnTo>
                  <a:lnTo>
                    <a:pt x="8663" y="148"/>
                  </a:lnTo>
                  <a:lnTo>
                    <a:pt x="8673" y="151"/>
                  </a:lnTo>
                  <a:lnTo>
                    <a:pt x="8684" y="153"/>
                  </a:lnTo>
                  <a:lnTo>
                    <a:pt x="8694" y="154"/>
                  </a:lnTo>
                  <a:lnTo>
                    <a:pt x="8706" y="153"/>
                  </a:lnTo>
                  <a:lnTo>
                    <a:pt x="8716" y="151"/>
                  </a:lnTo>
                  <a:lnTo>
                    <a:pt x="8726" y="149"/>
                  </a:lnTo>
                  <a:lnTo>
                    <a:pt x="8737" y="145"/>
                  </a:lnTo>
                  <a:lnTo>
                    <a:pt x="8747" y="140"/>
                  </a:lnTo>
                  <a:lnTo>
                    <a:pt x="8756" y="135"/>
                  </a:lnTo>
                  <a:lnTo>
                    <a:pt x="8764" y="129"/>
                  </a:lnTo>
                  <a:lnTo>
                    <a:pt x="8772" y="122"/>
                  </a:lnTo>
                  <a:lnTo>
                    <a:pt x="8780" y="114"/>
                  </a:lnTo>
                  <a:lnTo>
                    <a:pt x="8785" y="107"/>
                  </a:lnTo>
                  <a:lnTo>
                    <a:pt x="8791" y="98"/>
                  </a:lnTo>
                  <a:lnTo>
                    <a:pt x="8795" y="89"/>
                  </a:lnTo>
                  <a:lnTo>
                    <a:pt x="8799" y="80"/>
                  </a:lnTo>
                  <a:lnTo>
                    <a:pt x="8802" y="70"/>
                  </a:lnTo>
                  <a:lnTo>
                    <a:pt x="8803" y="61"/>
                  </a:lnTo>
                  <a:lnTo>
                    <a:pt x="8804" y="50"/>
                  </a:lnTo>
                  <a:lnTo>
                    <a:pt x="8805" y="40"/>
                  </a:lnTo>
                  <a:lnTo>
                    <a:pt x="8804" y="30"/>
                  </a:lnTo>
                  <a:lnTo>
                    <a:pt x="8802" y="20"/>
                  </a:lnTo>
                  <a:lnTo>
                    <a:pt x="8800" y="10"/>
                  </a:lnTo>
                  <a:lnTo>
                    <a:pt x="8795" y="0"/>
                  </a:lnTo>
                  <a:close/>
                  <a:moveTo>
                    <a:pt x="7496" y="590"/>
                  </a:moveTo>
                  <a:lnTo>
                    <a:pt x="7465" y="605"/>
                  </a:lnTo>
                  <a:lnTo>
                    <a:pt x="7432" y="621"/>
                  </a:lnTo>
                  <a:lnTo>
                    <a:pt x="7401" y="636"/>
                  </a:lnTo>
                  <a:lnTo>
                    <a:pt x="7368" y="652"/>
                  </a:lnTo>
                  <a:lnTo>
                    <a:pt x="7364" y="663"/>
                  </a:lnTo>
                  <a:lnTo>
                    <a:pt x="7362" y="676"/>
                  </a:lnTo>
                  <a:lnTo>
                    <a:pt x="7359" y="687"/>
                  </a:lnTo>
                  <a:lnTo>
                    <a:pt x="7359" y="699"/>
                  </a:lnTo>
                  <a:lnTo>
                    <a:pt x="7361" y="711"/>
                  </a:lnTo>
                  <a:lnTo>
                    <a:pt x="7363" y="724"/>
                  </a:lnTo>
                  <a:lnTo>
                    <a:pt x="7367" y="735"/>
                  </a:lnTo>
                  <a:lnTo>
                    <a:pt x="7372" y="747"/>
                  </a:lnTo>
                  <a:lnTo>
                    <a:pt x="7377" y="756"/>
                  </a:lnTo>
                  <a:lnTo>
                    <a:pt x="7384" y="765"/>
                  </a:lnTo>
                  <a:lnTo>
                    <a:pt x="7392" y="773"/>
                  </a:lnTo>
                  <a:lnTo>
                    <a:pt x="7400" y="781"/>
                  </a:lnTo>
                  <a:lnTo>
                    <a:pt x="7409" y="787"/>
                  </a:lnTo>
                  <a:lnTo>
                    <a:pt x="7418" y="792"/>
                  </a:lnTo>
                  <a:lnTo>
                    <a:pt x="7427" y="797"/>
                  </a:lnTo>
                  <a:lnTo>
                    <a:pt x="7437" y="800"/>
                  </a:lnTo>
                  <a:lnTo>
                    <a:pt x="7447" y="803"/>
                  </a:lnTo>
                  <a:lnTo>
                    <a:pt x="7457" y="805"/>
                  </a:lnTo>
                  <a:lnTo>
                    <a:pt x="7468" y="806"/>
                  </a:lnTo>
                  <a:lnTo>
                    <a:pt x="7478" y="805"/>
                  </a:lnTo>
                  <a:lnTo>
                    <a:pt x="7489" y="803"/>
                  </a:lnTo>
                  <a:lnTo>
                    <a:pt x="7500" y="801"/>
                  </a:lnTo>
                  <a:lnTo>
                    <a:pt x="7510" y="797"/>
                  </a:lnTo>
                  <a:lnTo>
                    <a:pt x="7520" y="792"/>
                  </a:lnTo>
                  <a:lnTo>
                    <a:pt x="7530" y="787"/>
                  </a:lnTo>
                  <a:lnTo>
                    <a:pt x="7539" y="780"/>
                  </a:lnTo>
                  <a:lnTo>
                    <a:pt x="7547" y="773"/>
                  </a:lnTo>
                  <a:lnTo>
                    <a:pt x="7553" y="765"/>
                  </a:lnTo>
                  <a:lnTo>
                    <a:pt x="7560" y="756"/>
                  </a:lnTo>
                  <a:lnTo>
                    <a:pt x="7566" y="747"/>
                  </a:lnTo>
                  <a:lnTo>
                    <a:pt x="7570" y="737"/>
                  </a:lnTo>
                  <a:lnTo>
                    <a:pt x="7574" y="728"/>
                  </a:lnTo>
                  <a:lnTo>
                    <a:pt x="7576" y="717"/>
                  </a:lnTo>
                  <a:lnTo>
                    <a:pt x="7578" y="707"/>
                  </a:lnTo>
                  <a:lnTo>
                    <a:pt x="7578" y="697"/>
                  </a:lnTo>
                  <a:lnTo>
                    <a:pt x="7578" y="686"/>
                  </a:lnTo>
                  <a:lnTo>
                    <a:pt x="7577" y="676"/>
                  </a:lnTo>
                  <a:lnTo>
                    <a:pt x="7574" y="664"/>
                  </a:lnTo>
                  <a:lnTo>
                    <a:pt x="7570" y="654"/>
                  </a:lnTo>
                  <a:lnTo>
                    <a:pt x="7566" y="644"/>
                  </a:lnTo>
                  <a:lnTo>
                    <a:pt x="7559" y="634"/>
                  </a:lnTo>
                  <a:lnTo>
                    <a:pt x="7552" y="625"/>
                  </a:lnTo>
                  <a:lnTo>
                    <a:pt x="7544" y="617"/>
                  </a:lnTo>
                  <a:lnTo>
                    <a:pt x="7537" y="609"/>
                  </a:lnTo>
                  <a:lnTo>
                    <a:pt x="7526" y="603"/>
                  </a:lnTo>
                  <a:lnTo>
                    <a:pt x="7518" y="597"/>
                  </a:lnTo>
                  <a:lnTo>
                    <a:pt x="7507" y="594"/>
                  </a:lnTo>
                  <a:lnTo>
                    <a:pt x="7496" y="590"/>
                  </a:lnTo>
                  <a:close/>
                  <a:moveTo>
                    <a:pt x="2558" y="3194"/>
                  </a:moveTo>
                  <a:lnTo>
                    <a:pt x="2472" y="3242"/>
                  </a:lnTo>
                  <a:lnTo>
                    <a:pt x="2465" y="3254"/>
                  </a:lnTo>
                  <a:lnTo>
                    <a:pt x="2459" y="3268"/>
                  </a:lnTo>
                  <a:lnTo>
                    <a:pt x="2455" y="3282"/>
                  </a:lnTo>
                  <a:lnTo>
                    <a:pt x="2454" y="3297"/>
                  </a:lnTo>
                  <a:lnTo>
                    <a:pt x="2454" y="3312"/>
                  </a:lnTo>
                  <a:lnTo>
                    <a:pt x="2455" y="3326"/>
                  </a:lnTo>
                  <a:lnTo>
                    <a:pt x="2459" y="3341"/>
                  </a:lnTo>
                  <a:lnTo>
                    <a:pt x="2466" y="3355"/>
                  </a:lnTo>
                  <a:lnTo>
                    <a:pt x="2472" y="3364"/>
                  </a:lnTo>
                  <a:lnTo>
                    <a:pt x="2478" y="3373"/>
                  </a:lnTo>
                  <a:lnTo>
                    <a:pt x="2485" y="3381"/>
                  </a:lnTo>
                  <a:lnTo>
                    <a:pt x="2493" y="3389"/>
                  </a:lnTo>
                  <a:lnTo>
                    <a:pt x="2502" y="3395"/>
                  </a:lnTo>
                  <a:lnTo>
                    <a:pt x="2511" y="3400"/>
                  </a:lnTo>
                  <a:lnTo>
                    <a:pt x="2521" y="3405"/>
                  </a:lnTo>
                  <a:lnTo>
                    <a:pt x="2530" y="3408"/>
                  </a:lnTo>
                  <a:lnTo>
                    <a:pt x="2540" y="3411"/>
                  </a:lnTo>
                  <a:lnTo>
                    <a:pt x="2551" y="3413"/>
                  </a:lnTo>
                  <a:lnTo>
                    <a:pt x="2561" y="3414"/>
                  </a:lnTo>
                  <a:lnTo>
                    <a:pt x="2573" y="3413"/>
                  </a:lnTo>
                  <a:lnTo>
                    <a:pt x="2583" y="3411"/>
                  </a:lnTo>
                  <a:lnTo>
                    <a:pt x="2593" y="3409"/>
                  </a:lnTo>
                  <a:lnTo>
                    <a:pt x="2604" y="3405"/>
                  </a:lnTo>
                  <a:lnTo>
                    <a:pt x="2614" y="3400"/>
                  </a:lnTo>
                  <a:lnTo>
                    <a:pt x="2623" y="3395"/>
                  </a:lnTo>
                  <a:lnTo>
                    <a:pt x="2632" y="3388"/>
                  </a:lnTo>
                  <a:lnTo>
                    <a:pt x="2640" y="3381"/>
                  </a:lnTo>
                  <a:lnTo>
                    <a:pt x="2648" y="3373"/>
                  </a:lnTo>
                  <a:lnTo>
                    <a:pt x="2653" y="3364"/>
                  </a:lnTo>
                  <a:lnTo>
                    <a:pt x="2659" y="3355"/>
                  </a:lnTo>
                  <a:lnTo>
                    <a:pt x="2663" y="3345"/>
                  </a:lnTo>
                  <a:lnTo>
                    <a:pt x="2667" y="3336"/>
                  </a:lnTo>
                  <a:lnTo>
                    <a:pt x="2670" y="3325"/>
                  </a:lnTo>
                  <a:lnTo>
                    <a:pt x="2671" y="3315"/>
                  </a:lnTo>
                  <a:lnTo>
                    <a:pt x="2672" y="3305"/>
                  </a:lnTo>
                  <a:lnTo>
                    <a:pt x="2671" y="3294"/>
                  </a:lnTo>
                  <a:lnTo>
                    <a:pt x="2670" y="3284"/>
                  </a:lnTo>
                  <a:lnTo>
                    <a:pt x="2668" y="3272"/>
                  </a:lnTo>
                  <a:lnTo>
                    <a:pt x="2663" y="3262"/>
                  </a:lnTo>
                  <a:lnTo>
                    <a:pt x="2659" y="3252"/>
                  </a:lnTo>
                  <a:lnTo>
                    <a:pt x="2656" y="3245"/>
                  </a:lnTo>
                  <a:lnTo>
                    <a:pt x="2651" y="3239"/>
                  </a:lnTo>
                  <a:lnTo>
                    <a:pt x="2645" y="3232"/>
                  </a:lnTo>
                  <a:lnTo>
                    <a:pt x="2640" y="3226"/>
                  </a:lnTo>
                  <a:lnTo>
                    <a:pt x="2629" y="3216"/>
                  </a:lnTo>
                  <a:lnTo>
                    <a:pt x="2616" y="3208"/>
                  </a:lnTo>
                  <a:lnTo>
                    <a:pt x="2603" y="3202"/>
                  </a:lnTo>
                  <a:lnTo>
                    <a:pt x="2588" y="3197"/>
                  </a:lnTo>
                  <a:lnTo>
                    <a:pt x="2573" y="3195"/>
                  </a:lnTo>
                  <a:lnTo>
                    <a:pt x="2558" y="3194"/>
                  </a:lnTo>
                  <a:close/>
                  <a:moveTo>
                    <a:pt x="1382" y="3856"/>
                  </a:moveTo>
                  <a:lnTo>
                    <a:pt x="1332" y="3886"/>
                  </a:lnTo>
                  <a:lnTo>
                    <a:pt x="1288" y="3911"/>
                  </a:lnTo>
                  <a:lnTo>
                    <a:pt x="1253" y="3932"/>
                  </a:lnTo>
                  <a:lnTo>
                    <a:pt x="1227" y="3948"/>
                  </a:lnTo>
                  <a:lnTo>
                    <a:pt x="1227" y="3962"/>
                  </a:lnTo>
                  <a:lnTo>
                    <a:pt x="1229" y="3978"/>
                  </a:lnTo>
                  <a:lnTo>
                    <a:pt x="1233" y="3993"/>
                  </a:lnTo>
                  <a:lnTo>
                    <a:pt x="1239" y="4007"/>
                  </a:lnTo>
                  <a:lnTo>
                    <a:pt x="1244" y="4016"/>
                  </a:lnTo>
                  <a:lnTo>
                    <a:pt x="1251" y="4025"/>
                  </a:lnTo>
                  <a:lnTo>
                    <a:pt x="1259" y="4033"/>
                  </a:lnTo>
                  <a:lnTo>
                    <a:pt x="1267" y="4041"/>
                  </a:lnTo>
                  <a:lnTo>
                    <a:pt x="1276" y="4047"/>
                  </a:lnTo>
                  <a:lnTo>
                    <a:pt x="1285" y="4052"/>
                  </a:lnTo>
                  <a:lnTo>
                    <a:pt x="1294" y="4057"/>
                  </a:lnTo>
                  <a:lnTo>
                    <a:pt x="1304" y="4060"/>
                  </a:lnTo>
                  <a:lnTo>
                    <a:pt x="1314" y="4063"/>
                  </a:lnTo>
                  <a:lnTo>
                    <a:pt x="1324" y="4065"/>
                  </a:lnTo>
                  <a:lnTo>
                    <a:pt x="1335" y="4066"/>
                  </a:lnTo>
                  <a:lnTo>
                    <a:pt x="1345" y="4065"/>
                  </a:lnTo>
                  <a:lnTo>
                    <a:pt x="1357" y="4063"/>
                  </a:lnTo>
                  <a:lnTo>
                    <a:pt x="1367" y="4061"/>
                  </a:lnTo>
                  <a:lnTo>
                    <a:pt x="1377" y="4057"/>
                  </a:lnTo>
                  <a:lnTo>
                    <a:pt x="1387" y="4052"/>
                  </a:lnTo>
                  <a:lnTo>
                    <a:pt x="1397" y="4047"/>
                  </a:lnTo>
                  <a:lnTo>
                    <a:pt x="1406" y="4040"/>
                  </a:lnTo>
                  <a:lnTo>
                    <a:pt x="1414" y="4033"/>
                  </a:lnTo>
                  <a:lnTo>
                    <a:pt x="1420" y="4025"/>
                  </a:lnTo>
                  <a:lnTo>
                    <a:pt x="1427" y="4016"/>
                  </a:lnTo>
                  <a:lnTo>
                    <a:pt x="1433" y="4007"/>
                  </a:lnTo>
                  <a:lnTo>
                    <a:pt x="1437" y="3997"/>
                  </a:lnTo>
                  <a:lnTo>
                    <a:pt x="1441" y="3988"/>
                  </a:lnTo>
                  <a:lnTo>
                    <a:pt x="1443" y="3977"/>
                  </a:lnTo>
                  <a:lnTo>
                    <a:pt x="1445" y="3967"/>
                  </a:lnTo>
                  <a:lnTo>
                    <a:pt x="1445" y="3957"/>
                  </a:lnTo>
                  <a:lnTo>
                    <a:pt x="1445" y="3946"/>
                  </a:lnTo>
                  <a:lnTo>
                    <a:pt x="1444" y="3936"/>
                  </a:lnTo>
                  <a:lnTo>
                    <a:pt x="1441" y="3924"/>
                  </a:lnTo>
                  <a:lnTo>
                    <a:pt x="1437" y="3914"/>
                  </a:lnTo>
                  <a:lnTo>
                    <a:pt x="1433" y="3904"/>
                  </a:lnTo>
                  <a:lnTo>
                    <a:pt x="1428" y="3896"/>
                  </a:lnTo>
                  <a:lnTo>
                    <a:pt x="1423" y="3888"/>
                  </a:lnTo>
                  <a:lnTo>
                    <a:pt x="1417" y="3882"/>
                  </a:lnTo>
                  <a:lnTo>
                    <a:pt x="1410" y="3876"/>
                  </a:lnTo>
                  <a:lnTo>
                    <a:pt x="1405" y="3870"/>
                  </a:lnTo>
                  <a:lnTo>
                    <a:pt x="1397" y="3865"/>
                  </a:lnTo>
                  <a:lnTo>
                    <a:pt x="1390" y="3860"/>
                  </a:lnTo>
                  <a:lnTo>
                    <a:pt x="1382" y="3856"/>
                  </a:lnTo>
                  <a:close/>
                  <a:moveTo>
                    <a:pt x="168" y="4516"/>
                  </a:moveTo>
                  <a:lnTo>
                    <a:pt x="147" y="4525"/>
                  </a:lnTo>
                  <a:lnTo>
                    <a:pt x="126" y="4534"/>
                  </a:lnTo>
                  <a:lnTo>
                    <a:pt x="106" y="4544"/>
                  </a:lnTo>
                  <a:lnTo>
                    <a:pt x="84" y="4553"/>
                  </a:lnTo>
                  <a:lnTo>
                    <a:pt x="63" y="4563"/>
                  </a:lnTo>
                  <a:lnTo>
                    <a:pt x="43" y="4572"/>
                  </a:lnTo>
                  <a:lnTo>
                    <a:pt x="22" y="4582"/>
                  </a:lnTo>
                  <a:lnTo>
                    <a:pt x="1" y="4591"/>
                  </a:lnTo>
                  <a:lnTo>
                    <a:pt x="0" y="4600"/>
                  </a:lnTo>
                  <a:lnTo>
                    <a:pt x="0" y="4609"/>
                  </a:lnTo>
                  <a:lnTo>
                    <a:pt x="0" y="4617"/>
                  </a:lnTo>
                  <a:lnTo>
                    <a:pt x="1" y="4626"/>
                  </a:lnTo>
                  <a:lnTo>
                    <a:pt x="3" y="4634"/>
                  </a:lnTo>
                  <a:lnTo>
                    <a:pt x="6" y="4642"/>
                  </a:lnTo>
                  <a:lnTo>
                    <a:pt x="8" y="4650"/>
                  </a:lnTo>
                  <a:lnTo>
                    <a:pt x="13" y="4659"/>
                  </a:lnTo>
                  <a:lnTo>
                    <a:pt x="18" y="4668"/>
                  </a:lnTo>
                  <a:lnTo>
                    <a:pt x="25" y="4677"/>
                  </a:lnTo>
                  <a:lnTo>
                    <a:pt x="32" y="4685"/>
                  </a:lnTo>
                  <a:lnTo>
                    <a:pt x="41" y="4693"/>
                  </a:lnTo>
                  <a:lnTo>
                    <a:pt x="49" y="4699"/>
                  </a:lnTo>
                  <a:lnTo>
                    <a:pt x="58" y="4704"/>
                  </a:lnTo>
                  <a:lnTo>
                    <a:pt x="68" y="4709"/>
                  </a:lnTo>
                  <a:lnTo>
                    <a:pt x="78" y="4712"/>
                  </a:lnTo>
                  <a:lnTo>
                    <a:pt x="88" y="4715"/>
                  </a:lnTo>
                  <a:lnTo>
                    <a:pt x="98" y="4717"/>
                  </a:lnTo>
                  <a:lnTo>
                    <a:pt x="108" y="4718"/>
                  </a:lnTo>
                  <a:lnTo>
                    <a:pt x="119" y="4717"/>
                  </a:lnTo>
                  <a:lnTo>
                    <a:pt x="129" y="4715"/>
                  </a:lnTo>
                  <a:lnTo>
                    <a:pt x="140" y="4713"/>
                  </a:lnTo>
                  <a:lnTo>
                    <a:pt x="151" y="4709"/>
                  </a:lnTo>
                  <a:lnTo>
                    <a:pt x="161" y="4704"/>
                  </a:lnTo>
                  <a:lnTo>
                    <a:pt x="171" y="4699"/>
                  </a:lnTo>
                  <a:lnTo>
                    <a:pt x="179" y="4692"/>
                  </a:lnTo>
                  <a:lnTo>
                    <a:pt x="188" y="4685"/>
                  </a:lnTo>
                  <a:lnTo>
                    <a:pt x="194" y="4677"/>
                  </a:lnTo>
                  <a:lnTo>
                    <a:pt x="201" y="4668"/>
                  </a:lnTo>
                  <a:lnTo>
                    <a:pt x="205" y="4659"/>
                  </a:lnTo>
                  <a:lnTo>
                    <a:pt x="210" y="4649"/>
                  </a:lnTo>
                  <a:lnTo>
                    <a:pt x="214" y="4640"/>
                  </a:lnTo>
                  <a:lnTo>
                    <a:pt x="217" y="4629"/>
                  </a:lnTo>
                  <a:lnTo>
                    <a:pt x="218" y="4619"/>
                  </a:lnTo>
                  <a:lnTo>
                    <a:pt x="219" y="4609"/>
                  </a:lnTo>
                  <a:lnTo>
                    <a:pt x="218" y="4598"/>
                  </a:lnTo>
                  <a:lnTo>
                    <a:pt x="217" y="4588"/>
                  </a:lnTo>
                  <a:lnTo>
                    <a:pt x="214" y="4576"/>
                  </a:lnTo>
                  <a:lnTo>
                    <a:pt x="211" y="4566"/>
                  </a:lnTo>
                  <a:lnTo>
                    <a:pt x="205" y="4556"/>
                  </a:lnTo>
                  <a:lnTo>
                    <a:pt x="199" y="4544"/>
                  </a:lnTo>
                  <a:lnTo>
                    <a:pt x="190" y="4533"/>
                  </a:lnTo>
                  <a:lnTo>
                    <a:pt x="180" y="4524"/>
                  </a:lnTo>
                  <a:lnTo>
                    <a:pt x="168" y="4516"/>
                  </a:lnTo>
                  <a:close/>
                  <a:moveTo>
                    <a:pt x="3840" y="2748"/>
                  </a:moveTo>
                  <a:lnTo>
                    <a:pt x="3850" y="2743"/>
                  </a:lnTo>
                  <a:lnTo>
                    <a:pt x="3859" y="2736"/>
                  </a:lnTo>
                  <a:lnTo>
                    <a:pt x="3867" y="2729"/>
                  </a:lnTo>
                  <a:lnTo>
                    <a:pt x="3874" y="2721"/>
                  </a:lnTo>
                  <a:lnTo>
                    <a:pt x="3881" y="2712"/>
                  </a:lnTo>
                  <a:lnTo>
                    <a:pt x="3886" y="2703"/>
                  </a:lnTo>
                  <a:lnTo>
                    <a:pt x="3891" y="2693"/>
                  </a:lnTo>
                  <a:lnTo>
                    <a:pt x="3894" y="2684"/>
                  </a:lnTo>
                  <a:lnTo>
                    <a:pt x="3896" y="2673"/>
                  </a:lnTo>
                  <a:lnTo>
                    <a:pt x="3897" y="2663"/>
                  </a:lnTo>
                  <a:lnTo>
                    <a:pt x="3898" y="2653"/>
                  </a:lnTo>
                  <a:lnTo>
                    <a:pt x="3898" y="2642"/>
                  </a:lnTo>
                  <a:lnTo>
                    <a:pt x="3896" y="2632"/>
                  </a:lnTo>
                  <a:lnTo>
                    <a:pt x="3894" y="2620"/>
                  </a:lnTo>
                  <a:lnTo>
                    <a:pt x="3891" y="2610"/>
                  </a:lnTo>
                  <a:lnTo>
                    <a:pt x="3886" y="2600"/>
                  </a:lnTo>
                  <a:lnTo>
                    <a:pt x="3879" y="2591"/>
                  </a:lnTo>
                  <a:lnTo>
                    <a:pt x="3874" y="2582"/>
                  </a:lnTo>
                  <a:lnTo>
                    <a:pt x="3866" y="2574"/>
                  </a:lnTo>
                  <a:lnTo>
                    <a:pt x="3858" y="2566"/>
                  </a:lnTo>
                  <a:lnTo>
                    <a:pt x="3849" y="2561"/>
                  </a:lnTo>
                  <a:lnTo>
                    <a:pt x="3840" y="2555"/>
                  </a:lnTo>
                  <a:lnTo>
                    <a:pt x="3831" y="2551"/>
                  </a:lnTo>
                  <a:lnTo>
                    <a:pt x="3821" y="2547"/>
                  </a:lnTo>
                  <a:lnTo>
                    <a:pt x="3811" y="2544"/>
                  </a:lnTo>
                  <a:lnTo>
                    <a:pt x="3801" y="2543"/>
                  </a:lnTo>
                  <a:lnTo>
                    <a:pt x="3790" y="2542"/>
                  </a:lnTo>
                  <a:lnTo>
                    <a:pt x="3780" y="2543"/>
                  </a:lnTo>
                  <a:lnTo>
                    <a:pt x="3768" y="2544"/>
                  </a:lnTo>
                  <a:lnTo>
                    <a:pt x="3758" y="2546"/>
                  </a:lnTo>
                  <a:lnTo>
                    <a:pt x="3748" y="2550"/>
                  </a:lnTo>
                  <a:lnTo>
                    <a:pt x="3738" y="2555"/>
                  </a:lnTo>
                  <a:lnTo>
                    <a:pt x="3728" y="2561"/>
                  </a:lnTo>
                  <a:lnTo>
                    <a:pt x="3719" y="2568"/>
                  </a:lnTo>
                  <a:lnTo>
                    <a:pt x="3711" y="2574"/>
                  </a:lnTo>
                  <a:lnTo>
                    <a:pt x="3705" y="2582"/>
                  </a:lnTo>
                  <a:lnTo>
                    <a:pt x="3698" y="2591"/>
                  </a:lnTo>
                  <a:lnTo>
                    <a:pt x="3692" y="2600"/>
                  </a:lnTo>
                  <a:lnTo>
                    <a:pt x="3688" y="2610"/>
                  </a:lnTo>
                  <a:lnTo>
                    <a:pt x="3684" y="2619"/>
                  </a:lnTo>
                  <a:lnTo>
                    <a:pt x="3682" y="2629"/>
                  </a:lnTo>
                  <a:lnTo>
                    <a:pt x="3680" y="2641"/>
                  </a:lnTo>
                  <a:lnTo>
                    <a:pt x="3680" y="2651"/>
                  </a:lnTo>
                  <a:lnTo>
                    <a:pt x="3680" y="2662"/>
                  </a:lnTo>
                  <a:lnTo>
                    <a:pt x="3681" y="2672"/>
                  </a:lnTo>
                  <a:lnTo>
                    <a:pt x="3684" y="2682"/>
                  </a:lnTo>
                  <a:lnTo>
                    <a:pt x="3688" y="2693"/>
                  </a:lnTo>
                  <a:lnTo>
                    <a:pt x="3692" y="2703"/>
                  </a:lnTo>
                  <a:lnTo>
                    <a:pt x="3698" y="2712"/>
                  </a:lnTo>
                  <a:lnTo>
                    <a:pt x="3705" y="2721"/>
                  </a:lnTo>
                  <a:lnTo>
                    <a:pt x="3712" y="2729"/>
                  </a:lnTo>
                  <a:lnTo>
                    <a:pt x="3720" y="2737"/>
                  </a:lnTo>
                  <a:lnTo>
                    <a:pt x="3728" y="2743"/>
                  </a:lnTo>
                  <a:lnTo>
                    <a:pt x="3737" y="2748"/>
                  </a:lnTo>
                  <a:lnTo>
                    <a:pt x="3747" y="2753"/>
                  </a:lnTo>
                  <a:lnTo>
                    <a:pt x="3757" y="2756"/>
                  </a:lnTo>
                  <a:lnTo>
                    <a:pt x="3767" y="2759"/>
                  </a:lnTo>
                  <a:lnTo>
                    <a:pt x="3777" y="2761"/>
                  </a:lnTo>
                  <a:lnTo>
                    <a:pt x="3789" y="2762"/>
                  </a:lnTo>
                  <a:lnTo>
                    <a:pt x="3799" y="2761"/>
                  </a:lnTo>
                  <a:lnTo>
                    <a:pt x="3809" y="2759"/>
                  </a:lnTo>
                  <a:lnTo>
                    <a:pt x="3820" y="2757"/>
                  </a:lnTo>
                  <a:lnTo>
                    <a:pt x="3830" y="2753"/>
                  </a:lnTo>
                  <a:lnTo>
                    <a:pt x="3840" y="2748"/>
                  </a:lnTo>
                  <a:close/>
                  <a:moveTo>
                    <a:pt x="5067" y="2096"/>
                  </a:moveTo>
                  <a:lnTo>
                    <a:pt x="5076" y="2091"/>
                  </a:lnTo>
                  <a:lnTo>
                    <a:pt x="5085" y="2084"/>
                  </a:lnTo>
                  <a:lnTo>
                    <a:pt x="5093" y="2077"/>
                  </a:lnTo>
                  <a:lnTo>
                    <a:pt x="5101" y="2069"/>
                  </a:lnTo>
                  <a:lnTo>
                    <a:pt x="5107" y="2060"/>
                  </a:lnTo>
                  <a:lnTo>
                    <a:pt x="5112" y="2051"/>
                  </a:lnTo>
                  <a:lnTo>
                    <a:pt x="5117" y="2041"/>
                  </a:lnTo>
                  <a:lnTo>
                    <a:pt x="5120" y="2032"/>
                  </a:lnTo>
                  <a:lnTo>
                    <a:pt x="5122" y="2021"/>
                  </a:lnTo>
                  <a:lnTo>
                    <a:pt x="5125" y="2011"/>
                  </a:lnTo>
                  <a:lnTo>
                    <a:pt x="5125" y="2001"/>
                  </a:lnTo>
                  <a:lnTo>
                    <a:pt x="5125" y="1990"/>
                  </a:lnTo>
                  <a:lnTo>
                    <a:pt x="5124" y="1980"/>
                  </a:lnTo>
                  <a:lnTo>
                    <a:pt x="5120" y="1968"/>
                  </a:lnTo>
                  <a:lnTo>
                    <a:pt x="5117" y="1958"/>
                  </a:lnTo>
                  <a:lnTo>
                    <a:pt x="5112" y="1948"/>
                  </a:lnTo>
                  <a:lnTo>
                    <a:pt x="5107" y="1939"/>
                  </a:lnTo>
                  <a:lnTo>
                    <a:pt x="5100" y="1930"/>
                  </a:lnTo>
                  <a:lnTo>
                    <a:pt x="5093" y="1922"/>
                  </a:lnTo>
                  <a:lnTo>
                    <a:pt x="5084" y="1914"/>
                  </a:lnTo>
                  <a:lnTo>
                    <a:pt x="5076" y="1909"/>
                  </a:lnTo>
                  <a:lnTo>
                    <a:pt x="5067" y="1903"/>
                  </a:lnTo>
                  <a:lnTo>
                    <a:pt x="5057" y="1899"/>
                  </a:lnTo>
                  <a:lnTo>
                    <a:pt x="5047" y="1895"/>
                  </a:lnTo>
                  <a:lnTo>
                    <a:pt x="5037" y="1892"/>
                  </a:lnTo>
                  <a:lnTo>
                    <a:pt x="5027" y="1891"/>
                  </a:lnTo>
                  <a:lnTo>
                    <a:pt x="5017" y="1890"/>
                  </a:lnTo>
                  <a:lnTo>
                    <a:pt x="5006" y="1891"/>
                  </a:lnTo>
                  <a:lnTo>
                    <a:pt x="4996" y="1892"/>
                  </a:lnTo>
                  <a:lnTo>
                    <a:pt x="4985" y="1894"/>
                  </a:lnTo>
                  <a:lnTo>
                    <a:pt x="4974" y="1898"/>
                  </a:lnTo>
                  <a:lnTo>
                    <a:pt x="4964" y="1903"/>
                  </a:lnTo>
                  <a:lnTo>
                    <a:pt x="4954" y="1909"/>
                  </a:lnTo>
                  <a:lnTo>
                    <a:pt x="4946" y="1916"/>
                  </a:lnTo>
                  <a:lnTo>
                    <a:pt x="4937" y="1922"/>
                  </a:lnTo>
                  <a:lnTo>
                    <a:pt x="4931" y="1930"/>
                  </a:lnTo>
                  <a:lnTo>
                    <a:pt x="4924" y="1939"/>
                  </a:lnTo>
                  <a:lnTo>
                    <a:pt x="4920" y="1948"/>
                  </a:lnTo>
                  <a:lnTo>
                    <a:pt x="4915" y="1957"/>
                  </a:lnTo>
                  <a:lnTo>
                    <a:pt x="4911" y="1967"/>
                  </a:lnTo>
                  <a:lnTo>
                    <a:pt x="4908" y="1977"/>
                  </a:lnTo>
                  <a:lnTo>
                    <a:pt x="4907" y="1989"/>
                  </a:lnTo>
                  <a:lnTo>
                    <a:pt x="4906" y="1999"/>
                  </a:lnTo>
                  <a:lnTo>
                    <a:pt x="4906" y="2010"/>
                  </a:lnTo>
                  <a:lnTo>
                    <a:pt x="4908" y="2020"/>
                  </a:lnTo>
                  <a:lnTo>
                    <a:pt x="4911" y="2030"/>
                  </a:lnTo>
                  <a:lnTo>
                    <a:pt x="4914" y="2041"/>
                  </a:lnTo>
                  <a:lnTo>
                    <a:pt x="4918" y="2051"/>
                  </a:lnTo>
                  <a:lnTo>
                    <a:pt x="4925" y="2060"/>
                  </a:lnTo>
                  <a:lnTo>
                    <a:pt x="4931" y="2069"/>
                  </a:lnTo>
                  <a:lnTo>
                    <a:pt x="4939" y="2077"/>
                  </a:lnTo>
                  <a:lnTo>
                    <a:pt x="4946" y="2085"/>
                  </a:lnTo>
                  <a:lnTo>
                    <a:pt x="4955" y="2091"/>
                  </a:lnTo>
                  <a:lnTo>
                    <a:pt x="4964" y="2096"/>
                  </a:lnTo>
                  <a:lnTo>
                    <a:pt x="4973" y="2101"/>
                  </a:lnTo>
                  <a:lnTo>
                    <a:pt x="4983" y="2104"/>
                  </a:lnTo>
                  <a:lnTo>
                    <a:pt x="4993" y="2107"/>
                  </a:lnTo>
                  <a:lnTo>
                    <a:pt x="5005" y="2109"/>
                  </a:lnTo>
                  <a:lnTo>
                    <a:pt x="5015" y="2110"/>
                  </a:lnTo>
                  <a:lnTo>
                    <a:pt x="5025" y="2109"/>
                  </a:lnTo>
                  <a:lnTo>
                    <a:pt x="5036" y="2107"/>
                  </a:lnTo>
                  <a:lnTo>
                    <a:pt x="5046" y="2105"/>
                  </a:lnTo>
                  <a:lnTo>
                    <a:pt x="5056" y="2101"/>
                  </a:lnTo>
                  <a:lnTo>
                    <a:pt x="5067" y="2096"/>
                  </a:lnTo>
                  <a:close/>
                  <a:moveTo>
                    <a:pt x="6294" y="1444"/>
                  </a:moveTo>
                  <a:lnTo>
                    <a:pt x="6304" y="1439"/>
                  </a:lnTo>
                  <a:lnTo>
                    <a:pt x="6312" y="1432"/>
                  </a:lnTo>
                  <a:lnTo>
                    <a:pt x="6321" y="1425"/>
                  </a:lnTo>
                  <a:lnTo>
                    <a:pt x="6327" y="1417"/>
                  </a:lnTo>
                  <a:lnTo>
                    <a:pt x="6334" y="1408"/>
                  </a:lnTo>
                  <a:lnTo>
                    <a:pt x="6338" y="1399"/>
                  </a:lnTo>
                  <a:lnTo>
                    <a:pt x="6343" y="1389"/>
                  </a:lnTo>
                  <a:lnTo>
                    <a:pt x="6346" y="1380"/>
                  </a:lnTo>
                  <a:lnTo>
                    <a:pt x="6350" y="1369"/>
                  </a:lnTo>
                  <a:lnTo>
                    <a:pt x="6351" y="1359"/>
                  </a:lnTo>
                  <a:lnTo>
                    <a:pt x="6352" y="1349"/>
                  </a:lnTo>
                  <a:lnTo>
                    <a:pt x="6351" y="1338"/>
                  </a:lnTo>
                  <a:lnTo>
                    <a:pt x="6350" y="1328"/>
                  </a:lnTo>
                  <a:lnTo>
                    <a:pt x="6347" y="1316"/>
                  </a:lnTo>
                  <a:lnTo>
                    <a:pt x="6344" y="1306"/>
                  </a:lnTo>
                  <a:lnTo>
                    <a:pt x="6338" y="1296"/>
                  </a:lnTo>
                  <a:lnTo>
                    <a:pt x="6333" y="1287"/>
                  </a:lnTo>
                  <a:lnTo>
                    <a:pt x="6326" y="1278"/>
                  </a:lnTo>
                  <a:lnTo>
                    <a:pt x="6319" y="1270"/>
                  </a:lnTo>
                  <a:lnTo>
                    <a:pt x="6312" y="1262"/>
                  </a:lnTo>
                  <a:lnTo>
                    <a:pt x="6303" y="1257"/>
                  </a:lnTo>
                  <a:lnTo>
                    <a:pt x="6294" y="1251"/>
                  </a:lnTo>
                  <a:lnTo>
                    <a:pt x="6285" y="1247"/>
                  </a:lnTo>
                  <a:lnTo>
                    <a:pt x="6275" y="1243"/>
                  </a:lnTo>
                  <a:lnTo>
                    <a:pt x="6264" y="1240"/>
                  </a:lnTo>
                  <a:lnTo>
                    <a:pt x="6253" y="1239"/>
                  </a:lnTo>
                  <a:lnTo>
                    <a:pt x="6243" y="1238"/>
                  </a:lnTo>
                  <a:lnTo>
                    <a:pt x="6233" y="1239"/>
                  </a:lnTo>
                  <a:lnTo>
                    <a:pt x="6222" y="1240"/>
                  </a:lnTo>
                  <a:lnTo>
                    <a:pt x="6212" y="1242"/>
                  </a:lnTo>
                  <a:lnTo>
                    <a:pt x="6201" y="1246"/>
                  </a:lnTo>
                  <a:lnTo>
                    <a:pt x="6191" y="1251"/>
                  </a:lnTo>
                  <a:lnTo>
                    <a:pt x="6182" y="1257"/>
                  </a:lnTo>
                  <a:lnTo>
                    <a:pt x="6173" y="1264"/>
                  </a:lnTo>
                  <a:lnTo>
                    <a:pt x="6165" y="1270"/>
                  </a:lnTo>
                  <a:lnTo>
                    <a:pt x="6157" y="1278"/>
                  </a:lnTo>
                  <a:lnTo>
                    <a:pt x="6151" y="1287"/>
                  </a:lnTo>
                  <a:lnTo>
                    <a:pt x="6146" y="1296"/>
                  </a:lnTo>
                  <a:lnTo>
                    <a:pt x="6141" y="1306"/>
                  </a:lnTo>
                  <a:lnTo>
                    <a:pt x="6138" y="1315"/>
                  </a:lnTo>
                  <a:lnTo>
                    <a:pt x="6134" y="1325"/>
                  </a:lnTo>
                  <a:lnTo>
                    <a:pt x="6133" y="1337"/>
                  </a:lnTo>
                  <a:lnTo>
                    <a:pt x="6132" y="1347"/>
                  </a:lnTo>
                  <a:lnTo>
                    <a:pt x="6133" y="1358"/>
                  </a:lnTo>
                  <a:lnTo>
                    <a:pt x="6134" y="1368"/>
                  </a:lnTo>
                  <a:lnTo>
                    <a:pt x="6137" y="1378"/>
                  </a:lnTo>
                  <a:lnTo>
                    <a:pt x="6141" y="1389"/>
                  </a:lnTo>
                  <a:lnTo>
                    <a:pt x="6146" y="1399"/>
                  </a:lnTo>
                  <a:lnTo>
                    <a:pt x="6151" y="1408"/>
                  </a:lnTo>
                  <a:lnTo>
                    <a:pt x="6158" y="1417"/>
                  </a:lnTo>
                  <a:lnTo>
                    <a:pt x="6165" y="1425"/>
                  </a:lnTo>
                  <a:lnTo>
                    <a:pt x="6173" y="1433"/>
                  </a:lnTo>
                  <a:lnTo>
                    <a:pt x="6182" y="1439"/>
                  </a:lnTo>
                  <a:lnTo>
                    <a:pt x="6191" y="1444"/>
                  </a:lnTo>
                  <a:lnTo>
                    <a:pt x="6201" y="1449"/>
                  </a:lnTo>
                  <a:lnTo>
                    <a:pt x="6211" y="1452"/>
                  </a:lnTo>
                  <a:lnTo>
                    <a:pt x="6221" y="1455"/>
                  </a:lnTo>
                  <a:lnTo>
                    <a:pt x="6231" y="1457"/>
                  </a:lnTo>
                  <a:lnTo>
                    <a:pt x="6241" y="1458"/>
                  </a:lnTo>
                  <a:lnTo>
                    <a:pt x="6252" y="1457"/>
                  </a:lnTo>
                  <a:lnTo>
                    <a:pt x="6262" y="1455"/>
                  </a:lnTo>
                  <a:lnTo>
                    <a:pt x="6273" y="1453"/>
                  </a:lnTo>
                  <a:lnTo>
                    <a:pt x="6284" y="1449"/>
                  </a:lnTo>
                  <a:lnTo>
                    <a:pt x="6294" y="1444"/>
                  </a:lnTo>
                  <a:close/>
                  <a:moveTo>
                    <a:pt x="812" y="5933"/>
                  </a:moveTo>
                  <a:lnTo>
                    <a:pt x="822" y="5926"/>
                  </a:lnTo>
                  <a:lnTo>
                    <a:pt x="830" y="5921"/>
                  </a:lnTo>
                  <a:lnTo>
                    <a:pt x="839" y="5913"/>
                  </a:lnTo>
                  <a:lnTo>
                    <a:pt x="845" y="5905"/>
                  </a:lnTo>
                  <a:lnTo>
                    <a:pt x="852" y="5896"/>
                  </a:lnTo>
                  <a:lnTo>
                    <a:pt x="857" y="5887"/>
                  </a:lnTo>
                  <a:lnTo>
                    <a:pt x="861" y="5878"/>
                  </a:lnTo>
                  <a:lnTo>
                    <a:pt x="866" y="5868"/>
                  </a:lnTo>
                  <a:lnTo>
                    <a:pt x="868" y="5858"/>
                  </a:lnTo>
                  <a:lnTo>
                    <a:pt x="869" y="5848"/>
                  </a:lnTo>
                  <a:lnTo>
                    <a:pt x="870" y="5836"/>
                  </a:lnTo>
                  <a:lnTo>
                    <a:pt x="869" y="5826"/>
                  </a:lnTo>
                  <a:lnTo>
                    <a:pt x="868" y="5815"/>
                  </a:lnTo>
                  <a:lnTo>
                    <a:pt x="866" y="5805"/>
                  </a:lnTo>
                  <a:lnTo>
                    <a:pt x="862" y="5795"/>
                  </a:lnTo>
                  <a:lnTo>
                    <a:pt x="857" y="5784"/>
                  </a:lnTo>
                  <a:lnTo>
                    <a:pt x="851" y="5775"/>
                  </a:lnTo>
                  <a:lnTo>
                    <a:pt x="844" y="5766"/>
                  </a:lnTo>
                  <a:lnTo>
                    <a:pt x="838" y="5758"/>
                  </a:lnTo>
                  <a:lnTo>
                    <a:pt x="830" y="5751"/>
                  </a:lnTo>
                  <a:lnTo>
                    <a:pt x="821" y="5744"/>
                  </a:lnTo>
                  <a:lnTo>
                    <a:pt x="812" y="5739"/>
                  </a:lnTo>
                  <a:lnTo>
                    <a:pt x="803" y="5734"/>
                  </a:lnTo>
                  <a:lnTo>
                    <a:pt x="793" y="5731"/>
                  </a:lnTo>
                  <a:lnTo>
                    <a:pt x="783" y="5729"/>
                  </a:lnTo>
                  <a:lnTo>
                    <a:pt x="771" y="5727"/>
                  </a:lnTo>
                  <a:lnTo>
                    <a:pt x="761" y="5727"/>
                  </a:lnTo>
                  <a:lnTo>
                    <a:pt x="751" y="5727"/>
                  </a:lnTo>
                  <a:lnTo>
                    <a:pt x="740" y="5728"/>
                  </a:lnTo>
                  <a:lnTo>
                    <a:pt x="730" y="5731"/>
                  </a:lnTo>
                  <a:lnTo>
                    <a:pt x="719" y="5734"/>
                  </a:lnTo>
                  <a:lnTo>
                    <a:pt x="709" y="5739"/>
                  </a:lnTo>
                  <a:lnTo>
                    <a:pt x="700" y="5744"/>
                  </a:lnTo>
                  <a:lnTo>
                    <a:pt x="691" y="5751"/>
                  </a:lnTo>
                  <a:lnTo>
                    <a:pt x="683" y="5759"/>
                  </a:lnTo>
                  <a:lnTo>
                    <a:pt x="675" y="5767"/>
                  </a:lnTo>
                  <a:lnTo>
                    <a:pt x="669" y="5775"/>
                  </a:lnTo>
                  <a:lnTo>
                    <a:pt x="664" y="5784"/>
                  </a:lnTo>
                  <a:lnTo>
                    <a:pt x="659" y="5794"/>
                  </a:lnTo>
                  <a:lnTo>
                    <a:pt x="656" y="5804"/>
                  </a:lnTo>
                  <a:lnTo>
                    <a:pt x="654" y="5814"/>
                  </a:lnTo>
                  <a:lnTo>
                    <a:pt x="652" y="5824"/>
                  </a:lnTo>
                  <a:lnTo>
                    <a:pt x="652" y="5834"/>
                  </a:lnTo>
                  <a:lnTo>
                    <a:pt x="652" y="5845"/>
                  </a:lnTo>
                  <a:lnTo>
                    <a:pt x="653" y="5856"/>
                  </a:lnTo>
                  <a:lnTo>
                    <a:pt x="655" y="5867"/>
                  </a:lnTo>
                  <a:lnTo>
                    <a:pt x="659" y="5877"/>
                  </a:lnTo>
                  <a:lnTo>
                    <a:pt x="664" y="5887"/>
                  </a:lnTo>
                  <a:lnTo>
                    <a:pt x="669" y="5897"/>
                  </a:lnTo>
                  <a:lnTo>
                    <a:pt x="676" y="5906"/>
                  </a:lnTo>
                  <a:lnTo>
                    <a:pt x="683" y="5914"/>
                  </a:lnTo>
                  <a:lnTo>
                    <a:pt x="692" y="5921"/>
                  </a:lnTo>
                  <a:lnTo>
                    <a:pt x="700" y="5927"/>
                  </a:lnTo>
                  <a:lnTo>
                    <a:pt x="709" y="5932"/>
                  </a:lnTo>
                  <a:lnTo>
                    <a:pt x="719" y="5936"/>
                  </a:lnTo>
                  <a:lnTo>
                    <a:pt x="729" y="5941"/>
                  </a:lnTo>
                  <a:lnTo>
                    <a:pt x="739" y="5943"/>
                  </a:lnTo>
                  <a:lnTo>
                    <a:pt x="749" y="5944"/>
                  </a:lnTo>
                  <a:lnTo>
                    <a:pt x="759" y="5945"/>
                  </a:lnTo>
                  <a:lnTo>
                    <a:pt x="770" y="5945"/>
                  </a:lnTo>
                  <a:lnTo>
                    <a:pt x="780" y="5943"/>
                  </a:lnTo>
                  <a:lnTo>
                    <a:pt x="792" y="5941"/>
                  </a:lnTo>
                  <a:lnTo>
                    <a:pt x="802" y="5937"/>
                  </a:lnTo>
                  <a:lnTo>
                    <a:pt x="812" y="5933"/>
                  </a:lnTo>
                  <a:close/>
                  <a:moveTo>
                    <a:pt x="2038" y="5281"/>
                  </a:moveTo>
                  <a:lnTo>
                    <a:pt x="2048" y="5274"/>
                  </a:lnTo>
                  <a:lnTo>
                    <a:pt x="2057" y="5269"/>
                  </a:lnTo>
                  <a:lnTo>
                    <a:pt x="2065" y="5261"/>
                  </a:lnTo>
                  <a:lnTo>
                    <a:pt x="2072" y="5253"/>
                  </a:lnTo>
                  <a:lnTo>
                    <a:pt x="2078" y="5244"/>
                  </a:lnTo>
                  <a:lnTo>
                    <a:pt x="2084" y="5235"/>
                  </a:lnTo>
                  <a:lnTo>
                    <a:pt x="2088" y="5226"/>
                  </a:lnTo>
                  <a:lnTo>
                    <a:pt x="2092" y="5216"/>
                  </a:lnTo>
                  <a:lnTo>
                    <a:pt x="2094" y="5206"/>
                  </a:lnTo>
                  <a:lnTo>
                    <a:pt x="2096" y="5196"/>
                  </a:lnTo>
                  <a:lnTo>
                    <a:pt x="2096" y="5185"/>
                  </a:lnTo>
                  <a:lnTo>
                    <a:pt x="2096" y="5174"/>
                  </a:lnTo>
                  <a:lnTo>
                    <a:pt x="2095" y="5163"/>
                  </a:lnTo>
                  <a:lnTo>
                    <a:pt x="2092" y="5153"/>
                  </a:lnTo>
                  <a:lnTo>
                    <a:pt x="2088" y="5143"/>
                  </a:lnTo>
                  <a:lnTo>
                    <a:pt x="2084" y="5133"/>
                  </a:lnTo>
                  <a:lnTo>
                    <a:pt x="2078" y="5123"/>
                  </a:lnTo>
                  <a:lnTo>
                    <a:pt x="2072" y="5114"/>
                  </a:lnTo>
                  <a:lnTo>
                    <a:pt x="2064" y="5106"/>
                  </a:lnTo>
                  <a:lnTo>
                    <a:pt x="2056" y="5099"/>
                  </a:lnTo>
                  <a:lnTo>
                    <a:pt x="2048" y="5092"/>
                  </a:lnTo>
                  <a:lnTo>
                    <a:pt x="2038" y="5087"/>
                  </a:lnTo>
                  <a:lnTo>
                    <a:pt x="2029" y="5082"/>
                  </a:lnTo>
                  <a:lnTo>
                    <a:pt x="2019" y="5079"/>
                  </a:lnTo>
                  <a:lnTo>
                    <a:pt x="2009" y="5077"/>
                  </a:lnTo>
                  <a:lnTo>
                    <a:pt x="1999" y="5075"/>
                  </a:lnTo>
                  <a:lnTo>
                    <a:pt x="1988" y="5075"/>
                  </a:lnTo>
                  <a:lnTo>
                    <a:pt x="1977" y="5075"/>
                  </a:lnTo>
                  <a:lnTo>
                    <a:pt x="1966" y="5076"/>
                  </a:lnTo>
                  <a:lnTo>
                    <a:pt x="1956" y="5079"/>
                  </a:lnTo>
                  <a:lnTo>
                    <a:pt x="1946" y="5082"/>
                  </a:lnTo>
                  <a:lnTo>
                    <a:pt x="1936" y="5087"/>
                  </a:lnTo>
                  <a:lnTo>
                    <a:pt x="1926" y="5092"/>
                  </a:lnTo>
                  <a:lnTo>
                    <a:pt x="1917" y="5099"/>
                  </a:lnTo>
                  <a:lnTo>
                    <a:pt x="1909" y="5107"/>
                  </a:lnTo>
                  <a:lnTo>
                    <a:pt x="1902" y="5115"/>
                  </a:lnTo>
                  <a:lnTo>
                    <a:pt x="1896" y="5123"/>
                  </a:lnTo>
                  <a:lnTo>
                    <a:pt x="1890" y="5132"/>
                  </a:lnTo>
                  <a:lnTo>
                    <a:pt x="1886" y="5142"/>
                  </a:lnTo>
                  <a:lnTo>
                    <a:pt x="1882" y="5152"/>
                  </a:lnTo>
                  <a:lnTo>
                    <a:pt x="1880" y="5162"/>
                  </a:lnTo>
                  <a:lnTo>
                    <a:pt x="1878" y="5172"/>
                  </a:lnTo>
                  <a:lnTo>
                    <a:pt x="1878" y="5182"/>
                  </a:lnTo>
                  <a:lnTo>
                    <a:pt x="1878" y="5193"/>
                  </a:lnTo>
                  <a:lnTo>
                    <a:pt x="1880" y="5204"/>
                  </a:lnTo>
                  <a:lnTo>
                    <a:pt x="1882" y="5215"/>
                  </a:lnTo>
                  <a:lnTo>
                    <a:pt x="1886" y="5225"/>
                  </a:lnTo>
                  <a:lnTo>
                    <a:pt x="1890" y="5235"/>
                  </a:lnTo>
                  <a:lnTo>
                    <a:pt x="1896" y="5245"/>
                  </a:lnTo>
                  <a:lnTo>
                    <a:pt x="1902" y="5254"/>
                  </a:lnTo>
                  <a:lnTo>
                    <a:pt x="1910" y="5262"/>
                  </a:lnTo>
                  <a:lnTo>
                    <a:pt x="1918" y="5269"/>
                  </a:lnTo>
                  <a:lnTo>
                    <a:pt x="1927" y="5275"/>
                  </a:lnTo>
                  <a:lnTo>
                    <a:pt x="1936" y="5280"/>
                  </a:lnTo>
                  <a:lnTo>
                    <a:pt x="1945" y="5284"/>
                  </a:lnTo>
                  <a:lnTo>
                    <a:pt x="1955" y="5289"/>
                  </a:lnTo>
                  <a:lnTo>
                    <a:pt x="1965" y="5291"/>
                  </a:lnTo>
                  <a:lnTo>
                    <a:pt x="1975" y="5292"/>
                  </a:lnTo>
                  <a:lnTo>
                    <a:pt x="1986" y="5293"/>
                  </a:lnTo>
                  <a:lnTo>
                    <a:pt x="1997" y="5293"/>
                  </a:lnTo>
                  <a:lnTo>
                    <a:pt x="2008" y="5291"/>
                  </a:lnTo>
                  <a:lnTo>
                    <a:pt x="2018" y="5289"/>
                  </a:lnTo>
                  <a:lnTo>
                    <a:pt x="2028" y="5286"/>
                  </a:lnTo>
                  <a:lnTo>
                    <a:pt x="2038" y="5281"/>
                  </a:lnTo>
                  <a:close/>
                  <a:moveTo>
                    <a:pt x="3265" y="4629"/>
                  </a:moveTo>
                  <a:lnTo>
                    <a:pt x="3274" y="4622"/>
                  </a:lnTo>
                  <a:lnTo>
                    <a:pt x="3283" y="4617"/>
                  </a:lnTo>
                  <a:lnTo>
                    <a:pt x="3291" y="4609"/>
                  </a:lnTo>
                  <a:lnTo>
                    <a:pt x="3299" y="4601"/>
                  </a:lnTo>
                  <a:lnTo>
                    <a:pt x="3304" y="4592"/>
                  </a:lnTo>
                  <a:lnTo>
                    <a:pt x="3310" y="4583"/>
                  </a:lnTo>
                  <a:lnTo>
                    <a:pt x="3315" y="4574"/>
                  </a:lnTo>
                  <a:lnTo>
                    <a:pt x="3318" y="4564"/>
                  </a:lnTo>
                  <a:lnTo>
                    <a:pt x="3321" y="4554"/>
                  </a:lnTo>
                  <a:lnTo>
                    <a:pt x="3322" y="4544"/>
                  </a:lnTo>
                  <a:lnTo>
                    <a:pt x="3324" y="4533"/>
                  </a:lnTo>
                  <a:lnTo>
                    <a:pt x="3322" y="4522"/>
                  </a:lnTo>
                  <a:lnTo>
                    <a:pt x="3321" y="4511"/>
                  </a:lnTo>
                  <a:lnTo>
                    <a:pt x="3319" y="4501"/>
                  </a:lnTo>
                  <a:lnTo>
                    <a:pt x="3315" y="4491"/>
                  </a:lnTo>
                  <a:lnTo>
                    <a:pt x="3310" y="4481"/>
                  </a:lnTo>
                  <a:lnTo>
                    <a:pt x="3304" y="4471"/>
                  </a:lnTo>
                  <a:lnTo>
                    <a:pt x="3298" y="4462"/>
                  </a:lnTo>
                  <a:lnTo>
                    <a:pt x="3291" y="4454"/>
                  </a:lnTo>
                  <a:lnTo>
                    <a:pt x="3283" y="4447"/>
                  </a:lnTo>
                  <a:lnTo>
                    <a:pt x="3274" y="4440"/>
                  </a:lnTo>
                  <a:lnTo>
                    <a:pt x="3265" y="4435"/>
                  </a:lnTo>
                  <a:lnTo>
                    <a:pt x="3255" y="4430"/>
                  </a:lnTo>
                  <a:lnTo>
                    <a:pt x="3246" y="4427"/>
                  </a:lnTo>
                  <a:lnTo>
                    <a:pt x="3235" y="4425"/>
                  </a:lnTo>
                  <a:lnTo>
                    <a:pt x="3225" y="4423"/>
                  </a:lnTo>
                  <a:lnTo>
                    <a:pt x="3215" y="4423"/>
                  </a:lnTo>
                  <a:lnTo>
                    <a:pt x="3204" y="4423"/>
                  </a:lnTo>
                  <a:lnTo>
                    <a:pt x="3194" y="4424"/>
                  </a:lnTo>
                  <a:lnTo>
                    <a:pt x="3182" y="4427"/>
                  </a:lnTo>
                  <a:lnTo>
                    <a:pt x="3172" y="4430"/>
                  </a:lnTo>
                  <a:lnTo>
                    <a:pt x="3162" y="4435"/>
                  </a:lnTo>
                  <a:lnTo>
                    <a:pt x="3153" y="4440"/>
                  </a:lnTo>
                  <a:lnTo>
                    <a:pt x="3144" y="4447"/>
                  </a:lnTo>
                  <a:lnTo>
                    <a:pt x="3136" y="4455"/>
                  </a:lnTo>
                  <a:lnTo>
                    <a:pt x="3129" y="4463"/>
                  </a:lnTo>
                  <a:lnTo>
                    <a:pt x="3123" y="4471"/>
                  </a:lnTo>
                  <a:lnTo>
                    <a:pt x="3117" y="4480"/>
                  </a:lnTo>
                  <a:lnTo>
                    <a:pt x="3113" y="4490"/>
                  </a:lnTo>
                  <a:lnTo>
                    <a:pt x="3109" y="4500"/>
                  </a:lnTo>
                  <a:lnTo>
                    <a:pt x="3106" y="4510"/>
                  </a:lnTo>
                  <a:lnTo>
                    <a:pt x="3105" y="4520"/>
                  </a:lnTo>
                  <a:lnTo>
                    <a:pt x="3104" y="4530"/>
                  </a:lnTo>
                  <a:lnTo>
                    <a:pt x="3105" y="4541"/>
                  </a:lnTo>
                  <a:lnTo>
                    <a:pt x="3106" y="4552"/>
                  </a:lnTo>
                  <a:lnTo>
                    <a:pt x="3108" y="4563"/>
                  </a:lnTo>
                  <a:lnTo>
                    <a:pt x="3112" y="4573"/>
                  </a:lnTo>
                  <a:lnTo>
                    <a:pt x="3117" y="4583"/>
                  </a:lnTo>
                  <a:lnTo>
                    <a:pt x="3123" y="4593"/>
                  </a:lnTo>
                  <a:lnTo>
                    <a:pt x="3130" y="4602"/>
                  </a:lnTo>
                  <a:lnTo>
                    <a:pt x="3136" y="4610"/>
                  </a:lnTo>
                  <a:lnTo>
                    <a:pt x="3144" y="4617"/>
                  </a:lnTo>
                  <a:lnTo>
                    <a:pt x="3153" y="4623"/>
                  </a:lnTo>
                  <a:lnTo>
                    <a:pt x="3162" y="4628"/>
                  </a:lnTo>
                  <a:lnTo>
                    <a:pt x="3172" y="4632"/>
                  </a:lnTo>
                  <a:lnTo>
                    <a:pt x="3181" y="4637"/>
                  </a:lnTo>
                  <a:lnTo>
                    <a:pt x="3191" y="4639"/>
                  </a:lnTo>
                  <a:lnTo>
                    <a:pt x="3202" y="4640"/>
                  </a:lnTo>
                  <a:lnTo>
                    <a:pt x="3213" y="4641"/>
                  </a:lnTo>
                  <a:lnTo>
                    <a:pt x="3224" y="4641"/>
                  </a:lnTo>
                  <a:lnTo>
                    <a:pt x="3234" y="4639"/>
                  </a:lnTo>
                  <a:lnTo>
                    <a:pt x="3244" y="4637"/>
                  </a:lnTo>
                  <a:lnTo>
                    <a:pt x="3255" y="4634"/>
                  </a:lnTo>
                  <a:lnTo>
                    <a:pt x="3265" y="4629"/>
                  </a:lnTo>
                  <a:close/>
                  <a:moveTo>
                    <a:pt x="4491" y="3977"/>
                  </a:moveTo>
                  <a:lnTo>
                    <a:pt x="4501" y="3970"/>
                  </a:lnTo>
                  <a:lnTo>
                    <a:pt x="4510" y="3965"/>
                  </a:lnTo>
                  <a:lnTo>
                    <a:pt x="4518" y="3957"/>
                  </a:lnTo>
                  <a:lnTo>
                    <a:pt x="4525" y="3949"/>
                  </a:lnTo>
                  <a:lnTo>
                    <a:pt x="4532" y="3940"/>
                  </a:lnTo>
                  <a:lnTo>
                    <a:pt x="4537" y="3931"/>
                  </a:lnTo>
                  <a:lnTo>
                    <a:pt x="4542" y="3922"/>
                  </a:lnTo>
                  <a:lnTo>
                    <a:pt x="4545" y="3912"/>
                  </a:lnTo>
                  <a:lnTo>
                    <a:pt x="4547" y="3902"/>
                  </a:lnTo>
                  <a:lnTo>
                    <a:pt x="4549" y="3892"/>
                  </a:lnTo>
                  <a:lnTo>
                    <a:pt x="4550" y="3881"/>
                  </a:lnTo>
                  <a:lnTo>
                    <a:pt x="4550" y="3870"/>
                  </a:lnTo>
                  <a:lnTo>
                    <a:pt x="4547" y="3859"/>
                  </a:lnTo>
                  <a:lnTo>
                    <a:pt x="4545" y="3849"/>
                  </a:lnTo>
                  <a:lnTo>
                    <a:pt x="4542" y="3839"/>
                  </a:lnTo>
                  <a:lnTo>
                    <a:pt x="4537" y="3829"/>
                  </a:lnTo>
                  <a:lnTo>
                    <a:pt x="4531" y="3819"/>
                  </a:lnTo>
                  <a:lnTo>
                    <a:pt x="4525" y="3810"/>
                  </a:lnTo>
                  <a:lnTo>
                    <a:pt x="4517" y="3802"/>
                  </a:lnTo>
                  <a:lnTo>
                    <a:pt x="4509" y="3795"/>
                  </a:lnTo>
                  <a:lnTo>
                    <a:pt x="4500" y="3789"/>
                  </a:lnTo>
                  <a:lnTo>
                    <a:pt x="4491" y="3783"/>
                  </a:lnTo>
                  <a:lnTo>
                    <a:pt x="4482" y="3778"/>
                  </a:lnTo>
                  <a:lnTo>
                    <a:pt x="4472" y="3775"/>
                  </a:lnTo>
                  <a:lnTo>
                    <a:pt x="4462" y="3773"/>
                  </a:lnTo>
                  <a:lnTo>
                    <a:pt x="4452" y="3771"/>
                  </a:lnTo>
                  <a:lnTo>
                    <a:pt x="4441" y="3771"/>
                  </a:lnTo>
                  <a:lnTo>
                    <a:pt x="4431" y="3771"/>
                  </a:lnTo>
                  <a:lnTo>
                    <a:pt x="4420" y="3772"/>
                  </a:lnTo>
                  <a:lnTo>
                    <a:pt x="4410" y="3775"/>
                  </a:lnTo>
                  <a:lnTo>
                    <a:pt x="4399" y="3778"/>
                  </a:lnTo>
                  <a:lnTo>
                    <a:pt x="4389" y="3783"/>
                  </a:lnTo>
                  <a:lnTo>
                    <a:pt x="4379" y="3789"/>
                  </a:lnTo>
                  <a:lnTo>
                    <a:pt x="4370" y="3795"/>
                  </a:lnTo>
                  <a:lnTo>
                    <a:pt x="4362" y="3803"/>
                  </a:lnTo>
                  <a:lnTo>
                    <a:pt x="4356" y="3811"/>
                  </a:lnTo>
                  <a:lnTo>
                    <a:pt x="4349" y="3819"/>
                  </a:lnTo>
                  <a:lnTo>
                    <a:pt x="4343" y="3828"/>
                  </a:lnTo>
                  <a:lnTo>
                    <a:pt x="4339" y="3838"/>
                  </a:lnTo>
                  <a:lnTo>
                    <a:pt x="4336" y="3848"/>
                  </a:lnTo>
                  <a:lnTo>
                    <a:pt x="4333" y="3858"/>
                  </a:lnTo>
                  <a:lnTo>
                    <a:pt x="4331" y="3868"/>
                  </a:lnTo>
                  <a:lnTo>
                    <a:pt x="4331" y="3878"/>
                  </a:lnTo>
                  <a:lnTo>
                    <a:pt x="4331" y="3890"/>
                  </a:lnTo>
                  <a:lnTo>
                    <a:pt x="4332" y="3900"/>
                  </a:lnTo>
                  <a:lnTo>
                    <a:pt x="4336" y="3911"/>
                  </a:lnTo>
                  <a:lnTo>
                    <a:pt x="4339" y="3921"/>
                  </a:lnTo>
                  <a:lnTo>
                    <a:pt x="4343" y="3931"/>
                  </a:lnTo>
                  <a:lnTo>
                    <a:pt x="4349" y="3941"/>
                  </a:lnTo>
                  <a:lnTo>
                    <a:pt x="4356" y="3950"/>
                  </a:lnTo>
                  <a:lnTo>
                    <a:pt x="4364" y="3958"/>
                  </a:lnTo>
                  <a:lnTo>
                    <a:pt x="4371" y="3965"/>
                  </a:lnTo>
                  <a:lnTo>
                    <a:pt x="4379" y="3971"/>
                  </a:lnTo>
                  <a:lnTo>
                    <a:pt x="4388" y="3976"/>
                  </a:lnTo>
                  <a:lnTo>
                    <a:pt x="4398" y="3980"/>
                  </a:lnTo>
                  <a:lnTo>
                    <a:pt x="4408" y="3985"/>
                  </a:lnTo>
                  <a:lnTo>
                    <a:pt x="4419" y="3987"/>
                  </a:lnTo>
                  <a:lnTo>
                    <a:pt x="4429" y="3988"/>
                  </a:lnTo>
                  <a:lnTo>
                    <a:pt x="4440" y="3989"/>
                  </a:lnTo>
                  <a:lnTo>
                    <a:pt x="4450" y="3989"/>
                  </a:lnTo>
                  <a:lnTo>
                    <a:pt x="4460" y="3987"/>
                  </a:lnTo>
                  <a:lnTo>
                    <a:pt x="4471" y="3985"/>
                  </a:lnTo>
                  <a:lnTo>
                    <a:pt x="4481" y="3982"/>
                  </a:lnTo>
                  <a:lnTo>
                    <a:pt x="4491" y="3977"/>
                  </a:lnTo>
                  <a:close/>
                  <a:moveTo>
                    <a:pt x="5719" y="3325"/>
                  </a:moveTo>
                  <a:lnTo>
                    <a:pt x="5728" y="3318"/>
                  </a:lnTo>
                  <a:lnTo>
                    <a:pt x="5737" y="3313"/>
                  </a:lnTo>
                  <a:lnTo>
                    <a:pt x="5744" y="3305"/>
                  </a:lnTo>
                  <a:lnTo>
                    <a:pt x="5752" y="3297"/>
                  </a:lnTo>
                  <a:lnTo>
                    <a:pt x="5758" y="3288"/>
                  </a:lnTo>
                  <a:lnTo>
                    <a:pt x="5763" y="3279"/>
                  </a:lnTo>
                  <a:lnTo>
                    <a:pt x="5768" y="3270"/>
                  </a:lnTo>
                  <a:lnTo>
                    <a:pt x="5771" y="3260"/>
                  </a:lnTo>
                  <a:lnTo>
                    <a:pt x="5774" y="3250"/>
                  </a:lnTo>
                  <a:lnTo>
                    <a:pt x="5776" y="3240"/>
                  </a:lnTo>
                  <a:lnTo>
                    <a:pt x="5776" y="3229"/>
                  </a:lnTo>
                  <a:lnTo>
                    <a:pt x="5776" y="3218"/>
                  </a:lnTo>
                  <a:lnTo>
                    <a:pt x="5775" y="3207"/>
                  </a:lnTo>
                  <a:lnTo>
                    <a:pt x="5771" y="3197"/>
                  </a:lnTo>
                  <a:lnTo>
                    <a:pt x="5768" y="3187"/>
                  </a:lnTo>
                  <a:lnTo>
                    <a:pt x="5763" y="3177"/>
                  </a:lnTo>
                  <a:lnTo>
                    <a:pt x="5758" y="3167"/>
                  </a:lnTo>
                  <a:lnTo>
                    <a:pt x="5751" y="3158"/>
                  </a:lnTo>
                  <a:lnTo>
                    <a:pt x="5744" y="3150"/>
                  </a:lnTo>
                  <a:lnTo>
                    <a:pt x="5735" y="3143"/>
                  </a:lnTo>
                  <a:lnTo>
                    <a:pt x="5728" y="3137"/>
                  </a:lnTo>
                  <a:lnTo>
                    <a:pt x="5719" y="3131"/>
                  </a:lnTo>
                  <a:lnTo>
                    <a:pt x="5709" y="3126"/>
                  </a:lnTo>
                  <a:lnTo>
                    <a:pt x="5698" y="3123"/>
                  </a:lnTo>
                  <a:lnTo>
                    <a:pt x="5688" y="3121"/>
                  </a:lnTo>
                  <a:lnTo>
                    <a:pt x="5678" y="3119"/>
                  </a:lnTo>
                  <a:lnTo>
                    <a:pt x="5668" y="3119"/>
                  </a:lnTo>
                  <a:lnTo>
                    <a:pt x="5657" y="3119"/>
                  </a:lnTo>
                  <a:lnTo>
                    <a:pt x="5647" y="3120"/>
                  </a:lnTo>
                  <a:lnTo>
                    <a:pt x="5636" y="3123"/>
                  </a:lnTo>
                  <a:lnTo>
                    <a:pt x="5626" y="3126"/>
                  </a:lnTo>
                  <a:lnTo>
                    <a:pt x="5616" y="3131"/>
                  </a:lnTo>
                  <a:lnTo>
                    <a:pt x="5605" y="3137"/>
                  </a:lnTo>
                  <a:lnTo>
                    <a:pt x="5598" y="3143"/>
                  </a:lnTo>
                  <a:lnTo>
                    <a:pt x="5589" y="3151"/>
                  </a:lnTo>
                  <a:lnTo>
                    <a:pt x="5582" y="3159"/>
                  </a:lnTo>
                  <a:lnTo>
                    <a:pt x="5575" y="3167"/>
                  </a:lnTo>
                  <a:lnTo>
                    <a:pt x="5571" y="3176"/>
                  </a:lnTo>
                  <a:lnTo>
                    <a:pt x="5566" y="3186"/>
                  </a:lnTo>
                  <a:lnTo>
                    <a:pt x="5562" y="3196"/>
                  </a:lnTo>
                  <a:lnTo>
                    <a:pt x="5559" y="3206"/>
                  </a:lnTo>
                  <a:lnTo>
                    <a:pt x="5558" y="3216"/>
                  </a:lnTo>
                  <a:lnTo>
                    <a:pt x="5557" y="3226"/>
                  </a:lnTo>
                  <a:lnTo>
                    <a:pt x="5557" y="3238"/>
                  </a:lnTo>
                  <a:lnTo>
                    <a:pt x="5559" y="3248"/>
                  </a:lnTo>
                  <a:lnTo>
                    <a:pt x="5562" y="3259"/>
                  </a:lnTo>
                  <a:lnTo>
                    <a:pt x="5565" y="3269"/>
                  </a:lnTo>
                  <a:lnTo>
                    <a:pt x="5571" y="3279"/>
                  </a:lnTo>
                  <a:lnTo>
                    <a:pt x="5576" y="3289"/>
                  </a:lnTo>
                  <a:lnTo>
                    <a:pt x="5583" y="3298"/>
                  </a:lnTo>
                  <a:lnTo>
                    <a:pt x="5590" y="3306"/>
                  </a:lnTo>
                  <a:lnTo>
                    <a:pt x="5598" y="3313"/>
                  </a:lnTo>
                  <a:lnTo>
                    <a:pt x="5607" y="3319"/>
                  </a:lnTo>
                  <a:lnTo>
                    <a:pt x="5616" y="3324"/>
                  </a:lnTo>
                  <a:lnTo>
                    <a:pt x="5625" y="3328"/>
                  </a:lnTo>
                  <a:lnTo>
                    <a:pt x="5635" y="3333"/>
                  </a:lnTo>
                  <a:lnTo>
                    <a:pt x="5645" y="3335"/>
                  </a:lnTo>
                  <a:lnTo>
                    <a:pt x="5656" y="3336"/>
                  </a:lnTo>
                  <a:lnTo>
                    <a:pt x="5666" y="3337"/>
                  </a:lnTo>
                  <a:lnTo>
                    <a:pt x="5676" y="3337"/>
                  </a:lnTo>
                  <a:lnTo>
                    <a:pt x="5687" y="3335"/>
                  </a:lnTo>
                  <a:lnTo>
                    <a:pt x="5697" y="3333"/>
                  </a:lnTo>
                  <a:lnTo>
                    <a:pt x="5709" y="3330"/>
                  </a:lnTo>
                  <a:lnTo>
                    <a:pt x="5719" y="3325"/>
                  </a:lnTo>
                  <a:close/>
                  <a:moveTo>
                    <a:pt x="6945" y="2673"/>
                  </a:moveTo>
                  <a:lnTo>
                    <a:pt x="6955" y="2666"/>
                  </a:lnTo>
                  <a:lnTo>
                    <a:pt x="6963" y="2661"/>
                  </a:lnTo>
                  <a:lnTo>
                    <a:pt x="6972" y="2653"/>
                  </a:lnTo>
                  <a:lnTo>
                    <a:pt x="6978" y="2645"/>
                  </a:lnTo>
                  <a:lnTo>
                    <a:pt x="6985" y="2636"/>
                  </a:lnTo>
                  <a:lnTo>
                    <a:pt x="6990" y="2627"/>
                  </a:lnTo>
                  <a:lnTo>
                    <a:pt x="6994" y="2618"/>
                  </a:lnTo>
                  <a:lnTo>
                    <a:pt x="6999" y="2608"/>
                  </a:lnTo>
                  <a:lnTo>
                    <a:pt x="7001" y="2598"/>
                  </a:lnTo>
                  <a:lnTo>
                    <a:pt x="7002" y="2588"/>
                  </a:lnTo>
                  <a:lnTo>
                    <a:pt x="7003" y="2577"/>
                  </a:lnTo>
                  <a:lnTo>
                    <a:pt x="7002" y="2566"/>
                  </a:lnTo>
                  <a:lnTo>
                    <a:pt x="7001" y="2555"/>
                  </a:lnTo>
                  <a:lnTo>
                    <a:pt x="6999" y="2545"/>
                  </a:lnTo>
                  <a:lnTo>
                    <a:pt x="6995" y="2535"/>
                  </a:lnTo>
                  <a:lnTo>
                    <a:pt x="6990" y="2525"/>
                  </a:lnTo>
                  <a:lnTo>
                    <a:pt x="6984" y="2515"/>
                  </a:lnTo>
                  <a:lnTo>
                    <a:pt x="6977" y="2506"/>
                  </a:lnTo>
                  <a:lnTo>
                    <a:pt x="6971" y="2498"/>
                  </a:lnTo>
                  <a:lnTo>
                    <a:pt x="6963" y="2491"/>
                  </a:lnTo>
                  <a:lnTo>
                    <a:pt x="6954" y="2485"/>
                  </a:lnTo>
                  <a:lnTo>
                    <a:pt x="6945" y="2479"/>
                  </a:lnTo>
                  <a:lnTo>
                    <a:pt x="6936" y="2474"/>
                  </a:lnTo>
                  <a:lnTo>
                    <a:pt x="6926" y="2471"/>
                  </a:lnTo>
                  <a:lnTo>
                    <a:pt x="6916" y="2469"/>
                  </a:lnTo>
                  <a:lnTo>
                    <a:pt x="6904" y="2467"/>
                  </a:lnTo>
                  <a:lnTo>
                    <a:pt x="6894" y="2467"/>
                  </a:lnTo>
                  <a:lnTo>
                    <a:pt x="6884" y="2467"/>
                  </a:lnTo>
                  <a:lnTo>
                    <a:pt x="6873" y="2468"/>
                  </a:lnTo>
                  <a:lnTo>
                    <a:pt x="6863" y="2471"/>
                  </a:lnTo>
                  <a:lnTo>
                    <a:pt x="6852" y="2474"/>
                  </a:lnTo>
                  <a:lnTo>
                    <a:pt x="6842" y="2479"/>
                  </a:lnTo>
                  <a:lnTo>
                    <a:pt x="6833" y="2485"/>
                  </a:lnTo>
                  <a:lnTo>
                    <a:pt x="6824" y="2491"/>
                  </a:lnTo>
                  <a:lnTo>
                    <a:pt x="6816" y="2499"/>
                  </a:lnTo>
                  <a:lnTo>
                    <a:pt x="6808" y="2507"/>
                  </a:lnTo>
                  <a:lnTo>
                    <a:pt x="6802" y="2515"/>
                  </a:lnTo>
                  <a:lnTo>
                    <a:pt x="6797" y="2524"/>
                  </a:lnTo>
                  <a:lnTo>
                    <a:pt x="6792" y="2534"/>
                  </a:lnTo>
                  <a:lnTo>
                    <a:pt x="6789" y="2544"/>
                  </a:lnTo>
                  <a:lnTo>
                    <a:pt x="6786" y="2554"/>
                  </a:lnTo>
                  <a:lnTo>
                    <a:pt x="6785" y="2564"/>
                  </a:lnTo>
                  <a:lnTo>
                    <a:pt x="6783" y="2574"/>
                  </a:lnTo>
                  <a:lnTo>
                    <a:pt x="6785" y="2586"/>
                  </a:lnTo>
                  <a:lnTo>
                    <a:pt x="6786" y="2596"/>
                  </a:lnTo>
                  <a:lnTo>
                    <a:pt x="6788" y="2607"/>
                  </a:lnTo>
                  <a:lnTo>
                    <a:pt x="6792" y="2617"/>
                  </a:lnTo>
                  <a:lnTo>
                    <a:pt x="6797" y="2627"/>
                  </a:lnTo>
                  <a:lnTo>
                    <a:pt x="6802" y="2637"/>
                  </a:lnTo>
                  <a:lnTo>
                    <a:pt x="6809" y="2646"/>
                  </a:lnTo>
                  <a:lnTo>
                    <a:pt x="6816" y="2654"/>
                  </a:lnTo>
                  <a:lnTo>
                    <a:pt x="6825" y="2661"/>
                  </a:lnTo>
                  <a:lnTo>
                    <a:pt x="6833" y="2667"/>
                  </a:lnTo>
                  <a:lnTo>
                    <a:pt x="6842" y="2672"/>
                  </a:lnTo>
                  <a:lnTo>
                    <a:pt x="6852" y="2676"/>
                  </a:lnTo>
                  <a:lnTo>
                    <a:pt x="6862" y="2681"/>
                  </a:lnTo>
                  <a:lnTo>
                    <a:pt x="6872" y="2683"/>
                  </a:lnTo>
                  <a:lnTo>
                    <a:pt x="6882" y="2684"/>
                  </a:lnTo>
                  <a:lnTo>
                    <a:pt x="6892" y="2685"/>
                  </a:lnTo>
                  <a:lnTo>
                    <a:pt x="6903" y="2685"/>
                  </a:lnTo>
                  <a:lnTo>
                    <a:pt x="6913" y="2683"/>
                  </a:lnTo>
                  <a:lnTo>
                    <a:pt x="6925" y="2681"/>
                  </a:lnTo>
                  <a:lnTo>
                    <a:pt x="6935" y="2678"/>
                  </a:lnTo>
                  <a:lnTo>
                    <a:pt x="6945" y="2673"/>
                  </a:lnTo>
                  <a:close/>
                  <a:moveTo>
                    <a:pt x="8171" y="2021"/>
                  </a:moveTo>
                  <a:lnTo>
                    <a:pt x="8181" y="2014"/>
                  </a:lnTo>
                  <a:lnTo>
                    <a:pt x="8190" y="2009"/>
                  </a:lnTo>
                  <a:lnTo>
                    <a:pt x="8198" y="2001"/>
                  </a:lnTo>
                  <a:lnTo>
                    <a:pt x="8205" y="1993"/>
                  </a:lnTo>
                  <a:lnTo>
                    <a:pt x="8211" y="1984"/>
                  </a:lnTo>
                  <a:lnTo>
                    <a:pt x="8217" y="1975"/>
                  </a:lnTo>
                  <a:lnTo>
                    <a:pt x="8221" y="1966"/>
                  </a:lnTo>
                  <a:lnTo>
                    <a:pt x="8225" y="1956"/>
                  </a:lnTo>
                  <a:lnTo>
                    <a:pt x="8227" y="1946"/>
                  </a:lnTo>
                  <a:lnTo>
                    <a:pt x="8229" y="1936"/>
                  </a:lnTo>
                  <a:lnTo>
                    <a:pt x="8229" y="1925"/>
                  </a:lnTo>
                  <a:lnTo>
                    <a:pt x="8229" y="1914"/>
                  </a:lnTo>
                  <a:lnTo>
                    <a:pt x="8228" y="1903"/>
                  </a:lnTo>
                  <a:lnTo>
                    <a:pt x="8225" y="1893"/>
                  </a:lnTo>
                  <a:lnTo>
                    <a:pt x="8221" y="1883"/>
                  </a:lnTo>
                  <a:lnTo>
                    <a:pt x="8217" y="1873"/>
                  </a:lnTo>
                  <a:lnTo>
                    <a:pt x="8211" y="1863"/>
                  </a:lnTo>
                  <a:lnTo>
                    <a:pt x="8205" y="1854"/>
                  </a:lnTo>
                  <a:lnTo>
                    <a:pt x="8197" y="1846"/>
                  </a:lnTo>
                  <a:lnTo>
                    <a:pt x="8189" y="1839"/>
                  </a:lnTo>
                  <a:lnTo>
                    <a:pt x="8181" y="1833"/>
                  </a:lnTo>
                  <a:lnTo>
                    <a:pt x="8171" y="1827"/>
                  </a:lnTo>
                  <a:lnTo>
                    <a:pt x="8162" y="1822"/>
                  </a:lnTo>
                  <a:lnTo>
                    <a:pt x="8152" y="1819"/>
                  </a:lnTo>
                  <a:lnTo>
                    <a:pt x="8142" y="1817"/>
                  </a:lnTo>
                  <a:lnTo>
                    <a:pt x="8132" y="1815"/>
                  </a:lnTo>
                  <a:lnTo>
                    <a:pt x="8121" y="1815"/>
                  </a:lnTo>
                  <a:lnTo>
                    <a:pt x="8110" y="1815"/>
                  </a:lnTo>
                  <a:lnTo>
                    <a:pt x="8099" y="1816"/>
                  </a:lnTo>
                  <a:lnTo>
                    <a:pt x="8089" y="1819"/>
                  </a:lnTo>
                  <a:lnTo>
                    <a:pt x="8079" y="1822"/>
                  </a:lnTo>
                  <a:lnTo>
                    <a:pt x="8069" y="1827"/>
                  </a:lnTo>
                  <a:lnTo>
                    <a:pt x="8059" y="1833"/>
                  </a:lnTo>
                  <a:lnTo>
                    <a:pt x="8050" y="1839"/>
                  </a:lnTo>
                  <a:lnTo>
                    <a:pt x="8042" y="1847"/>
                  </a:lnTo>
                  <a:lnTo>
                    <a:pt x="8035" y="1855"/>
                  </a:lnTo>
                  <a:lnTo>
                    <a:pt x="8029" y="1863"/>
                  </a:lnTo>
                  <a:lnTo>
                    <a:pt x="8023" y="1872"/>
                  </a:lnTo>
                  <a:lnTo>
                    <a:pt x="8019" y="1882"/>
                  </a:lnTo>
                  <a:lnTo>
                    <a:pt x="8015" y="1892"/>
                  </a:lnTo>
                  <a:lnTo>
                    <a:pt x="8013" y="1902"/>
                  </a:lnTo>
                  <a:lnTo>
                    <a:pt x="8011" y="1912"/>
                  </a:lnTo>
                  <a:lnTo>
                    <a:pt x="8011" y="1922"/>
                  </a:lnTo>
                  <a:lnTo>
                    <a:pt x="8011" y="1934"/>
                  </a:lnTo>
                  <a:lnTo>
                    <a:pt x="8013" y="1944"/>
                  </a:lnTo>
                  <a:lnTo>
                    <a:pt x="8015" y="1955"/>
                  </a:lnTo>
                  <a:lnTo>
                    <a:pt x="8019" y="1965"/>
                  </a:lnTo>
                  <a:lnTo>
                    <a:pt x="8023" y="1975"/>
                  </a:lnTo>
                  <a:lnTo>
                    <a:pt x="8029" y="1985"/>
                  </a:lnTo>
                  <a:lnTo>
                    <a:pt x="8035" y="1994"/>
                  </a:lnTo>
                  <a:lnTo>
                    <a:pt x="8043" y="2002"/>
                  </a:lnTo>
                  <a:lnTo>
                    <a:pt x="8051" y="2009"/>
                  </a:lnTo>
                  <a:lnTo>
                    <a:pt x="8060" y="2015"/>
                  </a:lnTo>
                  <a:lnTo>
                    <a:pt x="8069" y="2020"/>
                  </a:lnTo>
                  <a:lnTo>
                    <a:pt x="8078" y="2024"/>
                  </a:lnTo>
                  <a:lnTo>
                    <a:pt x="8088" y="2029"/>
                  </a:lnTo>
                  <a:lnTo>
                    <a:pt x="8098" y="2031"/>
                  </a:lnTo>
                  <a:lnTo>
                    <a:pt x="8108" y="2032"/>
                  </a:lnTo>
                  <a:lnTo>
                    <a:pt x="8119" y="2033"/>
                  </a:lnTo>
                  <a:lnTo>
                    <a:pt x="8129" y="2033"/>
                  </a:lnTo>
                  <a:lnTo>
                    <a:pt x="8141" y="2031"/>
                  </a:lnTo>
                  <a:lnTo>
                    <a:pt x="8151" y="2029"/>
                  </a:lnTo>
                  <a:lnTo>
                    <a:pt x="8161" y="2026"/>
                  </a:lnTo>
                  <a:lnTo>
                    <a:pt x="8171" y="2021"/>
                  </a:lnTo>
                  <a:close/>
                  <a:moveTo>
                    <a:pt x="9398" y="1369"/>
                  </a:moveTo>
                  <a:lnTo>
                    <a:pt x="9407" y="1362"/>
                  </a:lnTo>
                  <a:lnTo>
                    <a:pt x="9416" y="1357"/>
                  </a:lnTo>
                  <a:lnTo>
                    <a:pt x="9424" y="1349"/>
                  </a:lnTo>
                  <a:lnTo>
                    <a:pt x="9432" y="1341"/>
                  </a:lnTo>
                  <a:lnTo>
                    <a:pt x="9437" y="1332"/>
                  </a:lnTo>
                  <a:lnTo>
                    <a:pt x="9443" y="1323"/>
                  </a:lnTo>
                  <a:lnTo>
                    <a:pt x="9448" y="1314"/>
                  </a:lnTo>
                  <a:lnTo>
                    <a:pt x="9451" y="1304"/>
                  </a:lnTo>
                  <a:lnTo>
                    <a:pt x="9454" y="1294"/>
                  </a:lnTo>
                  <a:lnTo>
                    <a:pt x="9455" y="1284"/>
                  </a:lnTo>
                  <a:lnTo>
                    <a:pt x="9456" y="1273"/>
                  </a:lnTo>
                  <a:lnTo>
                    <a:pt x="9455" y="1262"/>
                  </a:lnTo>
                  <a:lnTo>
                    <a:pt x="9454" y="1251"/>
                  </a:lnTo>
                  <a:lnTo>
                    <a:pt x="9452" y="1241"/>
                  </a:lnTo>
                  <a:lnTo>
                    <a:pt x="9448" y="1231"/>
                  </a:lnTo>
                  <a:lnTo>
                    <a:pt x="9443" y="1221"/>
                  </a:lnTo>
                  <a:lnTo>
                    <a:pt x="9437" y="1211"/>
                  </a:lnTo>
                  <a:lnTo>
                    <a:pt x="9431" y="1202"/>
                  </a:lnTo>
                  <a:lnTo>
                    <a:pt x="9424" y="1194"/>
                  </a:lnTo>
                  <a:lnTo>
                    <a:pt x="9416" y="1187"/>
                  </a:lnTo>
                  <a:lnTo>
                    <a:pt x="9407" y="1181"/>
                  </a:lnTo>
                  <a:lnTo>
                    <a:pt x="9398" y="1175"/>
                  </a:lnTo>
                  <a:lnTo>
                    <a:pt x="9388" y="1170"/>
                  </a:lnTo>
                  <a:lnTo>
                    <a:pt x="9379" y="1167"/>
                  </a:lnTo>
                  <a:lnTo>
                    <a:pt x="9368" y="1165"/>
                  </a:lnTo>
                  <a:lnTo>
                    <a:pt x="9358" y="1163"/>
                  </a:lnTo>
                  <a:lnTo>
                    <a:pt x="9348" y="1163"/>
                  </a:lnTo>
                  <a:lnTo>
                    <a:pt x="9337" y="1163"/>
                  </a:lnTo>
                  <a:lnTo>
                    <a:pt x="9326" y="1164"/>
                  </a:lnTo>
                  <a:lnTo>
                    <a:pt x="9315" y="1167"/>
                  </a:lnTo>
                  <a:lnTo>
                    <a:pt x="9305" y="1170"/>
                  </a:lnTo>
                  <a:lnTo>
                    <a:pt x="9295" y="1175"/>
                  </a:lnTo>
                  <a:lnTo>
                    <a:pt x="9286" y="1181"/>
                  </a:lnTo>
                  <a:lnTo>
                    <a:pt x="9277" y="1187"/>
                  </a:lnTo>
                  <a:lnTo>
                    <a:pt x="9269" y="1195"/>
                  </a:lnTo>
                  <a:lnTo>
                    <a:pt x="9261" y="1203"/>
                  </a:lnTo>
                  <a:lnTo>
                    <a:pt x="9256" y="1211"/>
                  </a:lnTo>
                  <a:lnTo>
                    <a:pt x="9250" y="1220"/>
                  </a:lnTo>
                  <a:lnTo>
                    <a:pt x="9246" y="1230"/>
                  </a:lnTo>
                  <a:lnTo>
                    <a:pt x="9242" y="1240"/>
                  </a:lnTo>
                  <a:lnTo>
                    <a:pt x="9239" y="1250"/>
                  </a:lnTo>
                  <a:lnTo>
                    <a:pt x="9238" y="1260"/>
                  </a:lnTo>
                  <a:lnTo>
                    <a:pt x="9237" y="1270"/>
                  </a:lnTo>
                  <a:lnTo>
                    <a:pt x="9238" y="1282"/>
                  </a:lnTo>
                  <a:lnTo>
                    <a:pt x="9239" y="1292"/>
                  </a:lnTo>
                  <a:lnTo>
                    <a:pt x="9241" y="1303"/>
                  </a:lnTo>
                  <a:lnTo>
                    <a:pt x="9245" y="1313"/>
                  </a:lnTo>
                  <a:lnTo>
                    <a:pt x="9250" y="1323"/>
                  </a:lnTo>
                  <a:lnTo>
                    <a:pt x="9256" y="1333"/>
                  </a:lnTo>
                  <a:lnTo>
                    <a:pt x="9263" y="1342"/>
                  </a:lnTo>
                  <a:lnTo>
                    <a:pt x="9269" y="1350"/>
                  </a:lnTo>
                  <a:lnTo>
                    <a:pt x="9277" y="1357"/>
                  </a:lnTo>
                  <a:lnTo>
                    <a:pt x="9286" y="1363"/>
                  </a:lnTo>
                  <a:lnTo>
                    <a:pt x="9295" y="1368"/>
                  </a:lnTo>
                  <a:lnTo>
                    <a:pt x="9305" y="1374"/>
                  </a:lnTo>
                  <a:lnTo>
                    <a:pt x="9314" y="1377"/>
                  </a:lnTo>
                  <a:lnTo>
                    <a:pt x="9324" y="1379"/>
                  </a:lnTo>
                  <a:lnTo>
                    <a:pt x="9335" y="1380"/>
                  </a:lnTo>
                  <a:lnTo>
                    <a:pt x="9346" y="1381"/>
                  </a:lnTo>
                  <a:lnTo>
                    <a:pt x="9357" y="1381"/>
                  </a:lnTo>
                  <a:lnTo>
                    <a:pt x="9367" y="1379"/>
                  </a:lnTo>
                  <a:lnTo>
                    <a:pt x="9377" y="1377"/>
                  </a:lnTo>
                  <a:lnTo>
                    <a:pt x="9388" y="1374"/>
                  </a:lnTo>
                  <a:lnTo>
                    <a:pt x="9398" y="1369"/>
                  </a:lnTo>
                  <a:close/>
                  <a:moveTo>
                    <a:pt x="1463" y="7161"/>
                  </a:moveTo>
                  <a:lnTo>
                    <a:pt x="1473" y="7155"/>
                  </a:lnTo>
                  <a:lnTo>
                    <a:pt x="1481" y="7148"/>
                  </a:lnTo>
                  <a:lnTo>
                    <a:pt x="1490" y="7140"/>
                  </a:lnTo>
                  <a:lnTo>
                    <a:pt x="1497" y="7133"/>
                  </a:lnTo>
                  <a:lnTo>
                    <a:pt x="1503" y="7125"/>
                  </a:lnTo>
                  <a:lnTo>
                    <a:pt x="1508" y="7116"/>
                  </a:lnTo>
                  <a:lnTo>
                    <a:pt x="1512" y="7106"/>
                  </a:lnTo>
                  <a:lnTo>
                    <a:pt x="1517" y="7096"/>
                  </a:lnTo>
                  <a:lnTo>
                    <a:pt x="1519" y="7085"/>
                  </a:lnTo>
                  <a:lnTo>
                    <a:pt x="1520" y="7075"/>
                  </a:lnTo>
                  <a:lnTo>
                    <a:pt x="1521" y="7065"/>
                  </a:lnTo>
                  <a:lnTo>
                    <a:pt x="1520" y="7054"/>
                  </a:lnTo>
                  <a:lnTo>
                    <a:pt x="1519" y="7044"/>
                  </a:lnTo>
                  <a:lnTo>
                    <a:pt x="1517" y="7033"/>
                  </a:lnTo>
                  <a:lnTo>
                    <a:pt x="1513" y="7023"/>
                  </a:lnTo>
                  <a:lnTo>
                    <a:pt x="1508" y="7013"/>
                  </a:lnTo>
                  <a:lnTo>
                    <a:pt x="1502" y="7002"/>
                  </a:lnTo>
                  <a:lnTo>
                    <a:pt x="1496" y="6993"/>
                  </a:lnTo>
                  <a:lnTo>
                    <a:pt x="1489" y="6986"/>
                  </a:lnTo>
                  <a:lnTo>
                    <a:pt x="1481" y="6979"/>
                  </a:lnTo>
                  <a:lnTo>
                    <a:pt x="1472" y="6972"/>
                  </a:lnTo>
                  <a:lnTo>
                    <a:pt x="1463" y="6967"/>
                  </a:lnTo>
                  <a:lnTo>
                    <a:pt x="1454" y="6962"/>
                  </a:lnTo>
                  <a:lnTo>
                    <a:pt x="1444" y="6959"/>
                  </a:lnTo>
                  <a:lnTo>
                    <a:pt x="1434" y="6956"/>
                  </a:lnTo>
                  <a:lnTo>
                    <a:pt x="1423" y="6955"/>
                  </a:lnTo>
                  <a:lnTo>
                    <a:pt x="1413" y="6954"/>
                  </a:lnTo>
                  <a:lnTo>
                    <a:pt x="1402" y="6954"/>
                  </a:lnTo>
                  <a:lnTo>
                    <a:pt x="1391" y="6956"/>
                  </a:lnTo>
                  <a:lnTo>
                    <a:pt x="1381" y="6959"/>
                  </a:lnTo>
                  <a:lnTo>
                    <a:pt x="1370" y="6962"/>
                  </a:lnTo>
                  <a:lnTo>
                    <a:pt x="1360" y="6967"/>
                  </a:lnTo>
                  <a:lnTo>
                    <a:pt x="1351" y="6973"/>
                  </a:lnTo>
                  <a:lnTo>
                    <a:pt x="1342" y="6979"/>
                  </a:lnTo>
                  <a:lnTo>
                    <a:pt x="1334" y="6987"/>
                  </a:lnTo>
                  <a:lnTo>
                    <a:pt x="1326" y="6995"/>
                  </a:lnTo>
                  <a:lnTo>
                    <a:pt x="1321" y="7004"/>
                  </a:lnTo>
                  <a:lnTo>
                    <a:pt x="1315" y="7013"/>
                  </a:lnTo>
                  <a:lnTo>
                    <a:pt x="1311" y="7022"/>
                  </a:lnTo>
                  <a:lnTo>
                    <a:pt x="1307" y="7032"/>
                  </a:lnTo>
                  <a:lnTo>
                    <a:pt x="1305" y="7042"/>
                  </a:lnTo>
                  <a:lnTo>
                    <a:pt x="1303" y="7052"/>
                  </a:lnTo>
                  <a:lnTo>
                    <a:pt x="1303" y="7063"/>
                  </a:lnTo>
                  <a:lnTo>
                    <a:pt x="1303" y="7073"/>
                  </a:lnTo>
                  <a:lnTo>
                    <a:pt x="1304" y="7084"/>
                  </a:lnTo>
                  <a:lnTo>
                    <a:pt x="1306" y="7094"/>
                  </a:lnTo>
                  <a:lnTo>
                    <a:pt x="1311" y="7105"/>
                  </a:lnTo>
                  <a:lnTo>
                    <a:pt x="1315" y="7115"/>
                  </a:lnTo>
                  <a:lnTo>
                    <a:pt x="1321" y="7125"/>
                  </a:lnTo>
                  <a:lnTo>
                    <a:pt x="1327" y="7134"/>
                  </a:lnTo>
                  <a:lnTo>
                    <a:pt x="1334" y="7142"/>
                  </a:lnTo>
                  <a:lnTo>
                    <a:pt x="1343" y="7148"/>
                  </a:lnTo>
                  <a:lnTo>
                    <a:pt x="1351" y="7155"/>
                  </a:lnTo>
                  <a:lnTo>
                    <a:pt x="1360" y="7161"/>
                  </a:lnTo>
                  <a:lnTo>
                    <a:pt x="1370" y="7165"/>
                  </a:lnTo>
                  <a:lnTo>
                    <a:pt x="1380" y="7169"/>
                  </a:lnTo>
                  <a:lnTo>
                    <a:pt x="1390" y="7171"/>
                  </a:lnTo>
                  <a:lnTo>
                    <a:pt x="1400" y="7173"/>
                  </a:lnTo>
                  <a:lnTo>
                    <a:pt x="1410" y="7173"/>
                  </a:lnTo>
                  <a:lnTo>
                    <a:pt x="1422" y="7173"/>
                  </a:lnTo>
                  <a:lnTo>
                    <a:pt x="1432" y="7172"/>
                  </a:lnTo>
                  <a:lnTo>
                    <a:pt x="1443" y="7169"/>
                  </a:lnTo>
                  <a:lnTo>
                    <a:pt x="1453" y="7165"/>
                  </a:lnTo>
                  <a:lnTo>
                    <a:pt x="1463" y="7161"/>
                  </a:lnTo>
                  <a:close/>
                  <a:moveTo>
                    <a:pt x="2689" y="6509"/>
                  </a:moveTo>
                  <a:lnTo>
                    <a:pt x="2699" y="6503"/>
                  </a:lnTo>
                  <a:lnTo>
                    <a:pt x="2708" y="6496"/>
                  </a:lnTo>
                  <a:lnTo>
                    <a:pt x="2716" y="6488"/>
                  </a:lnTo>
                  <a:lnTo>
                    <a:pt x="2723" y="6481"/>
                  </a:lnTo>
                  <a:lnTo>
                    <a:pt x="2729" y="6473"/>
                  </a:lnTo>
                  <a:lnTo>
                    <a:pt x="2735" y="6464"/>
                  </a:lnTo>
                  <a:lnTo>
                    <a:pt x="2740" y="6454"/>
                  </a:lnTo>
                  <a:lnTo>
                    <a:pt x="2743" y="6444"/>
                  </a:lnTo>
                  <a:lnTo>
                    <a:pt x="2745" y="6434"/>
                  </a:lnTo>
                  <a:lnTo>
                    <a:pt x="2747" y="6423"/>
                  </a:lnTo>
                  <a:lnTo>
                    <a:pt x="2747" y="6412"/>
                  </a:lnTo>
                  <a:lnTo>
                    <a:pt x="2747" y="6402"/>
                  </a:lnTo>
                  <a:lnTo>
                    <a:pt x="2746" y="6392"/>
                  </a:lnTo>
                  <a:lnTo>
                    <a:pt x="2743" y="6381"/>
                  </a:lnTo>
                  <a:lnTo>
                    <a:pt x="2740" y="6371"/>
                  </a:lnTo>
                  <a:lnTo>
                    <a:pt x="2735" y="6361"/>
                  </a:lnTo>
                  <a:lnTo>
                    <a:pt x="2729" y="6350"/>
                  </a:lnTo>
                  <a:lnTo>
                    <a:pt x="2723" y="6341"/>
                  </a:lnTo>
                  <a:lnTo>
                    <a:pt x="2715" y="6334"/>
                  </a:lnTo>
                  <a:lnTo>
                    <a:pt x="2707" y="6327"/>
                  </a:lnTo>
                  <a:lnTo>
                    <a:pt x="2699" y="6320"/>
                  </a:lnTo>
                  <a:lnTo>
                    <a:pt x="2690" y="6315"/>
                  </a:lnTo>
                  <a:lnTo>
                    <a:pt x="2680" y="6310"/>
                  </a:lnTo>
                  <a:lnTo>
                    <a:pt x="2670" y="6307"/>
                  </a:lnTo>
                  <a:lnTo>
                    <a:pt x="2660" y="6304"/>
                  </a:lnTo>
                  <a:lnTo>
                    <a:pt x="2650" y="6303"/>
                  </a:lnTo>
                  <a:lnTo>
                    <a:pt x="2639" y="6302"/>
                  </a:lnTo>
                  <a:lnTo>
                    <a:pt x="2629" y="6302"/>
                  </a:lnTo>
                  <a:lnTo>
                    <a:pt x="2619" y="6304"/>
                  </a:lnTo>
                  <a:lnTo>
                    <a:pt x="2607" y="6307"/>
                  </a:lnTo>
                  <a:lnTo>
                    <a:pt x="2597" y="6310"/>
                  </a:lnTo>
                  <a:lnTo>
                    <a:pt x="2587" y="6315"/>
                  </a:lnTo>
                  <a:lnTo>
                    <a:pt x="2577" y="6321"/>
                  </a:lnTo>
                  <a:lnTo>
                    <a:pt x="2568" y="6327"/>
                  </a:lnTo>
                  <a:lnTo>
                    <a:pt x="2560" y="6335"/>
                  </a:lnTo>
                  <a:lnTo>
                    <a:pt x="2554" y="6343"/>
                  </a:lnTo>
                  <a:lnTo>
                    <a:pt x="2547" y="6352"/>
                  </a:lnTo>
                  <a:lnTo>
                    <a:pt x="2541" y="6361"/>
                  </a:lnTo>
                  <a:lnTo>
                    <a:pt x="2537" y="6370"/>
                  </a:lnTo>
                  <a:lnTo>
                    <a:pt x="2533" y="6380"/>
                  </a:lnTo>
                  <a:lnTo>
                    <a:pt x="2531" y="6390"/>
                  </a:lnTo>
                  <a:lnTo>
                    <a:pt x="2529" y="6400"/>
                  </a:lnTo>
                  <a:lnTo>
                    <a:pt x="2529" y="6411"/>
                  </a:lnTo>
                  <a:lnTo>
                    <a:pt x="2529" y="6421"/>
                  </a:lnTo>
                  <a:lnTo>
                    <a:pt x="2531" y="6432"/>
                  </a:lnTo>
                  <a:lnTo>
                    <a:pt x="2533" y="6442"/>
                  </a:lnTo>
                  <a:lnTo>
                    <a:pt x="2537" y="6453"/>
                  </a:lnTo>
                  <a:lnTo>
                    <a:pt x="2541" y="6463"/>
                  </a:lnTo>
                  <a:lnTo>
                    <a:pt x="2547" y="6473"/>
                  </a:lnTo>
                  <a:lnTo>
                    <a:pt x="2554" y="6482"/>
                  </a:lnTo>
                  <a:lnTo>
                    <a:pt x="2561" y="6490"/>
                  </a:lnTo>
                  <a:lnTo>
                    <a:pt x="2569" y="6496"/>
                  </a:lnTo>
                  <a:lnTo>
                    <a:pt x="2578" y="6503"/>
                  </a:lnTo>
                  <a:lnTo>
                    <a:pt x="2587" y="6509"/>
                  </a:lnTo>
                  <a:lnTo>
                    <a:pt x="2596" y="6513"/>
                  </a:lnTo>
                  <a:lnTo>
                    <a:pt x="2606" y="6517"/>
                  </a:lnTo>
                  <a:lnTo>
                    <a:pt x="2616" y="6519"/>
                  </a:lnTo>
                  <a:lnTo>
                    <a:pt x="2626" y="6521"/>
                  </a:lnTo>
                  <a:lnTo>
                    <a:pt x="2638" y="6521"/>
                  </a:lnTo>
                  <a:lnTo>
                    <a:pt x="2648" y="6521"/>
                  </a:lnTo>
                  <a:lnTo>
                    <a:pt x="2659" y="6520"/>
                  </a:lnTo>
                  <a:lnTo>
                    <a:pt x="2669" y="6517"/>
                  </a:lnTo>
                  <a:lnTo>
                    <a:pt x="2679" y="6513"/>
                  </a:lnTo>
                  <a:lnTo>
                    <a:pt x="2689" y="6509"/>
                  </a:lnTo>
                  <a:close/>
                  <a:moveTo>
                    <a:pt x="3916" y="5857"/>
                  </a:moveTo>
                  <a:lnTo>
                    <a:pt x="3925" y="5851"/>
                  </a:lnTo>
                  <a:lnTo>
                    <a:pt x="3934" y="5844"/>
                  </a:lnTo>
                  <a:lnTo>
                    <a:pt x="3942" y="5836"/>
                  </a:lnTo>
                  <a:lnTo>
                    <a:pt x="3950" y="5829"/>
                  </a:lnTo>
                  <a:lnTo>
                    <a:pt x="3956" y="5821"/>
                  </a:lnTo>
                  <a:lnTo>
                    <a:pt x="3961" y="5812"/>
                  </a:lnTo>
                  <a:lnTo>
                    <a:pt x="3966" y="5802"/>
                  </a:lnTo>
                  <a:lnTo>
                    <a:pt x="3969" y="5792"/>
                  </a:lnTo>
                  <a:lnTo>
                    <a:pt x="3972" y="5782"/>
                  </a:lnTo>
                  <a:lnTo>
                    <a:pt x="3974" y="5771"/>
                  </a:lnTo>
                  <a:lnTo>
                    <a:pt x="3975" y="5761"/>
                  </a:lnTo>
                  <a:lnTo>
                    <a:pt x="3974" y="5750"/>
                  </a:lnTo>
                  <a:lnTo>
                    <a:pt x="3972" y="5740"/>
                  </a:lnTo>
                  <a:lnTo>
                    <a:pt x="3970" y="5729"/>
                  </a:lnTo>
                  <a:lnTo>
                    <a:pt x="3966" y="5719"/>
                  </a:lnTo>
                  <a:lnTo>
                    <a:pt x="3961" y="5709"/>
                  </a:lnTo>
                  <a:lnTo>
                    <a:pt x="3956" y="5698"/>
                  </a:lnTo>
                  <a:lnTo>
                    <a:pt x="3949" y="5689"/>
                  </a:lnTo>
                  <a:lnTo>
                    <a:pt x="3942" y="5682"/>
                  </a:lnTo>
                  <a:lnTo>
                    <a:pt x="3934" y="5675"/>
                  </a:lnTo>
                  <a:lnTo>
                    <a:pt x="3925" y="5668"/>
                  </a:lnTo>
                  <a:lnTo>
                    <a:pt x="3916" y="5663"/>
                  </a:lnTo>
                  <a:lnTo>
                    <a:pt x="3906" y="5658"/>
                  </a:lnTo>
                  <a:lnTo>
                    <a:pt x="3897" y="5655"/>
                  </a:lnTo>
                  <a:lnTo>
                    <a:pt x="3887" y="5652"/>
                  </a:lnTo>
                  <a:lnTo>
                    <a:pt x="3876" y="5651"/>
                  </a:lnTo>
                  <a:lnTo>
                    <a:pt x="3866" y="5650"/>
                  </a:lnTo>
                  <a:lnTo>
                    <a:pt x="3855" y="5650"/>
                  </a:lnTo>
                  <a:lnTo>
                    <a:pt x="3845" y="5652"/>
                  </a:lnTo>
                  <a:lnTo>
                    <a:pt x="3835" y="5655"/>
                  </a:lnTo>
                  <a:lnTo>
                    <a:pt x="3823" y="5658"/>
                  </a:lnTo>
                  <a:lnTo>
                    <a:pt x="3813" y="5663"/>
                  </a:lnTo>
                  <a:lnTo>
                    <a:pt x="3804" y="5669"/>
                  </a:lnTo>
                  <a:lnTo>
                    <a:pt x="3795" y="5675"/>
                  </a:lnTo>
                  <a:lnTo>
                    <a:pt x="3788" y="5683"/>
                  </a:lnTo>
                  <a:lnTo>
                    <a:pt x="3780" y="5691"/>
                  </a:lnTo>
                  <a:lnTo>
                    <a:pt x="3774" y="5700"/>
                  </a:lnTo>
                  <a:lnTo>
                    <a:pt x="3768" y="5709"/>
                  </a:lnTo>
                  <a:lnTo>
                    <a:pt x="3764" y="5718"/>
                  </a:lnTo>
                  <a:lnTo>
                    <a:pt x="3761" y="5728"/>
                  </a:lnTo>
                  <a:lnTo>
                    <a:pt x="3757" y="5738"/>
                  </a:lnTo>
                  <a:lnTo>
                    <a:pt x="3756" y="5748"/>
                  </a:lnTo>
                  <a:lnTo>
                    <a:pt x="3755" y="5759"/>
                  </a:lnTo>
                  <a:lnTo>
                    <a:pt x="3756" y="5769"/>
                  </a:lnTo>
                  <a:lnTo>
                    <a:pt x="3757" y="5780"/>
                  </a:lnTo>
                  <a:lnTo>
                    <a:pt x="3760" y="5790"/>
                  </a:lnTo>
                  <a:lnTo>
                    <a:pt x="3764" y="5801"/>
                  </a:lnTo>
                  <a:lnTo>
                    <a:pt x="3768" y="5811"/>
                  </a:lnTo>
                  <a:lnTo>
                    <a:pt x="3774" y="5821"/>
                  </a:lnTo>
                  <a:lnTo>
                    <a:pt x="3781" y="5830"/>
                  </a:lnTo>
                  <a:lnTo>
                    <a:pt x="3788" y="5838"/>
                  </a:lnTo>
                  <a:lnTo>
                    <a:pt x="3795" y="5844"/>
                  </a:lnTo>
                  <a:lnTo>
                    <a:pt x="3804" y="5851"/>
                  </a:lnTo>
                  <a:lnTo>
                    <a:pt x="3813" y="5857"/>
                  </a:lnTo>
                  <a:lnTo>
                    <a:pt x="3823" y="5861"/>
                  </a:lnTo>
                  <a:lnTo>
                    <a:pt x="3832" y="5865"/>
                  </a:lnTo>
                  <a:lnTo>
                    <a:pt x="3842" y="5867"/>
                  </a:lnTo>
                  <a:lnTo>
                    <a:pt x="3854" y="5869"/>
                  </a:lnTo>
                  <a:lnTo>
                    <a:pt x="3864" y="5869"/>
                  </a:lnTo>
                  <a:lnTo>
                    <a:pt x="3875" y="5869"/>
                  </a:lnTo>
                  <a:lnTo>
                    <a:pt x="3885" y="5868"/>
                  </a:lnTo>
                  <a:lnTo>
                    <a:pt x="3895" y="5865"/>
                  </a:lnTo>
                  <a:lnTo>
                    <a:pt x="3906" y="5861"/>
                  </a:lnTo>
                  <a:lnTo>
                    <a:pt x="3916" y="5857"/>
                  </a:lnTo>
                  <a:close/>
                  <a:moveTo>
                    <a:pt x="5143" y="5205"/>
                  </a:moveTo>
                  <a:lnTo>
                    <a:pt x="5153" y="5199"/>
                  </a:lnTo>
                  <a:lnTo>
                    <a:pt x="5162" y="5192"/>
                  </a:lnTo>
                  <a:lnTo>
                    <a:pt x="5169" y="5185"/>
                  </a:lnTo>
                  <a:lnTo>
                    <a:pt x="5176" y="5177"/>
                  </a:lnTo>
                  <a:lnTo>
                    <a:pt x="5183" y="5169"/>
                  </a:lnTo>
                  <a:lnTo>
                    <a:pt x="5189" y="5160"/>
                  </a:lnTo>
                  <a:lnTo>
                    <a:pt x="5193" y="5150"/>
                  </a:lnTo>
                  <a:lnTo>
                    <a:pt x="5196" y="5140"/>
                  </a:lnTo>
                  <a:lnTo>
                    <a:pt x="5199" y="5130"/>
                  </a:lnTo>
                  <a:lnTo>
                    <a:pt x="5201" y="5119"/>
                  </a:lnTo>
                  <a:lnTo>
                    <a:pt x="5201" y="5109"/>
                  </a:lnTo>
                  <a:lnTo>
                    <a:pt x="5201" y="5098"/>
                  </a:lnTo>
                  <a:lnTo>
                    <a:pt x="5199" y="5088"/>
                  </a:lnTo>
                  <a:lnTo>
                    <a:pt x="5196" y="5077"/>
                  </a:lnTo>
                  <a:lnTo>
                    <a:pt x="5193" y="5067"/>
                  </a:lnTo>
                  <a:lnTo>
                    <a:pt x="5189" y="5057"/>
                  </a:lnTo>
                  <a:lnTo>
                    <a:pt x="5182" y="5046"/>
                  </a:lnTo>
                  <a:lnTo>
                    <a:pt x="5176" y="5037"/>
                  </a:lnTo>
                  <a:lnTo>
                    <a:pt x="5168" y="5030"/>
                  </a:lnTo>
                  <a:lnTo>
                    <a:pt x="5160" y="5023"/>
                  </a:lnTo>
                  <a:lnTo>
                    <a:pt x="5152" y="5016"/>
                  </a:lnTo>
                  <a:lnTo>
                    <a:pt x="5143" y="5011"/>
                  </a:lnTo>
                  <a:lnTo>
                    <a:pt x="5134" y="5006"/>
                  </a:lnTo>
                  <a:lnTo>
                    <a:pt x="5124" y="5003"/>
                  </a:lnTo>
                  <a:lnTo>
                    <a:pt x="5113" y="5000"/>
                  </a:lnTo>
                  <a:lnTo>
                    <a:pt x="5103" y="4999"/>
                  </a:lnTo>
                  <a:lnTo>
                    <a:pt x="5092" y="4998"/>
                  </a:lnTo>
                  <a:lnTo>
                    <a:pt x="5082" y="4998"/>
                  </a:lnTo>
                  <a:lnTo>
                    <a:pt x="5071" y="5000"/>
                  </a:lnTo>
                  <a:lnTo>
                    <a:pt x="5061" y="5003"/>
                  </a:lnTo>
                  <a:lnTo>
                    <a:pt x="5051" y="5006"/>
                  </a:lnTo>
                  <a:lnTo>
                    <a:pt x="5041" y="5011"/>
                  </a:lnTo>
                  <a:lnTo>
                    <a:pt x="5030" y="5017"/>
                  </a:lnTo>
                  <a:lnTo>
                    <a:pt x="5022" y="5023"/>
                  </a:lnTo>
                  <a:lnTo>
                    <a:pt x="5014" y="5031"/>
                  </a:lnTo>
                  <a:lnTo>
                    <a:pt x="5007" y="5039"/>
                  </a:lnTo>
                  <a:lnTo>
                    <a:pt x="5000" y="5048"/>
                  </a:lnTo>
                  <a:lnTo>
                    <a:pt x="4995" y="5057"/>
                  </a:lnTo>
                  <a:lnTo>
                    <a:pt x="4990" y="5066"/>
                  </a:lnTo>
                  <a:lnTo>
                    <a:pt x="4987" y="5076"/>
                  </a:lnTo>
                  <a:lnTo>
                    <a:pt x="4985" y="5086"/>
                  </a:lnTo>
                  <a:lnTo>
                    <a:pt x="4982" y="5096"/>
                  </a:lnTo>
                  <a:lnTo>
                    <a:pt x="4982" y="5107"/>
                  </a:lnTo>
                  <a:lnTo>
                    <a:pt x="4982" y="5117"/>
                  </a:lnTo>
                  <a:lnTo>
                    <a:pt x="4983" y="5128"/>
                  </a:lnTo>
                  <a:lnTo>
                    <a:pt x="4987" y="5138"/>
                  </a:lnTo>
                  <a:lnTo>
                    <a:pt x="4990" y="5149"/>
                  </a:lnTo>
                  <a:lnTo>
                    <a:pt x="4995" y="5159"/>
                  </a:lnTo>
                  <a:lnTo>
                    <a:pt x="5000" y="5169"/>
                  </a:lnTo>
                  <a:lnTo>
                    <a:pt x="5007" y="5178"/>
                  </a:lnTo>
                  <a:lnTo>
                    <a:pt x="5015" y="5186"/>
                  </a:lnTo>
                  <a:lnTo>
                    <a:pt x="5023" y="5192"/>
                  </a:lnTo>
                  <a:lnTo>
                    <a:pt x="5030" y="5199"/>
                  </a:lnTo>
                  <a:lnTo>
                    <a:pt x="5039" y="5205"/>
                  </a:lnTo>
                  <a:lnTo>
                    <a:pt x="5050" y="5209"/>
                  </a:lnTo>
                  <a:lnTo>
                    <a:pt x="5060" y="5213"/>
                  </a:lnTo>
                  <a:lnTo>
                    <a:pt x="5070" y="5215"/>
                  </a:lnTo>
                  <a:lnTo>
                    <a:pt x="5080" y="5217"/>
                  </a:lnTo>
                  <a:lnTo>
                    <a:pt x="5091" y="5217"/>
                  </a:lnTo>
                  <a:lnTo>
                    <a:pt x="5101" y="5217"/>
                  </a:lnTo>
                  <a:lnTo>
                    <a:pt x="5111" y="5216"/>
                  </a:lnTo>
                  <a:lnTo>
                    <a:pt x="5122" y="5213"/>
                  </a:lnTo>
                  <a:lnTo>
                    <a:pt x="5132" y="5209"/>
                  </a:lnTo>
                  <a:lnTo>
                    <a:pt x="5143" y="5205"/>
                  </a:lnTo>
                  <a:close/>
                  <a:moveTo>
                    <a:pt x="6370" y="4553"/>
                  </a:moveTo>
                  <a:lnTo>
                    <a:pt x="6379" y="4547"/>
                  </a:lnTo>
                  <a:lnTo>
                    <a:pt x="6388" y="4540"/>
                  </a:lnTo>
                  <a:lnTo>
                    <a:pt x="6396" y="4533"/>
                  </a:lnTo>
                  <a:lnTo>
                    <a:pt x="6403" y="4525"/>
                  </a:lnTo>
                  <a:lnTo>
                    <a:pt x="6409" y="4517"/>
                  </a:lnTo>
                  <a:lnTo>
                    <a:pt x="6415" y="4508"/>
                  </a:lnTo>
                  <a:lnTo>
                    <a:pt x="6419" y="4498"/>
                  </a:lnTo>
                  <a:lnTo>
                    <a:pt x="6423" y="4488"/>
                  </a:lnTo>
                  <a:lnTo>
                    <a:pt x="6425" y="4478"/>
                  </a:lnTo>
                  <a:lnTo>
                    <a:pt x="6427" y="4467"/>
                  </a:lnTo>
                  <a:lnTo>
                    <a:pt x="6427" y="4457"/>
                  </a:lnTo>
                  <a:lnTo>
                    <a:pt x="6427" y="4446"/>
                  </a:lnTo>
                  <a:lnTo>
                    <a:pt x="6426" y="4436"/>
                  </a:lnTo>
                  <a:lnTo>
                    <a:pt x="6424" y="4425"/>
                  </a:lnTo>
                  <a:lnTo>
                    <a:pt x="6419" y="4415"/>
                  </a:lnTo>
                  <a:lnTo>
                    <a:pt x="6415" y="4405"/>
                  </a:lnTo>
                  <a:lnTo>
                    <a:pt x="6409" y="4394"/>
                  </a:lnTo>
                  <a:lnTo>
                    <a:pt x="6402" y="4386"/>
                  </a:lnTo>
                  <a:lnTo>
                    <a:pt x="6396" y="4378"/>
                  </a:lnTo>
                  <a:lnTo>
                    <a:pt x="6387" y="4371"/>
                  </a:lnTo>
                  <a:lnTo>
                    <a:pt x="6379" y="4364"/>
                  </a:lnTo>
                  <a:lnTo>
                    <a:pt x="6370" y="4359"/>
                  </a:lnTo>
                  <a:lnTo>
                    <a:pt x="6360" y="4354"/>
                  </a:lnTo>
                  <a:lnTo>
                    <a:pt x="6350" y="4351"/>
                  </a:lnTo>
                  <a:lnTo>
                    <a:pt x="6340" y="4348"/>
                  </a:lnTo>
                  <a:lnTo>
                    <a:pt x="6329" y="4347"/>
                  </a:lnTo>
                  <a:lnTo>
                    <a:pt x="6319" y="4346"/>
                  </a:lnTo>
                  <a:lnTo>
                    <a:pt x="6308" y="4346"/>
                  </a:lnTo>
                  <a:lnTo>
                    <a:pt x="6298" y="4348"/>
                  </a:lnTo>
                  <a:lnTo>
                    <a:pt x="6287" y="4351"/>
                  </a:lnTo>
                  <a:lnTo>
                    <a:pt x="6277" y="4354"/>
                  </a:lnTo>
                  <a:lnTo>
                    <a:pt x="6267" y="4359"/>
                  </a:lnTo>
                  <a:lnTo>
                    <a:pt x="6257" y="4365"/>
                  </a:lnTo>
                  <a:lnTo>
                    <a:pt x="6249" y="4371"/>
                  </a:lnTo>
                  <a:lnTo>
                    <a:pt x="6240" y="4379"/>
                  </a:lnTo>
                  <a:lnTo>
                    <a:pt x="6233" y="4387"/>
                  </a:lnTo>
                  <a:lnTo>
                    <a:pt x="6226" y="4396"/>
                  </a:lnTo>
                  <a:lnTo>
                    <a:pt x="6222" y="4405"/>
                  </a:lnTo>
                  <a:lnTo>
                    <a:pt x="6217" y="4414"/>
                  </a:lnTo>
                  <a:lnTo>
                    <a:pt x="6213" y="4424"/>
                  </a:lnTo>
                  <a:lnTo>
                    <a:pt x="6211" y="4434"/>
                  </a:lnTo>
                  <a:lnTo>
                    <a:pt x="6210" y="4444"/>
                  </a:lnTo>
                  <a:lnTo>
                    <a:pt x="6208" y="4455"/>
                  </a:lnTo>
                  <a:lnTo>
                    <a:pt x="6208" y="4465"/>
                  </a:lnTo>
                  <a:lnTo>
                    <a:pt x="6211" y="4476"/>
                  </a:lnTo>
                  <a:lnTo>
                    <a:pt x="6213" y="4487"/>
                  </a:lnTo>
                  <a:lnTo>
                    <a:pt x="6216" y="4497"/>
                  </a:lnTo>
                  <a:lnTo>
                    <a:pt x="6222" y="4507"/>
                  </a:lnTo>
                  <a:lnTo>
                    <a:pt x="6227" y="4517"/>
                  </a:lnTo>
                  <a:lnTo>
                    <a:pt x="6234" y="4526"/>
                  </a:lnTo>
                  <a:lnTo>
                    <a:pt x="6241" y="4534"/>
                  </a:lnTo>
                  <a:lnTo>
                    <a:pt x="6249" y="4540"/>
                  </a:lnTo>
                  <a:lnTo>
                    <a:pt x="6258" y="4547"/>
                  </a:lnTo>
                  <a:lnTo>
                    <a:pt x="6267" y="4553"/>
                  </a:lnTo>
                  <a:lnTo>
                    <a:pt x="6276" y="4557"/>
                  </a:lnTo>
                  <a:lnTo>
                    <a:pt x="6286" y="4561"/>
                  </a:lnTo>
                  <a:lnTo>
                    <a:pt x="6296" y="4563"/>
                  </a:lnTo>
                  <a:lnTo>
                    <a:pt x="6307" y="4565"/>
                  </a:lnTo>
                  <a:lnTo>
                    <a:pt x="6317" y="4565"/>
                  </a:lnTo>
                  <a:lnTo>
                    <a:pt x="6327" y="4565"/>
                  </a:lnTo>
                  <a:lnTo>
                    <a:pt x="6338" y="4564"/>
                  </a:lnTo>
                  <a:lnTo>
                    <a:pt x="6349" y="4561"/>
                  </a:lnTo>
                  <a:lnTo>
                    <a:pt x="6360" y="4557"/>
                  </a:lnTo>
                  <a:lnTo>
                    <a:pt x="6370" y="4553"/>
                  </a:lnTo>
                  <a:close/>
                  <a:moveTo>
                    <a:pt x="7596" y="3901"/>
                  </a:moveTo>
                  <a:lnTo>
                    <a:pt x="7606" y="3895"/>
                  </a:lnTo>
                  <a:lnTo>
                    <a:pt x="7614" y="3888"/>
                  </a:lnTo>
                  <a:lnTo>
                    <a:pt x="7623" y="3881"/>
                  </a:lnTo>
                  <a:lnTo>
                    <a:pt x="7630" y="3873"/>
                  </a:lnTo>
                  <a:lnTo>
                    <a:pt x="7636" y="3865"/>
                  </a:lnTo>
                  <a:lnTo>
                    <a:pt x="7641" y="3856"/>
                  </a:lnTo>
                  <a:lnTo>
                    <a:pt x="7645" y="3846"/>
                  </a:lnTo>
                  <a:lnTo>
                    <a:pt x="7650" y="3836"/>
                  </a:lnTo>
                  <a:lnTo>
                    <a:pt x="7652" y="3826"/>
                  </a:lnTo>
                  <a:lnTo>
                    <a:pt x="7653" y="3815"/>
                  </a:lnTo>
                  <a:lnTo>
                    <a:pt x="7654" y="3805"/>
                  </a:lnTo>
                  <a:lnTo>
                    <a:pt x="7653" y="3794"/>
                  </a:lnTo>
                  <a:lnTo>
                    <a:pt x="7652" y="3784"/>
                  </a:lnTo>
                  <a:lnTo>
                    <a:pt x="7650" y="3773"/>
                  </a:lnTo>
                  <a:lnTo>
                    <a:pt x="7646" y="3763"/>
                  </a:lnTo>
                  <a:lnTo>
                    <a:pt x="7641" y="3753"/>
                  </a:lnTo>
                  <a:lnTo>
                    <a:pt x="7635" y="3742"/>
                  </a:lnTo>
                  <a:lnTo>
                    <a:pt x="7628" y="3734"/>
                  </a:lnTo>
                  <a:lnTo>
                    <a:pt x="7622" y="3726"/>
                  </a:lnTo>
                  <a:lnTo>
                    <a:pt x="7614" y="3719"/>
                  </a:lnTo>
                  <a:lnTo>
                    <a:pt x="7605" y="3712"/>
                  </a:lnTo>
                  <a:lnTo>
                    <a:pt x="7596" y="3707"/>
                  </a:lnTo>
                  <a:lnTo>
                    <a:pt x="7587" y="3702"/>
                  </a:lnTo>
                  <a:lnTo>
                    <a:pt x="7577" y="3699"/>
                  </a:lnTo>
                  <a:lnTo>
                    <a:pt x="7567" y="3696"/>
                  </a:lnTo>
                  <a:lnTo>
                    <a:pt x="7556" y="3695"/>
                  </a:lnTo>
                  <a:lnTo>
                    <a:pt x="7546" y="3694"/>
                  </a:lnTo>
                  <a:lnTo>
                    <a:pt x="7535" y="3694"/>
                  </a:lnTo>
                  <a:lnTo>
                    <a:pt x="7524" y="3696"/>
                  </a:lnTo>
                  <a:lnTo>
                    <a:pt x="7514" y="3699"/>
                  </a:lnTo>
                  <a:lnTo>
                    <a:pt x="7503" y="3702"/>
                  </a:lnTo>
                  <a:lnTo>
                    <a:pt x="7493" y="3707"/>
                  </a:lnTo>
                  <a:lnTo>
                    <a:pt x="7484" y="3713"/>
                  </a:lnTo>
                  <a:lnTo>
                    <a:pt x="7475" y="3719"/>
                  </a:lnTo>
                  <a:lnTo>
                    <a:pt x="7467" y="3727"/>
                  </a:lnTo>
                  <a:lnTo>
                    <a:pt x="7459" y="3735"/>
                  </a:lnTo>
                  <a:lnTo>
                    <a:pt x="7454" y="3744"/>
                  </a:lnTo>
                  <a:lnTo>
                    <a:pt x="7448" y="3753"/>
                  </a:lnTo>
                  <a:lnTo>
                    <a:pt x="7444" y="3762"/>
                  </a:lnTo>
                  <a:lnTo>
                    <a:pt x="7440" y="3772"/>
                  </a:lnTo>
                  <a:lnTo>
                    <a:pt x="7438" y="3782"/>
                  </a:lnTo>
                  <a:lnTo>
                    <a:pt x="7436" y="3792"/>
                  </a:lnTo>
                  <a:lnTo>
                    <a:pt x="7436" y="3803"/>
                  </a:lnTo>
                  <a:lnTo>
                    <a:pt x="7436" y="3813"/>
                  </a:lnTo>
                  <a:lnTo>
                    <a:pt x="7437" y="3824"/>
                  </a:lnTo>
                  <a:lnTo>
                    <a:pt x="7439" y="3835"/>
                  </a:lnTo>
                  <a:lnTo>
                    <a:pt x="7444" y="3845"/>
                  </a:lnTo>
                  <a:lnTo>
                    <a:pt x="7448" y="3855"/>
                  </a:lnTo>
                  <a:lnTo>
                    <a:pt x="7454" y="3865"/>
                  </a:lnTo>
                  <a:lnTo>
                    <a:pt x="7460" y="3874"/>
                  </a:lnTo>
                  <a:lnTo>
                    <a:pt x="7467" y="3882"/>
                  </a:lnTo>
                  <a:lnTo>
                    <a:pt x="7476" y="3888"/>
                  </a:lnTo>
                  <a:lnTo>
                    <a:pt x="7484" y="3895"/>
                  </a:lnTo>
                  <a:lnTo>
                    <a:pt x="7493" y="3901"/>
                  </a:lnTo>
                  <a:lnTo>
                    <a:pt x="7503" y="3905"/>
                  </a:lnTo>
                  <a:lnTo>
                    <a:pt x="7513" y="3909"/>
                  </a:lnTo>
                  <a:lnTo>
                    <a:pt x="7523" y="3911"/>
                  </a:lnTo>
                  <a:lnTo>
                    <a:pt x="7533" y="3913"/>
                  </a:lnTo>
                  <a:lnTo>
                    <a:pt x="7543" y="3913"/>
                  </a:lnTo>
                  <a:lnTo>
                    <a:pt x="7555" y="3913"/>
                  </a:lnTo>
                  <a:lnTo>
                    <a:pt x="7565" y="3912"/>
                  </a:lnTo>
                  <a:lnTo>
                    <a:pt x="7576" y="3909"/>
                  </a:lnTo>
                  <a:lnTo>
                    <a:pt x="7586" y="3905"/>
                  </a:lnTo>
                  <a:lnTo>
                    <a:pt x="7596" y="3901"/>
                  </a:lnTo>
                  <a:close/>
                  <a:moveTo>
                    <a:pt x="8822" y="3249"/>
                  </a:moveTo>
                  <a:lnTo>
                    <a:pt x="8832" y="3243"/>
                  </a:lnTo>
                  <a:lnTo>
                    <a:pt x="8841" y="3236"/>
                  </a:lnTo>
                  <a:lnTo>
                    <a:pt x="8849" y="3229"/>
                  </a:lnTo>
                  <a:lnTo>
                    <a:pt x="8856" y="3221"/>
                  </a:lnTo>
                  <a:lnTo>
                    <a:pt x="8862" y="3213"/>
                  </a:lnTo>
                  <a:lnTo>
                    <a:pt x="8868" y="3204"/>
                  </a:lnTo>
                  <a:lnTo>
                    <a:pt x="8873" y="3194"/>
                  </a:lnTo>
                  <a:lnTo>
                    <a:pt x="8876" y="3184"/>
                  </a:lnTo>
                  <a:lnTo>
                    <a:pt x="8878" y="3174"/>
                  </a:lnTo>
                  <a:lnTo>
                    <a:pt x="8880" y="3163"/>
                  </a:lnTo>
                  <a:lnTo>
                    <a:pt x="8880" y="3153"/>
                  </a:lnTo>
                  <a:lnTo>
                    <a:pt x="8880" y="3142"/>
                  </a:lnTo>
                  <a:lnTo>
                    <a:pt x="8879" y="3132"/>
                  </a:lnTo>
                  <a:lnTo>
                    <a:pt x="8876" y="3121"/>
                  </a:lnTo>
                  <a:lnTo>
                    <a:pt x="8873" y="3111"/>
                  </a:lnTo>
                  <a:lnTo>
                    <a:pt x="8868" y="3101"/>
                  </a:lnTo>
                  <a:lnTo>
                    <a:pt x="8862" y="3091"/>
                  </a:lnTo>
                  <a:lnTo>
                    <a:pt x="8856" y="3082"/>
                  </a:lnTo>
                  <a:lnTo>
                    <a:pt x="8848" y="3074"/>
                  </a:lnTo>
                  <a:lnTo>
                    <a:pt x="8840" y="3067"/>
                  </a:lnTo>
                  <a:lnTo>
                    <a:pt x="8832" y="3060"/>
                  </a:lnTo>
                  <a:lnTo>
                    <a:pt x="8822" y="3055"/>
                  </a:lnTo>
                  <a:lnTo>
                    <a:pt x="8813" y="3050"/>
                  </a:lnTo>
                  <a:lnTo>
                    <a:pt x="8803" y="3047"/>
                  </a:lnTo>
                  <a:lnTo>
                    <a:pt x="8793" y="3044"/>
                  </a:lnTo>
                  <a:lnTo>
                    <a:pt x="8783" y="3043"/>
                  </a:lnTo>
                  <a:lnTo>
                    <a:pt x="8772" y="3042"/>
                  </a:lnTo>
                  <a:lnTo>
                    <a:pt x="8762" y="3042"/>
                  </a:lnTo>
                  <a:lnTo>
                    <a:pt x="8750" y="3044"/>
                  </a:lnTo>
                  <a:lnTo>
                    <a:pt x="8740" y="3047"/>
                  </a:lnTo>
                  <a:lnTo>
                    <a:pt x="8730" y="3050"/>
                  </a:lnTo>
                  <a:lnTo>
                    <a:pt x="8720" y="3055"/>
                  </a:lnTo>
                  <a:lnTo>
                    <a:pt x="8710" y="3061"/>
                  </a:lnTo>
                  <a:lnTo>
                    <a:pt x="8701" y="3067"/>
                  </a:lnTo>
                  <a:lnTo>
                    <a:pt x="8693" y="3075"/>
                  </a:lnTo>
                  <a:lnTo>
                    <a:pt x="8687" y="3083"/>
                  </a:lnTo>
                  <a:lnTo>
                    <a:pt x="8680" y="3092"/>
                  </a:lnTo>
                  <a:lnTo>
                    <a:pt x="8674" y="3101"/>
                  </a:lnTo>
                  <a:lnTo>
                    <a:pt x="8670" y="3110"/>
                  </a:lnTo>
                  <a:lnTo>
                    <a:pt x="8666" y="3120"/>
                  </a:lnTo>
                  <a:lnTo>
                    <a:pt x="8664" y="3130"/>
                  </a:lnTo>
                  <a:lnTo>
                    <a:pt x="8662" y="3140"/>
                  </a:lnTo>
                  <a:lnTo>
                    <a:pt x="8662" y="3151"/>
                  </a:lnTo>
                  <a:lnTo>
                    <a:pt x="8662" y="3161"/>
                  </a:lnTo>
                  <a:lnTo>
                    <a:pt x="8664" y="3172"/>
                  </a:lnTo>
                  <a:lnTo>
                    <a:pt x="8666" y="3183"/>
                  </a:lnTo>
                  <a:lnTo>
                    <a:pt x="8670" y="3193"/>
                  </a:lnTo>
                  <a:lnTo>
                    <a:pt x="8674" y="3203"/>
                  </a:lnTo>
                  <a:lnTo>
                    <a:pt x="8680" y="3213"/>
                  </a:lnTo>
                  <a:lnTo>
                    <a:pt x="8687" y="3222"/>
                  </a:lnTo>
                  <a:lnTo>
                    <a:pt x="8694" y="3230"/>
                  </a:lnTo>
                  <a:lnTo>
                    <a:pt x="8702" y="3236"/>
                  </a:lnTo>
                  <a:lnTo>
                    <a:pt x="8711" y="3243"/>
                  </a:lnTo>
                  <a:lnTo>
                    <a:pt x="8720" y="3249"/>
                  </a:lnTo>
                  <a:lnTo>
                    <a:pt x="8729" y="3253"/>
                  </a:lnTo>
                  <a:lnTo>
                    <a:pt x="8739" y="3257"/>
                  </a:lnTo>
                  <a:lnTo>
                    <a:pt x="8749" y="3259"/>
                  </a:lnTo>
                  <a:lnTo>
                    <a:pt x="8759" y="3261"/>
                  </a:lnTo>
                  <a:lnTo>
                    <a:pt x="8771" y="3261"/>
                  </a:lnTo>
                  <a:lnTo>
                    <a:pt x="8781" y="3261"/>
                  </a:lnTo>
                  <a:lnTo>
                    <a:pt x="8792" y="3260"/>
                  </a:lnTo>
                  <a:lnTo>
                    <a:pt x="8802" y="3257"/>
                  </a:lnTo>
                  <a:lnTo>
                    <a:pt x="8812" y="3253"/>
                  </a:lnTo>
                  <a:lnTo>
                    <a:pt x="8822" y="3249"/>
                  </a:lnTo>
                  <a:close/>
                  <a:moveTo>
                    <a:pt x="10049" y="2597"/>
                  </a:moveTo>
                  <a:lnTo>
                    <a:pt x="10058" y="2591"/>
                  </a:lnTo>
                  <a:lnTo>
                    <a:pt x="10067" y="2584"/>
                  </a:lnTo>
                  <a:lnTo>
                    <a:pt x="10075" y="2577"/>
                  </a:lnTo>
                  <a:lnTo>
                    <a:pt x="10083" y="2569"/>
                  </a:lnTo>
                  <a:lnTo>
                    <a:pt x="10089" y="2561"/>
                  </a:lnTo>
                  <a:lnTo>
                    <a:pt x="10094" y="2552"/>
                  </a:lnTo>
                  <a:lnTo>
                    <a:pt x="10099" y="2542"/>
                  </a:lnTo>
                  <a:lnTo>
                    <a:pt x="10102" y="2532"/>
                  </a:lnTo>
                  <a:lnTo>
                    <a:pt x="10105" y="2522"/>
                  </a:lnTo>
                  <a:lnTo>
                    <a:pt x="10107" y="2511"/>
                  </a:lnTo>
                  <a:lnTo>
                    <a:pt x="10108" y="2501"/>
                  </a:lnTo>
                  <a:lnTo>
                    <a:pt x="10107" y="2490"/>
                  </a:lnTo>
                  <a:lnTo>
                    <a:pt x="10105" y="2480"/>
                  </a:lnTo>
                  <a:lnTo>
                    <a:pt x="10103" y="2469"/>
                  </a:lnTo>
                  <a:lnTo>
                    <a:pt x="10099" y="2459"/>
                  </a:lnTo>
                  <a:lnTo>
                    <a:pt x="10094" y="2449"/>
                  </a:lnTo>
                  <a:lnTo>
                    <a:pt x="10089" y="2439"/>
                  </a:lnTo>
                  <a:lnTo>
                    <a:pt x="10082" y="2430"/>
                  </a:lnTo>
                  <a:lnTo>
                    <a:pt x="10075" y="2422"/>
                  </a:lnTo>
                  <a:lnTo>
                    <a:pt x="10067" y="2415"/>
                  </a:lnTo>
                  <a:lnTo>
                    <a:pt x="10058" y="2408"/>
                  </a:lnTo>
                  <a:lnTo>
                    <a:pt x="10049" y="2403"/>
                  </a:lnTo>
                  <a:lnTo>
                    <a:pt x="10039" y="2398"/>
                  </a:lnTo>
                  <a:lnTo>
                    <a:pt x="10030" y="2395"/>
                  </a:lnTo>
                  <a:lnTo>
                    <a:pt x="10019" y="2393"/>
                  </a:lnTo>
                  <a:lnTo>
                    <a:pt x="10009" y="2391"/>
                  </a:lnTo>
                  <a:lnTo>
                    <a:pt x="9999" y="2390"/>
                  </a:lnTo>
                  <a:lnTo>
                    <a:pt x="9988" y="2390"/>
                  </a:lnTo>
                  <a:lnTo>
                    <a:pt x="9978" y="2393"/>
                  </a:lnTo>
                  <a:lnTo>
                    <a:pt x="9966" y="2395"/>
                  </a:lnTo>
                  <a:lnTo>
                    <a:pt x="9956" y="2398"/>
                  </a:lnTo>
                  <a:lnTo>
                    <a:pt x="9946" y="2403"/>
                  </a:lnTo>
                  <a:lnTo>
                    <a:pt x="9937" y="2409"/>
                  </a:lnTo>
                  <a:lnTo>
                    <a:pt x="9928" y="2415"/>
                  </a:lnTo>
                  <a:lnTo>
                    <a:pt x="9920" y="2423"/>
                  </a:lnTo>
                  <a:lnTo>
                    <a:pt x="9913" y="2431"/>
                  </a:lnTo>
                  <a:lnTo>
                    <a:pt x="9907" y="2440"/>
                  </a:lnTo>
                  <a:lnTo>
                    <a:pt x="9901" y="2449"/>
                  </a:lnTo>
                  <a:lnTo>
                    <a:pt x="9897" y="2458"/>
                  </a:lnTo>
                  <a:lnTo>
                    <a:pt x="9894" y="2468"/>
                  </a:lnTo>
                  <a:lnTo>
                    <a:pt x="9890" y="2478"/>
                  </a:lnTo>
                  <a:lnTo>
                    <a:pt x="9889" y="2488"/>
                  </a:lnTo>
                  <a:lnTo>
                    <a:pt x="9888" y="2499"/>
                  </a:lnTo>
                  <a:lnTo>
                    <a:pt x="9889" y="2509"/>
                  </a:lnTo>
                  <a:lnTo>
                    <a:pt x="9890" y="2520"/>
                  </a:lnTo>
                  <a:lnTo>
                    <a:pt x="9892" y="2531"/>
                  </a:lnTo>
                  <a:lnTo>
                    <a:pt x="9896" y="2541"/>
                  </a:lnTo>
                  <a:lnTo>
                    <a:pt x="9901" y="2551"/>
                  </a:lnTo>
                  <a:lnTo>
                    <a:pt x="9907" y="2561"/>
                  </a:lnTo>
                  <a:lnTo>
                    <a:pt x="9914" y="2570"/>
                  </a:lnTo>
                  <a:lnTo>
                    <a:pt x="9920" y="2578"/>
                  </a:lnTo>
                  <a:lnTo>
                    <a:pt x="9928" y="2584"/>
                  </a:lnTo>
                  <a:lnTo>
                    <a:pt x="9937" y="2591"/>
                  </a:lnTo>
                  <a:lnTo>
                    <a:pt x="9946" y="2597"/>
                  </a:lnTo>
                  <a:lnTo>
                    <a:pt x="9956" y="2601"/>
                  </a:lnTo>
                  <a:lnTo>
                    <a:pt x="9965" y="2605"/>
                  </a:lnTo>
                  <a:lnTo>
                    <a:pt x="9975" y="2607"/>
                  </a:lnTo>
                  <a:lnTo>
                    <a:pt x="9987" y="2609"/>
                  </a:lnTo>
                  <a:lnTo>
                    <a:pt x="9997" y="2609"/>
                  </a:lnTo>
                  <a:lnTo>
                    <a:pt x="10008" y="2609"/>
                  </a:lnTo>
                  <a:lnTo>
                    <a:pt x="10018" y="2608"/>
                  </a:lnTo>
                  <a:lnTo>
                    <a:pt x="10028" y="2605"/>
                  </a:lnTo>
                  <a:lnTo>
                    <a:pt x="10039" y="2601"/>
                  </a:lnTo>
                  <a:lnTo>
                    <a:pt x="10049" y="2597"/>
                  </a:lnTo>
                  <a:close/>
                  <a:moveTo>
                    <a:pt x="2114" y="8388"/>
                  </a:moveTo>
                  <a:lnTo>
                    <a:pt x="2124" y="8383"/>
                  </a:lnTo>
                  <a:lnTo>
                    <a:pt x="2132" y="8376"/>
                  </a:lnTo>
                  <a:lnTo>
                    <a:pt x="2141" y="8369"/>
                  </a:lnTo>
                  <a:lnTo>
                    <a:pt x="2148" y="8361"/>
                  </a:lnTo>
                  <a:lnTo>
                    <a:pt x="2155" y="8352"/>
                  </a:lnTo>
                  <a:lnTo>
                    <a:pt x="2159" y="8343"/>
                  </a:lnTo>
                  <a:lnTo>
                    <a:pt x="2163" y="8333"/>
                  </a:lnTo>
                  <a:lnTo>
                    <a:pt x="2168" y="8324"/>
                  </a:lnTo>
                  <a:lnTo>
                    <a:pt x="2170" y="8314"/>
                  </a:lnTo>
                  <a:lnTo>
                    <a:pt x="2171" y="8303"/>
                  </a:lnTo>
                  <a:lnTo>
                    <a:pt x="2172" y="8293"/>
                  </a:lnTo>
                  <a:lnTo>
                    <a:pt x="2171" y="8282"/>
                  </a:lnTo>
                  <a:lnTo>
                    <a:pt x="2170" y="8272"/>
                  </a:lnTo>
                  <a:lnTo>
                    <a:pt x="2168" y="8262"/>
                  </a:lnTo>
                  <a:lnTo>
                    <a:pt x="2165" y="8250"/>
                  </a:lnTo>
                  <a:lnTo>
                    <a:pt x="2159" y="8240"/>
                  </a:lnTo>
                  <a:lnTo>
                    <a:pt x="2153" y="8231"/>
                  </a:lnTo>
                  <a:lnTo>
                    <a:pt x="2147" y="8222"/>
                  </a:lnTo>
                  <a:lnTo>
                    <a:pt x="2140" y="8214"/>
                  </a:lnTo>
                  <a:lnTo>
                    <a:pt x="2132" y="8207"/>
                  </a:lnTo>
                  <a:lnTo>
                    <a:pt x="2123" y="8201"/>
                  </a:lnTo>
                  <a:lnTo>
                    <a:pt x="2114" y="8195"/>
                  </a:lnTo>
                  <a:lnTo>
                    <a:pt x="2105" y="8191"/>
                  </a:lnTo>
                  <a:lnTo>
                    <a:pt x="2095" y="8187"/>
                  </a:lnTo>
                  <a:lnTo>
                    <a:pt x="2085" y="8184"/>
                  </a:lnTo>
                  <a:lnTo>
                    <a:pt x="2074" y="8183"/>
                  </a:lnTo>
                  <a:lnTo>
                    <a:pt x="2064" y="8182"/>
                  </a:lnTo>
                  <a:lnTo>
                    <a:pt x="2054" y="8183"/>
                  </a:lnTo>
                  <a:lnTo>
                    <a:pt x="2042" y="8184"/>
                  </a:lnTo>
                  <a:lnTo>
                    <a:pt x="2032" y="8186"/>
                  </a:lnTo>
                  <a:lnTo>
                    <a:pt x="2021" y="8191"/>
                  </a:lnTo>
                  <a:lnTo>
                    <a:pt x="2011" y="8195"/>
                  </a:lnTo>
                  <a:lnTo>
                    <a:pt x="2002" y="8201"/>
                  </a:lnTo>
                  <a:lnTo>
                    <a:pt x="1993" y="8208"/>
                  </a:lnTo>
                  <a:lnTo>
                    <a:pt x="1985" y="8214"/>
                  </a:lnTo>
                  <a:lnTo>
                    <a:pt x="1977" y="8222"/>
                  </a:lnTo>
                  <a:lnTo>
                    <a:pt x="1972" y="8231"/>
                  </a:lnTo>
                  <a:lnTo>
                    <a:pt x="1966" y="8240"/>
                  </a:lnTo>
                  <a:lnTo>
                    <a:pt x="1962" y="8250"/>
                  </a:lnTo>
                  <a:lnTo>
                    <a:pt x="1958" y="8259"/>
                  </a:lnTo>
                  <a:lnTo>
                    <a:pt x="1956" y="8269"/>
                  </a:lnTo>
                  <a:lnTo>
                    <a:pt x="1954" y="8281"/>
                  </a:lnTo>
                  <a:lnTo>
                    <a:pt x="1954" y="8291"/>
                  </a:lnTo>
                  <a:lnTo>
                    <a:pt x="1954" y="8302"/>
                  </a:lnTo>
                  <a:lnTo>
                    <a:pt x="1955" y="8312"/>
                  </a:lnTo>
                  <a:lnTo>
                    <a:pt x="1957" y="8322"/>
                  </a:lnTo>
                  <a:lnTo>
                    <a:pt x="1962" y="8333"/>
                  </a:lnTo>
                  <a:lnTo>
                    <a:pt x="1966" y="8343"/>
                  </a:lnTo>
                  <a:lnTo>
                    <a:pt x="1972" y="8352"/>
                  </a:lnTo>
                  <a:lnTo>
                    <a:pt x="1979" y="8361"/>
                  </a:lnTo>
                  <a:lnTo>
                    <a:pt x="1985" y="8369"/>
                  </a:lnTo>
                  <a:lnTo>
                    <a:pt x="1994" y="8377"/>
                  </a:lnTo>
                  <a:lnTo>
                    <a:pt x="2002" y="8383"/>
                  </a:lnTo>
                  <a:lnTo>
                    <a:pt x="2011" y="8388"/>
                  </a:lnTo>
                  <a:lnTo>
                    <a:pt x="2021" y="8393"/>
                  </a:lnTo>
                  <a:lnTo>
                    <a:pt x="2031" y="8396"/>
                  </a:lnTo>
                  <a:lnTo>
                    <a:pt x="2041" y="8400"/>
                  </a:lnTo>
                  <a:lnTo>
                    <a:pt x="2051" y="8401"/>
                  </a:lnTo>
                  <a:lnTo>
                    <a:pt x="2062" y="8402"/>
                  </a:lnTo>
                  <a:lnTo>
                    <a:pt x="2073" y="8401"/>
                  </a:lnTo>
                  <a:lnTo>
                    <a:pt x="2083" y="8400"/>
                  </a:lnTo>
                  <a:lnTo>
                    <a:pt x="2094" y="8397"/>
                  </a:lnTo>
                  <a:lnTo>
                    <a:pt x="2104" y="8394"/>
                  </a:lnTo>
                  <a:lnTo>
                    <a:pt x="2114" y="8388"/>
                  </a:lnTo>
                  <a:close/>
                  <a:moveTo>
                    <a:pt x="3340" y="7736"/>
                  </a:moveTo>
                  <a:lnTo>
                    <a:pt x="3350" y="7731"/>
                  </a:lnTo>
                  <a:lnTo>
                    <a:pt x="3359" y="7724"/>
                  </a:lnTo>
                  <a:lnTo>
                    <a:pt x="3367" y="7717"/>
                  </a:lnTo>
                  <a:lnTo>
                    <a:pt x="3374" y="7709"/>
                  </a:lnTo>
                  <a:lnTo>
                    <a:pt x="3381" y="7700"/>
                  </a:lnTo>
                  <a:lnTo>
                    <a:pt x="3386" y="7691"/>
                  </a:lnTo>
                  <a:lnTo>
                    <a:pt x="3391" y="7681"/>
                  </a:lnTo>
                  <a:lnTo>
                    <a:pt x="3394" y="7672"/>
                  </a:lnTo>
                  <a:lnTo>
                    <a:pt x="3396" y="7662"/>
                  </a:lnTo>
                  <a:lnTo>
                    <a:pt x="3399" y="7651"/>
                  </a:lnTo>
                  <a:lnTo>
                    <a:pt x="3399" y="7641"/>
                  </a:lnTo>
                  <a:lnTo>
                    <a:pt x="3399" y="7630"/>
                  </a:lnTo>
                  <a:lnTo>
                    <a:pt x="3397" y="7620"/>
                  </a:lnTo>
                  <a:lnTo>
                    <a:pt x="3394" y="7610"/>
                  </a:lnTo>
                  <a:lnTo>
                    <a:pt x="3391" y="7598"/>
                  </a:lnTo>
                  <a:lnTo>
                    <a:pt x="3386" y="7588"/>
                  </a:lnTo>
                  <a:lnTo>
                    <a:pt x="3381" y="7579"/>
                  </a:lnTo>
                  <a:lnTo>
                    <a:pt x="3374" y="7570"/>
                  </a:lnTo>
                  <a:lnTo>
                    <a:pt x="3366" y="7562"/>
                  </a:lnTo>
                  <a:lnTo>
                    <a:pt x="3358" y="7555"/>
                  </a:lnTo>
                  <a:lnTo>
                    <a:pt x="3350" y="7549"/>
                  </a:lnTo>
                  <a:lnTo>
                    <a:pt x="3341" y="7543"/>
                  </a:lnTo>
                  <a:lnTo>
                    <a:pt x="3331" y="7539"/>
                  </a:lnTo>
                  <a:lnTo>
                    <a:pt x="3321" y="7535"/>
                  </a:lnTo>
                  <a:lnTo>
                    <a:pt x="3311" y="7532"/>
                  </a:lnTo>
                  <a:lnTo>
                    <a:pt x="3301" y="7531"/>
                  </a:lnTo>
                  <a:lnTo>
                    <a:pt x="3290" y="7530"/>
                  </a:lnTo>
                  <a:lnTo>
                    <a:pt x="3280" y="7531"/>
                  </a:lnTo>
                  <a:lnTo>
                    <a:pt x="3270" y="7532"/>
                  </a:lnTo>
                  <a:lnTo>
                    <a:pt x="3259" y="7534"/>
                  </a:lnTo>
                  <a:lnTo>
                    <a:pt x="3248" y="7539"/>
                  </a:lnTo>
                  <a:lnTo>
                    <a:pt x="3238" y="7543"/>
                  </a:lnTo>
                  <a:lnTo>
                    <a:pt x="3228" y="7549"/>
                  </a:lnTo>
                  <a:lnTo>
                    <a:pt x="3219" y="7556"/>
                  </a:lnTo>
                  <a:lnTo>
                    <a:pt x="3211" y="7562"/>
                  </a:lnTo>
                  <a:lnTo>
                    <a:pt x="3205" y="7570"/>
                  </a:lnTo>
                  <a:lnTo>
                    <a:pt x="3198" y="7579"/>
                  </a:lnTo>
                  <a:lnTo>
                    <a:pt x="3192" y="7588"/>
                  </a:lnTo>
                  <a:lnTo>
                    <a:pt x="3188" y="7598"/>
                  </a:lnTo>
                  <a:lnTo>
                    <a:pt x="3185" y="7607"/>
                  </a:lnTo>
                  <a:lnTo>
                    <a:pt x="3182" y="7617"/>
                  </a:lnTo>
                  <a:lnTo>
                    <a:pt x="3180" y="7629"/>
                  </a:lnTo>
                  <a:lnTo>
                    <a:pt x="3180" y="7639"/>
                  </a:lnTo>
                  <a:lnTo>
                    <a:pt x="3180" y="7650"/>
                  </a:lnTo>
                  <a:lnTo>
                    <a:pt x="3182" y="7660"/>
                  </a:lnTo>
                  <a:lnTo>
                    <a:pt x="3185" y="7671"/>
                  </a:lnTo>
                  <a:lnTo>
                    <a:pt x="3188" y="7681"/>
                  </a:lnTo>
                  <a:lnTo>
                    <a:pt x="3192" y="7691"/>
                  </a:lnTo>
                  <a:lnTo>
                    <a:pt x="3198" y="7700"/>
                  </a:lnTo>
                  <a:lnTo>
                    <a:pt x="3205" y="7709"/>
                  </a:lnTo>
                  <a:lnTo>
                    <a:pt x="3213" y="7717"/>
                  </a:lnTo>
                  <a:lnTo>
                    <a:pt x="3220" y="7725"/>
                  </a:lnTo>
                  <a:lnTo>
                    <a:pt x="3229" y="7731"/>
                  </a:lnTo>
                  <a:lnTo>
                    <a:pt x="3238" y="7736"/>
                  </a:lnTo>
                  <a:lnTo>
                    <a:pt x="3247" y="7741"/>
                  </a:lnTo>
                  <a:lnTo>
                    <a:pt x="3257" y="7744"/>
                  </a:lnTo>
                  <a:lnTo>
                    <a:pt x="3267" y="7748"/>
                  </a:lnTo>
                  <a:lnTo>
                    <a:pt x="3278" y="7749"/>
                  </a:lnTo>
                  <a:lnTo>
                    <a:pt x="3289" y="7750"/>
                  </a:lnTo>
                  <a:lnTo>
                    <a:pt x="3299" y="7749"/>
                  </a:lnTo>
                  <a:lnTo>
                    <a:pt x="3310" y="7748"/>
                  </a:lnTo>
                  <a:lnTo>
                    <a:pt x="3320" y="7745"/>
                  </a:lnTo>
                  <a:lnTo>
                    <a:pt x="3330" y="7741"/>
                  </a:lnTo>
                  <a:lnTo>
                    <a:pt x="3340" y="7736"/>
                  </a:lnTo>
                  <a:close/>
                  <a:moveTo>
                    <a:pt x="4568" y="7084"/>
                  </a:moveTo>
                  <a:lnTo>
                    <a:pt x="4577" y="7079"/>
                  </a:lnTo>
                  <a:lnTo>
                    <a:pt x="4586" y="7072"/>
                  </a:lnTo>
                  <a:lnTo>
                    <a:pt x="4593" y="7065"/>
                  </a:lnTo>
                  <a:lnTo>
                    <a:pt x="4601" y="7057"/>
                  </a:lnTo>
                  <a:lnTo>
                    <a:pt x="4607" y="7048"/>
                  </a:lnTo>
                  <a:lnTo>
                    <a:pt x="4612" y="7039"/>
                  </a:lnTo>
                  <a:lnTo>
                    <a:pt x="4617" y="7029"/>
                  </a:lnTo>
                  <a:lnTo>
                    <a:pt x="4620" y="7020"/>
                  </a:lnTo>
                  <a:lnTo>
                    <a:pt x="4624" y="7010"/>
                  </a:lnTo>
                  <a:lnTo>
                    <a:pt x="4625" y="6999"/>
                  </a:lnTo>
                  <a:lnTo>
                    <a:pt x="4626" y="6989"/>
                  </a:lnTo>
                  <a:lnTo>
                    <a:pt x="4625" y="6978"/>
                  </a:lnTo>
                  <a:lnTo>
                    <a:pt x="4624" y="6968"/>
                  </a:lnTo>
                  <a:lnTo>
                    <a:pt x="4621" y="6958"/>
                  </a:lnTo>
                  <a:lnTo>
                    <a:pt x="4617" y="6946"/>
                  </a:lnTo>
                  <a:lnTo>
                    <a:pt x="4612" y="6936"/>
                  </a:lnTo>
                  <a:lnTo>
                    <a:pt x="4607" y="6927"/>
                  </a:lnTo>
                  <a:lnTo>
                    <a:pt x="4600" y="6918"/>
                  </a:lnTo>
                  <a:lnTo>
                    <a:pt x="4593" y="6910"/>
                  </a:lnTo>
                  <a:lnTo>
                    <a:pt x="4586" y="6903"/>
                  </a:lnTo>
                  <a:lnTo>
                    <a:pt x="4577" y="6897"/>
                  </a:lnTo>
                  <a:lnTo>
                    <a:pt x="4568" y="6891"/>
                  </a:lnTo>
                  <a:lnTo>
                    <a:pt x="4558" y="6887"/>
                  </a:lnTo>
                  <a:lnTo>
                    <a:pt x="4549" y="6883"/>
                  </a:lnTo>
                  <a:lnTo>
                    <a:pt x="4538" y="6880"/>
                  </a:lnTo>
                  <a:lnTo>
                    <a:pt x="4527" y="6879"/>
                  </a:lnTo>
                  <a:lnTo>
                    <a:pt x="4517" y="6878"/>
                  </a:lnTo>
                  <a:lnTo>
                    <a:pt x="4506" y="6879"/>
                  </a:lnTo>
                  <a:lnTo>
                    <a:pt x="4496" y="6880"/>
                  </a:lnTo>
                  <a:lnTo>
                    <a:pt x="4486" y="6882"/>
                  </a:lnTo>
                  <a:lnTo>
                    <a:pt x="4475" y="6887"/>
                  </a:lnTo>
                  <a:lnTo>
                    <a:pt x="4464" y="6891"/>
                  </a:lnTo>
                  <a:lnTo>
                    <a:pt x="4456" y="6897"/>
                  </a:lnTo>
                  <a:lnTo>
                    <a:pt x="4447" y="6904"/>
                  </a:lnTo>
                  <a:lnTo>
                    <a:pt x="4439" y="6910"/>
                  </a:lnTo>
                  <a:lnTo>
                    <a:pt x="4431" y="6918"/>
                  </a:lnTo>
                  <a:lnTo>
                    <a:pt x="4425" y="6927"/>
                  </a:lnTo>
                  <a:lnTo>
                    <a:pt x="4420" y="6936"/>
                  </a:lnTo>
                  <a:lnTo>
                    <a:pt x="4415" y="6946"/>
                  </a:lnTo>
                  <a:lnTo>
                    <a:pt x="4412" y="6955"/>
                  </a:lnTo>
                  <a:lnTo>
                    <a:pt x="4408" y="6965"/>
                  </a:lnTo>
                  <a:lnTo>
                    <a:pt x="4407" y="6977"/>
                  </a:lnTo>
                  <a:lnTo>
                    <a:pt x="4406" y="6987"/>
                  </a:lnTo>
                  <a:lnTo>
                    <a:pt x="4407" y="6998"/>
                  </a:lnTo>
                  <a:lnTo>
                    <a:pt x="4408" y="7008"/>
                  </a:lnTo>
                  <a:lnTo>
                    <a:pt x="4411" y="7018"/>
                  </a:lnTo>
                  <a:lnTo>
                    <a:pt x="4415" y="7029"/>
                  </a:lnTo>
                  <a:lnTo>
                    <a:pt x="4420" y="7039"/>
                  </a:lnTo>
                  <a:lnTo>
                    <a:pt x="4425" y="7048"/>
                  </a:lnTo>
                  <a:lnTo>
                    <a:pt x="4432" y="7057"/>
                  </a:lnTo>
                  <a:lnTo>
                    <a:pt x="4439" y="7065"/>
                  </a:lnTo>
                  <a:lnTo>
                    <a:pt x="4447" y="7073"/>
                  </a:lnTo>
                  <a:lnTo>
                    <a:pt x="4456" y="7079"/>
                  </a:lnTo>
                  <a:lnTo>
                    <a:pt x="4464" y="7084"/>
                  </a:lnTo>
                  <a:lnTo>
                    <a:pt x="4475" y="7089"/>
                  </a:lnTo>
                  <a:lnTo>
                    <a:pt x="4484" y="7092"/>
                  </a:lnTo>
                  <a:lnTo>
                    <a:pt x="4494" y="7096"/>
                  </a:lnTo>
                  <a:lnTo>
                    <a:pt x="4505" y="7097"/>
                  </a:lnTo>
                  <a:lnTo>
                    <a:pt x="4515" y="7098"/>
                  </a:lnTo>
                  <a:lnTo>
                    <a:pt x="4526" y="7097"/>
                  </a:lnTo>
                  <a:lnTo>
                    <a:pt x="4536" y="7096"/>
                  </a:lnTo>
                  <a:lnTo>
                    <a:pt x="4546" y="7093"/>
                  </a:lnTo>
                  <a:lnTo>
                    <a:pt x="4558" y="7090"/>
                  </a:lnTo>
                  <a:lnTo>
                    <a:pt x="4568" y="7084"/>
                  </a:lnTo>
                  <a:close/>
                  <a:moveTo>
                    <a:pt x="5794" y="6432"/>
                  </a:moveTo>
                  <a:lnTo>
                    <a:pt x="5804" y="6427"/>
                  </a:lnTo>
                  <a:lnTo>
                    <a:pt x="5813" y="6420"/>
                  </a:lnTo>
                  <a:lnTo>
                    <a:pt x="5821" y="6413"/>
                  </a:lnTo>
                  <a:lnTo>
                    <a:pt x="5827" y="6405"/>
                  </a:lnTo>
                  <a:lnTo>
                    <a:pt x="5834" y="6396"/>
                  </a:lnTo>
                  <a:lnTo>
                    <a:pt x="5840" y="6387"/>
                  </a:lnTo>
                  <a:lnTo>
                    <a:pt x="5844" y="6377"/>
                  </a:lnTo>
                  <a:lnTo>
                    <a:pt x="5848" y="6368"/>
                  </a:lnTo>
                  <a:lnTo>
                    <a:pt x="5850" y="6358"/>
                  </a:lnTo>
                  <a:lnTo>
                    <a:pt x="5852" y="6347"/>
                  </a:lnTo>
                  <a:lnTo>
                    <a:pt x="5852" y="6337"/>
                  </a:lnTo>
                  <a:lnTo>
                    <a:pt x="5852" y="6326"/>
                  </a:lnTo>
                  <a:lnTo>
                    <a:pt x="5850" y="6316"/>
                  </a:lnTo>
                  <a:lnTo>
                    <a:pt x="5848" y="6306"/>
                  </a:lnTo>
                  <a:lnTo>
                    <a:pt x="5844" y="6294"/>
                  </a:lnTo>
                  <a:lnTo>
                    <a:pt x="5840" y="6284"/>
                  </a:lnTo>
                  <a:lnTo>
                    <a:pt x="5833" y="6275"/>
                  </a:lnTo>
                  <a:lnTo>
                    <a:pt x="5827" y="6266"/>
                  </a:lnTo>
                  <a:lnTo>
                    <a:pt x="5820" y="6258"/>
                  </a:lnTo>
                  <a:lnTo>
                    <a:pt x="5812" y="6251"/>
                  </a:lnTo>
                  <a:lnTo>
                    <a:pt x="5803" y="6245"/>
                  </a:lnTo>
                  <a:lnTo>
                    <a:pt x="5794" y="6239"/>
                  </a:lnTo>
                  <a:lnTo>
                    <a:pt x="5785" y="6235"/>
                  </a:lnTo>
                  <a:lnTo>
                    <a:pt x="5775" y="6232"/>
                  </a:lnTo>
                  <a:lnTo>
                    <a:pt x="5765" y="6228"/>
                  </a:lnTo>
                  <a:lnTo>
                    <a:pt x="5755" y="6227"/>
                  </a:lnTo>
                  <a:lnTo>
                    <a:pt x="5743" y="6226"/>
                  </a:lnTo>
                  <a:lnTo>
                    <a:pt x="5733" y="6227"/>
                  </a:lnTo>
                  <a:lnTo>
                    <a:pt x="5722" y="6228"/>
                  </a:lnTo>
                  <a:lnTo>
                    <a:pt x="5712" y="6230"/>
                  </a:lnTo>
                  <a:lnTo>
                    <a:pt x="5702" y="6235"/>
                  </a:lnTo>
                  <a:lnTo>
                    <a:pt x="5692" y="6239"/>
                  </a:lnTo>
                  <a:lnTo>
                    <a:pt x="5682" y="6245"/>
                  </a:lnTo>
                  <a:lnTo>
                    <a:pt x="5673" y="6252"/>
                  </a:lnTo>
                  <a:lnTo>
                    <a:pt x="5665" y="6258"/>
                  </a:lnTo>
                  <a:lnTo>
                    <a:pt x="5658" y="6266"/>
                  </a:lnTo>
                  <a:lnTo>
                    <a:pt x="5651" y="6275"/>
                  </a:lnTo>
                  <a:lnTo>
                    <a:pt x="5646" y="6284"/>
                  </a:lnTo>
                  <a:lnTo>
                    <a:pt x="5641" y="6294"/>
                  </a:lnTo>
                  <a:lnTo>
                    <a:pt x="5638" y="6303"/>
                  </a:lnTo>
                  <a:lnTo>
                    <a:pt x="5636" y="6313"/>
                  </a:lnTo>
                  <a:lnTo>
                    <a:pt x="5633" y="6325"/>
                  </a:lnTo>
                  <a:lnTo>
                    <a:pt x="5633" y="6335"/>
                  </a:lnTo>
                  <a:lnTo>
                    <a:pt x="5633" y="6346"/>
                  </a:lnTo>
                  <a:lnTo>
                    <a:pt x="5635" y="6356"/>
                  </a:lnTo>
                  <a:lnTo>
                    <a:pt x="5638" y="6367"/>
                  </a:lnTo>
                  <a:lnTo>
                    <a:pt x="5641" y="6377"/>
                  </a:lnTo>
                  <a:lnTo>
                    <a:pt x="5646" y="6387"/>
                  </a:lnTo>
                  <a:lnTo>
                    <a:pt x="5651" y="6396"/>
                  </a:lnTo>
                  <a:lnTo>
                    <a:pt x="5658" y="6405"/>
                  </a:lnTo>
                  <a:lnTo>
                    <a:pt x="5666" y="6413"/>
                  </a:lnTo>
                  <a:lnTo>
                    <a:pt x="5674" y="6421"/>
                  </a:lnTo>
                  <a:lnTo>
                    <a:pt x="5682" y="6427"/>
                  </a:lnTo>
                  <a:lnTo>
                    <a:pt x="5691" y="6432"/>
                  </a:lnTo>
                  <a:lnTo>
                    <a:pt x="5701" y="6437"/>
                  </a:lnTo>
                  <a:lnTo>
                    <a:pt x="5711" y="6440"/>
                  </a:lnTo>
                  <a:lnTo>
                    <a:pt x="5721" y="6444"/>
                  </a:lnTo>
                  <a:lnTo>
                    <a:pt x="5731" y="6445"/>
                  </a:lnTo>
                  <a:lnTo>
                    <a:pt x="5742" y="6446"/>
                  </a:lnTo>
                  <a:lnTo>
                    <a:pt x="5752" y="6445"/>
                  </a:lnTo>
                  <a:lnTo>
                    <a:pt x="5762" y="6444"/>
                  </a:lnTo>
                  <a:lnTo>
                    <a:pt x="5774" y="6441"/>
                  </a:lnTo>
                  <a:lnTo>
                    <a:pt x="5784" y="6438"/>
                  </a:lnTo>
                  <a:lnTo>
                    <a:pt x="5794" y="6432"/>
                  </a:lnTo>
                  <a:close/>
                  <a:moveTo>
                    <a:pt x="7021" y="5780"/>
                  </a:moveTo>
                  <a:lnTo>
                    <a:pt x="7030" y="5775"/>
                  </a:lnTo>
                  <a:lnTo>
                    <a:pt x="7039" y="5768"/>
                  </a:lnTo>
                  <a:lnTo>
                    <a:pt x="7047" y="5761"/>
                  </a:lnTo>
                  <a:lnTo>
                    <a:pt x="7055" y="5753"/>
                  </a:lnTo>
                  <a:lnTo>
                    <a:pt x="7060" y="5744"/>
                  </a:lnTo>
                  <a:lnTo>
                    <a:pt x="7066" y="5736"/>
                  </a:lnTo>
                  <a:lnTo>
                    <a:pt x="7070" y="5725"/>
                  </a:lnTo>
                  <a:lnTo>
                    <a:pt x="7074" y="5716"/>
                  </a:lnTo>
                  <a:lnTo>
                    <a:pt x="7076" y="5706"/>
                  </a:lnTo>
                  <a:lnTo>
                    <a:pt x="7078" y="5695"/>
                  </a:lnTo>
                  <a:lnTo>
                    <a:pt x="7078" y="5685"/>
                  </a:lnTo>
                  <a:lnTo>
                    <a:pt x="7078" y="5674"/>
                  </a:lnTo>
                  <a:lnTo>
                    <a:pt x="7077" y="5664"/>
                  </a:lnTo>
                  <a:lnTo>
                    <a:pt x="7075" y="5654"/>
                  </a:lnTo>
                  <a:lnTo>
                    <a:pt x="7070" y="5642"/>
                  </a:lnTo>
                  <a:lnTo>
                    <a:pt x="7066" y="5632"/>
                  </a:lnTo>
                  <a:lnTo>
                    <a:pt x="7060" y="5623"/>
                  </a:lnTo>
                  <a:lnTo>
                    <a:pt x="7054" y="5614"/>
                  </a:lnTo>
                  <a:lnTo>
                    <a:pt x="7047" y="5606"/>
                  </a:lnTo>
                  <a:lnTo>
                    <a:pt x="7038" y="5599"/>
                  </a:lnTo>
                  <a:lnTo>
                    <a:pt x="7030" y="5593"/>
                  </a:lnTo>
                  <a:lnTo>
                    <a:pt x="7021" y="5587"/>
                  </a:lnTo>
                  <a:lnTo>
                    <a:pt x="7011" y="5583"/>
                  </a:lnTo>
                  <a:lnTo>
                    <a:pt x="7001" y="5580"/>
                  </a:lnTo>
                  <a:lnTo>
                    <a:pt x="6991" y="5576"/>
                  </a:lnTo>
                  <a:lnTo>
                    <a:pt x="6981" y="5575"/>
                  </a:lnTo>
                  <a:lnTo>
                    <a:pt x="6971" y="5574"/>
                  </a:lnTo>
                  <a:lnTo>
                    <a:pt x="6959" y="5575"/>
                  </a:lnTo>
                  <a:lnTo>
                    <a:pt x="6949" y="5576"/>
                  </a:lnTo>
                  <a:lnTo>
                    <a:pt x="6938" y="5578"/>
                  </a:lnTo>
                  <a:lnTo>
                    <a:pt x="6928" y="5583"/>
                  </a:lnTo>
                  <a:lnTo>
                    <a:pt x="6918" y="5587"/>
                  </a:lnTo>
                  <a:lnTo>
                    <a:pt x="6908" y="5593"/>
                  </a:lnTo>
                  <a:lnTo>
                    <a:pt x="6900" y="5600"/>
                  </a:lnTo>
                  <a:lnTo>
                    <a:pt x="6891" y="5606"/>
                  </a:lnTo>
                  <a:lnTo>
                    <a:pt x="6884" y="5614"/>
                  </a:lnTo>
                  <a:lnTo>
                    <a:pt x="6878" y="5623"/>
                  </a:lnTo>
                  <a:lnTo>
                    <a:pt x="6873" y="5632"/>
                  </a:lnTo>
                  <a:lnTo>
                    <a:pt x="6869" y="5642"/>
                  </a:lnTo>
                  <a:lnTo>
                    <a:pt x="6864" y="5651"/>
                  </a:lnTo>
                  <a:lnTo>
                    <a:pt x="6862" y="5661"/>
                  </a:lnTo>
                  <a:lnTo>
                    <a:pt x="6861" y="5673"/>
                  </a:lnTo>
                  <a:lnTo>
                    <a:pt x="6860" y="5683"/>
                  </a:lnTo>
                  <a:lnTo>
                    <a:pt x="6861" y="5694"/>
                  </a:lnTo>
                  <a:lnTo>
                    <a:pt x="6862" y="5704"/>
                  </a:lnTo>
                  <a:lnTo>
                    <a:pt x="6864" y="5715"/>
                  </a:lnTo>
                  <a:lnTo>
                    <a:pt x="6867" y="5725"/>
                  </a:lnTo>
                  <a:lnTo>
                    <a:pt x="6873" y="5736"/>
                  </a:lnTo>
                  <a:lnTo>
                    <a:pt x="6879" y="5744"/>
                  </a:lnTo>
                  <a:lnTo>
                    <a:pt x="6885" y="5753"/>
                  </a:lnTo>
                  <a:lnTo>
                    <a:pt x="6892" y="5761"/>
                  </a:lnTo>
                  <a:lnTo>
                    <a:pt x="6900" y="5769"/>
                  </a:lnTo>
                  <a:lnTo>
                    <a:pt x="6909" y="5775"/>
                  </a:lnTo>
                  <a:lnTo>
                    <a:pt x="6918" y="5780"/>
                  </a:lnTo>
                  <a:lnTo>
                    <a:pt x="6927" y="5785"/>
                  </a:lnTo>
                  <a:lnTo>
                    <a:pt x="6937" y="5788"/>
                  </a:lnTo>
                  <a:lnTo>
                    <a:pt x="6947" y="5792"/>
                  </a:lnTo>
                  <a:lnTo>
                    <a:pt x="6958" y="5793"/>
                  </a:lnTo>
                  <a:lnTo>
                    <a:pt x="6968" y="5794"/>
                  </a:lnTo>
                  <a:lnTo>
                    <a:pt x="6978" y="5793"/>
                  </a:lnTo>
                  <a:lnTo>
                    <a:pt x="6990" y="5792"/>
                  </a:lnTo>
                  <a:lnTo>
                    <a:pt x="7000" y="5789"/>
                  </a:lnTo>
                  <a:lnTo>
                    <a:pt x="7011" y="5786"/>
                  </a:lnTo>
                  <a:lnTo>
                    <a:pt x="7021" y="5780"/>
                  </a:lnTo>
                  <a:close/>
                  <a:moveTo>
                    <a:pt x="8247" y="5128"/>
                  </a:moveTo>
                  <a:lnTo>
                    <a:pt x="8257" y="5123"/>
                  </a:lnTo>
                  <a:lnTo>
                    <a:pt x="8265" y="5116"/>
                  </a:lnTo>
                  <a:lnTo>
                    <a:pt x="8274" y="5109"/>
                  </a:lnTo>
                  <a:lnTo>
                    <a:pt x="8281" y="5101"/>
                  </a:lnTo>
                  <a:lnTo>
                    <a:pt x="8288" y="5092"/>
                  </a:lnTo>
                  <a:lnTo>
                    <a:pt x="8292" y="5084"/>
                  </a:lnTo>
                  <a:lnTo>
                    <a:pt x="8296" y="5073"/>
                  </a:lnTo>
                  <a:lnTo>
                    <a:pt x="8301" y="5064"/>
                  </a:lnTo>
                  <a:lnTo>
                    <a:pt x="8303" y="5054"/>
                  </a:lnTo>
                  <a:lnTo>
                    <a:pt x="8304" y="5043"/>
                  </a:lnTo>
                  <a:lnTo>
                    <a:pt x="8305" y="5033"/>
                  </a:lnTo>
                  <a:lnTo>
                    <a:pt x="8304" y="5022"/>
                  </a:lnTo>
                  <a:lnTo>
                    <a:pt x="8303" y="5012"/>
                  </a:lnTo>
                  <a:lnTo>
                    <a:pt x="8301" y="5002"/>
                  </a:lnTo>
                  <a:lnTo>
                    <a:pt x="8298" y="4990"/>
                  </a:lnTo>
                  <a:lnTo>
                    <a:pt x="8292" y="4980"/>
                  </a:lnTo>
                  <a:lnTo>
                    <a:pt x="8286" y="4971"/>
                  </a:lnTo>
                  <a:lnTo>
                    <a:pt x="8280" y="4962"/>
                  </a:lnTo>
                  <a:lnTo>
                    <a:pt x="8273" y="4954"/>
                  </a:lnTo>
                  <a:lnTo>
                    <a:pt x="8265" y="4947"/>
                  </a:lnTo>
                  <a:lnTo>
                    <a:pt x="8256" y="4941"/>
                  </a:lnTo>
                  <a:lnTo>
                    <a:pt x="8247" y="4935"/>
                  </a:lnTo>
                  <a:lnTo>
                    <a:pt x="8238" y="4931"/>
                  </a:lnTo>
                  <a:lnTo>
                    <a:pt x="8228" y="4928"/>
                  </a:lnTo>
                  <a:lnTo>
                    <a:pt x="8218" y="4924"/>
                  </a:lnTo>
                  <a:lnTo>
                    <a:pt x="8207" y="4923"/>
                  </a:lnTo>
                  <a:lnTo>
                    <a:pt x="8197" y="4922"/>
                  </a:lnTo>
                  <a:lnTo>
                    <a:pt x="8187" y="4923"/>
                  </a:lnTo>
                  <a:lnTo>
                    <a:pt x="8175" y="4924"/>
                  </a:lnTo>
                  <a:lnTo>
                    <a:pt x="8165" y="4926"/>
                  </a:lnTo>
                  <a:lnTo>
                    <a:pt x="8154" y="4931"/>
                  </a:lnTo>
                  <a:lnTo>
                    <a:pt x="8144" y="4935"/>
                  </a:lnTo>
                  <a:lnTo>
                    <a:pt x="8135" y="4941"/>
                  </a:lnTo>
                  <a:lnTo>
                    <a:pt x="8126" y="4948"/>
                  </a:lnTo>
                  <a:lnTo>
                    <a:pt x="8118" y="4954"/>
                  </a:lnTo>
                  <a:lnTo>
                    <a:pt x="8110" y="4962"/>
                  </a:lnTo>
                  <a:lnTo>
                    <a:pt x="8105" y="4971"/>
                  </a:lnTo>
                  <a:lnTo>
                    <a:pt x="8099" y="4980"/>
                  </a:lnTo>
                  <a:lnTo>
                    <a:pt x="8095" y="4990"/>
                  </a:lnTo>
                  <a:lnTo>
                    <a:pt x="8091" y="4999"/>
                  </a:lnTo>
                  <a:lnTo>
                    <a:pt x="8089" y="5011"/>
                  </a:lnTo>
                  <a:lnTo>
                    <a:pt x="8087" y="5021"/>
                  </a:lnTo>
                  <a:lnTo>
                    <a:pt x="8087" y="5031"/>
                  </a:lnTo>
                  <a:lnTo>
                    <a:pt x="8087" y="5042"/>
                  </a:lnTo>
                  <a:lnTo>
                    <a:pt x="8088" y="5052"/>
                  </a:lnTo>
                  <a:lnTo>
                    <a:pt x="8090" y="5063"/>
                  </a:lnTo>
                  <a:lnTo>
                    <a:pt x="8095" y="5073"/>
                  </a:lnTo>
                  <a:lnTo>
                    <a:pt x="8099" y="5084"/>
                  </a:lnTo>
                  <a:lnTo>
                    <a:pt x="8105" y="5092"/>
                  </a:lnTo>
                  <a:lnTo>
                    <a:pt x="8112" y="5101"/>
                  </a:lnTo>
                  <a:lnTo>
                    <a:pt x="8118" y="5109"/>
                  </a:lnTo>
                  <a:lnTo>
                    <a:pt x="8127" y="5117"/>
                  </a:lnTo>
                  <a:lnTo>
                    <a:pt x="8135" y="5123"/>
                  </a:lnTo>
                  <a:lnTo>
                    <a:pt x="8144" y="5128"/>
                  </a:lnTo>
                  <a:lnTo>
                    <a:pt x="8154" y="5133"/>
                  </a:lnTo>
                  <a:lnTo>
                    <a:pt x="8164" y="5136"/>
                  </a:lnTo>
                  <a:lnTo>
                    <a:pt x="8174" y="5140"/>
                  </a:lnTo>
                  <a:lnTo>
                    <a:pt x="8184" y="5141"/>
                  </a:lnTo>
                  <a:lnTo>
                    <a:pt x="8194" y="5142"/>
                  </a:lnTo>
                  <a:lnTo>
                    <a:pt x="8206" y="5141"/>
                  </a:lnTo>
                  <a:lnTo>
                    <a:pt x="8216" y="5140"/>
                  </a:lnTo>
                  <a:lnTo>
                    <a:pt x="8227" y="5137"/>
                  </a:lnTo>
                  <a:lnTo>
                    <a:pt x="8237" y="5134"/>
                  </a:lnTo>
                  <a:lnTo>
                    <a:pt x="8247" y="5128"/>
                  </a:lnTo>
                  <a:close/>
                  <a:moveTo>
                    <a:pt x="9473" y="4476"/>
                  </a:moveTo>
                  <a:lnTo>
                    <a:pt x="9483" y="4471"/>
                  </a:lnTo>
                  <a:lnTo>
                    <a:pt x="9492" y="4464"/>
                  </a:lnTo>
                  <a:lnTo>
                    <a:pt x="9500" y="4457"/>
                  </a:lnTo>
                  <a:lnTo>
                    <a:pt x="9507" y="4449"/>
                  </a:lnTo>
                  <a:lnTo>
                    <a:pt x="9514" y="4440"/>
                  </a:lnTo>
                  <a:lnTo>
                    <a:pt x="9519" y="4432"/>
                  </a:lnTo>
                  <a:lnTo>
                    <a:pt x="9524" y="4421"/>
                  </a:lnTo>
                  <a:lnTo>
                    <a:pt x="9527" y="4412"/>
                  </a:lnTo>
                  <a:lnTo>
                    <a:pt x="9529" y="4402"/>
                  </a:lnTo>
                  <a:lnTo>
                    <a:pt x="9532" y="4391"/>
                  </a:lnTo>
                  <a:lnTo>
                    <a:pt x="9532" y="4381"/>
                  </a:lnTo>
                  <a:lnTo>
                    <a:pt x="9532" y="4370"/>
                  </a:lnTo>
                  <a:lnTo>
                    <a:pt x="9530" y="4360"/>
                  </a:lnTo>
                  <a:lnTo>
                    <a:pt x="9527" y="4350"/>
                  </a:lnTo>
                  <a:lnTo>
                    <a:pt x="9524" y="4338"/>
                  </a:lnTo>
                  <a:lnTo>
                    <a:pt x="9519" y="4328"/>
                  </a:lnTo>
                  <a:lnTo>
                    <a:pt x="9514" y="4319"/>
                  </a:lnTo>
                  <a:lnTo>
                    <a:pt x="9507" y="4310"/>
                  </a:lnTo>
                  <a:lnTo>
                    <a:pt x="9499" y="4302"/>
                  </a:lnTo>
                  <a:lnTo>
                    <a:pt x="9491" y="4295"/>
                  </a:lnTo>
                  <a:lnTo>
                    <a:pt x="9483" y="4289"/>
                  </a:lnTo>
                  <a:lnTo>
                    <a:pt x="9473" y="4283"/>
                  </a:lnTo>
                  <a:lnTo>
                    <a:pt x="9464" y="4279"/>
                  </a:lnTo>
                  <a:lnTo>
                    <a:pt x="9454" y="4276"/>
                  </a:lnTo>
                  <a:lnTo>
                    <a:pt x="9444" y="4272"/>
                  </a:lnTo>
                  <a:lnTo>
                    <a:pt x="9434" y="4271"/>
                  </a:lnTo>
                  <a:lnTo>
                    <a:pt x="9423" y="4270"/>
                  </a:lnTo>
                  <a:lnTo>
                    <a:pt x="9413" y="4271"/>
                  </a:lnTo>
                  <a:lnTo>
                    <a:pt x="9402" y="4272"/>
                  </a:lnTo>
                  <a:lnTo>
                    <a:pt x="9391" y="4274"/>
                  </a:lnTo>
                  <a:lnTo>
                    <a:pt x="9381" y="4279"/>
                  </a:lnTo>
                  <a:lnTo>
                    <a:pt x="9371" y="4283"/>
                  </a:lnTo>
                  <a:lnTo>
                    <a:pt x="9361" y="4289"/>
                  </a:lnTo>
                  <a:lnTo>
                    <a:pt x="9352" y="4296"/>
                  </a:lnTo>
                  <a:lnTo>
                    <a:pt x="9344" y="4302"/>
                  </a:lnTo>
                  <a:lnTo>
                    <a:pt x="9338" y="4310"/>
                  </a:lnTo>
                  <a:lnTo>
                    <a:pt x="9331" y="4319"/>
                  </a:lnTo>
                  <a:lnTo>
                    <a:pt x="9325" y="4328"/>
                  </a:lnTo>
                  <a:lnTo>
                    <a:pt x="9321" y="4338"/>
                  </a:lnTo>
                  <a:lnTo>
                    <a:pt x="9318" y="4347"/>
                  </a:lnTo>
                  <a:lnTo>
                    <a:pt x="9315" y="4357"/>
                  </a:lnTo>
                  <a:lnTo>
                    <a:pt x="9313" y="4369"/>
                  </a:lnTo>
                  <a:lnTo>
                    <a:pt x="9313" y="4379"/>
                  </a:lnTo>
                  <a:lnTo>
                    <a:pt x="9313" y="4390"/>
                  </a:lnTo>
                  <a:lnTo>
                    <a:pt x="9315" y="4400"/>
                  </a:lnTo>
                  <a:lnTo>
                    <a:pt x="9318" y="4411"/>
                  </a:lnTo>
                  <a:lnTo>
                    <a:pt x="9321" y="4421"/>
                  </a:lnTo>
                  <a:lnTo>
                    <a:pt x="9325" y="4432"/>
                  </a:lnTo>
                  <a:lnTo>
                    <a:pt x="9331" y="4440"/>
                  </a:lnTo>
                  <a:lnTo>
                    <a:pt x="9338" y="4449"/>
                  </a:lnTo>
                  <a:lnTo>
                    <a:pt x="9346" y="4457"/>
                  </a:lnTo>
                  <a:lnTo>
                    <a:pt x="9353" y="4465"/>
                  </a:lnTo>
                  <a:lnTo>
                    <a:pt x="9362" y="4471"/>
                  </a:lnTo>
                  <a:lnTo>
                    <a:pt x="9371" y="4476"/>
                  </a:lnTo>
                  <a:lnTo>
                    <a:pt x="9380" y="4481"/>
                  </a:lnTo>
                  <a:lnTo>
                    <a:pt x="9390" y="4484"/>
                  </a:lnTo>
                  <a:lnTo>
                    <a:pt x="9400" y="4488"/>
                  </a:lnTo>
                  <a:lnTo>
                    <a:pt x="9411" y="4489"/>
                  </a:lnTo>
                  <a:lnTo>
                    <a:pt x="9422" y="4490"/>
                  </a:lnTo>
                  <a:lnTo>
                    <a:pt x="9432" y="4489"/>
                  </a:lnTo>
                  <a:lnTo>
                    <a:pt x="9443" y="4488"/>
                  </a:lnTo>
                  <a:lnTo>
                    <a:pt x="9453" y="4485"/>
                  </a:lnTo>
                  <a:lnTo>
                    <a:pt x="9463" y="4482"/>
                  </a:lnTo>
                  <a:lnTo>
                    <a:pt x="9473" y="4476"/>
                  </a:lnTo>
                  <a:close/>
                  <a:moveTo>
                    <a:pt x="10701" y="3824"/>
                  </a:moveTo>
                  <a:lnTo>
                    <a:pt x="10710" y="3819"/>
                  </a:lnTo>
                  <a:lnTo>
                    <a:pt x="10718" y="3812"/>
                  </a:lnTo>
                  <a:lnTo>
                    <a:pt x="10726" y="3805"/>
                  </a:lnTo>
                  <a:lnTo>
                    <a:pt x="10734" y="3797"/>
                  </a:lnTo>
                  <a:lnTo>
                    <a:pt x="10740" y="3789"/>
                  </a:lnTo>
                  <a:lnTo>
                    <a:pt x="10745" y="3780"/>
                  </a:lnTo>
                  <a:lnTo>
                    <a:pt x="10750" y="3769"/>
                  </a:lnTo>
                  <a:lnTo>
                    <a:pt x="10753" y="3760"/>
                  </a:lnTo>
                  <a:lnTo>
                    <a:pt x="10757" y="3750"/>
                  </a:lnTo>
                  <a:lnTo>
                    <a:pt x="10758" y="3739"/>
                  </a:lnTo>
                  <a:lnTo>
                    <a:pt x="10759" y="3729"/>
                  </a:lnTo>
                  <a:lnTo>
                    <a:pt x="10758" y="3718"/>
                  </a:lnTo>
                  <a:lnTo>
                    <a:pt x="10757" y="3708"/>
                  </a:lnTo>
                  <a:lnTo>
                    <a:pt x="10754" y="3698"/>
                  </a:lnTo>
                  <a:lnTo>
                    <a:pt x="10750" y="3686"/>
                  </a:lnTo>
                  <a:lnTo>
                    <a:pt x="10745" y="3676"/>
                  </a:lnTo>
                  <a:lnTo>
                    <a:pt x="10740" y="3667"/>
                  </a:lnTo>
                  <a:lnTo>
                    <a:pt x="10733" y="3658"/>
                  </a:lnTo>
                  <a:lnTo>
                    <a:pt x="10726" y="3650"/>
                  </a:lnTo>
                  <a:lnTo>
                    <a:pt x="10718" y="3643"/>
                  </a:lnTo>
                  <a:lnTo>
                    <a:pt x="10710" y="3637"/>
                  </a:lnTo>
                  <a:lnTo>
                    <a:pt x="10701" y="3631"/>
                  </a:lnTo>
                  <a:lnTo>
                    <a:pt x="10690" y="3627"/>
                  </a:lnTo>
                  <a:lnTo>
                    <a:pt x="10682" y="3624"/>
                  </a:lnTo>
                  <a:lnTo>
                    <a:pt x="10671" y="3620"/>
                  </a:lnTo>
                  <a:lnTo>
                    <a:pt x="10660" y="3619"/>
                  </a:lnTo>
                  <a:lnTo>
                    <a:pt x="10650" y="3618"/>
                  </a:lnTo>
                  <a:lnTo>
                    <a:pt x="10639" y="3619"/>
                  </a:lnTo>
                  <a:lnTo>
                    <a:pt x="10629" y="3620"/>
                  </a:lnTo>
                  <a:lnTo>
                    <a:pt x="10618" y="3622"/>
                  </a:lnTo>
                  <a:lnTo>
                    <a:pt x="10608" y="3627"/>
                  </a:lnTo>
                  <a:lnTo>
                    <a:pt x="10597" y="3631"/>
                  </a:lnTo>
                  <a:lnTo>
                    <a:pt x="10588" y="3637"/>
                  </a:lnTo>
                  <a:lnTo>
                    <a:pt x="10580" y="3644"/>
                  </a:lnTo>
                  <a:lnTo>
                    <a:pt x="10572" y="3650"/>
                  </a:lnTo>
                  <a:lnTo>
                    <a:pt x="10564" y="3658"/>
                  </a:lnTo>
                  <a:lnTo>
                    <a:pt x="10558" y="3667"/>
                  </a:lnTo>
                  <a:lnTo>
                    <a:pt x="10553" y="3676"/>
                  </a:lnTo>
                  <a:lnTo>
                    <a:pt x="10548" y="3686"/>
                  </a:lnTo>
                  <a:lnTo>
                    <a:pt x="10545" y="3695"/>
                  </a:lnTo>
                  <a:lnTo>
                    <a:pt x="10541" y="3707"/>
                  </a:lnTo>
                  <a:lnTo>
                    <a:pt x="10540" y="3717"/>
                  </a:lnTo>
                  <a:lnTo>
                    <a:pt x="10539" y="3727"/>
                  </a:lnTo>
                  <a:lnTo>
                    <a:pt x="10540" y="3738"/>
                  </a:lnTo>
                  <a:lnTo>
                    <a:pt x="10541" y="3748"/>
                  </a:lnTo>
                  <a:lnTo>
                    <a:pt x="10544" y="3759"/>
                  </a:lnTo>
                  <a:lnTo>
                    <a:pt x="10548" y="3769"/>
                  </a:lnTo>
                  <a:lnTo>
                    <a:pt x="10553" y="3780"/>
                  </a:lnTo>
                  <a:lnTo>
                    <a:pt x="10558" y="3789"/>
                  </a:lnTo>
                  <a:lnTo>
                    <a:pt x="10565" y="3797"/>
                  </a:lnTo>
                  <a:lnTo>
                    <a:pt x="10572" y="3805"/>
                  </a:lnTo>
                  <a:lnTo>
                    <a:pt x="10580" y="3813"/>
                  </a:lnTo>
                  <a:lnTo>
                    <a:pt x="10588" y="3819"/>
                  </a:lnTo>
                  <a:lnTo>
                    <a:pt x="10597" y="3824"/>
                  </a:lnTo>
                  <a:lnTo>
                    <a:pt x="10608" y="3829"/>
                  </a:lnTo>
                  <a:lnTo>
                    <a:pt x="10617" y="3832"/>
                  </a:lnTo>
                  <a:lnTo>
                    <a:pt x="10627" y="3836"/>
                  </a:lnTo>
                  <a:lnTo>
                    <a:pt x="10638" y="3837"/>
                  </a:lnTo>
                  <a:lnTo>
                    <a:pt x="10648" y="3838"/>
                  </a:lnTo>
                  <a:lnTo>
                    <a:pt x="10659" y="3837"/>
                  </a:lnTo>
                  <a:lnTo>
                    <a:pt x="10669" y="3836"/>
                  </a:lnTo>
                  <a:lnTo>
                    <a:pt x="10679" y="3833"/>
                  </a:lnTo>
                  <a:lnTo>
                    <a:pt x="10690" y="3830"/>
                  </a:lnTo>
                  <a:lnTo>
                    <a:pt x="10701" y="3824"/>
                  </a:lnTo>
                  <a:close/>
                  <a:moveTo>
                    <a:pt x="2765" y="9617"/>
                  </a:moveTo>
                  <a:lnTo>
                    <a:pt x="2775" y="9612"/>
                  </a:lnTo>
                  <a:lnTo>
                    <a:pt x="2783" y="9605"/>
                  </a:lnTo>
                  <a:lnTo>
                    <a:pt x="2792" y="9597"/>
                  </a:lnTo>
                  <a:lnTo>
                    <a:pt x="2799" y="9589"/>
                  </a:lnTo>
                  <a:lnTo>
                    <a:pt x="2806" y="9580"/>
                  </a:lnTo>
                  <a:lnTo>
                    <a:pt x="2810" y="9571"/>
                  </a:lnTo>
                  <a:lnTo>
                    <a:pt x="2815" y="9562"/>
                  </a:lnTo>
                  <a:lnTo>
                    <a:pt x="2819" y="9552"/>
                  </a:lnTo>
                  <a:lnTo>
                    <a:pt x="2821" y="9542"/>
                  </a:lnTo>
                  <a:lnTo>
                    <a:pt x="2823" y="9532"/>
                  </a:lnTo>
                  <a:lnTo>
                    <a:pt x="2824" y="9521"/>
                  </a:lnTo>
                  <a:lnTo>
                    <a:pt x="2824" y="9511"/>
                  </a:lnTo>
                  <a:lnTo>
                    <a:pt x="2821" y="9499"/>
                  </a:lnTo>
                  <a:lnTo>
                    <a:pt x="2819" y="9489"/>
                  </a:lnTo>
                  <a:lnTo>
                    <a:pt x="2816" y="9479"/>
                  </a:lnTo>
                  <a:lnTo>
                    <a:pt x="2810" y="9469"/>
                  </a:lnTo>
                  <a:lnTo>
                    <a:pt x="2805" y="9459"/>
                  </a:lnTo>
                  <a:lnTo>
                    <a:pt x="2798" y="9450"/>
                  </a:lnTo>
                  <a:lnTo>
                    <a:pt x="2791" y="9442"/>
                  </a:lnTo>
                  <a:lnTo>
                    <a:pt x="2783" y="9435"/>
                  </a:lnTo>
                  <a:lnTo>
                    <a:pt x="2774" y="9429"/>
                  </a:lnTo>
                  <a:lnTo>
                    <a:pt x="2765" y="9423"/>
                  </a:lnTo>
                  <a:lnTo>
                    <a:pt x="2756" y="9419"/>
                  </a:lnTo>
                  <a:lnTo>
                    <a:pt x="2746" y="9415"/>
                  </a:lnTo>
                  <a:lnTo>
                    <a:pt x="2736" y="9413"/>
                  </a:lnTo>
                  <a:lnTo>
                    <a:pt x="2725" y="9411"/>
                  </a:lnTo>
                  <a:lnTo>
                    <a:pt x="2715" y="9411"/>
                  </a:lnTo>
                  <a:lnTo>
                    <a:pt x="2705" y="9411"/>
                  </a:lnTo>
                  <a:lnTo>
                    <a:pt x="2694" y="9412"/>
                  </a:lnTo>
                  <a:lnTo>
                    <a:pt x="2684" y="9415"/>
                  </a:lnTo>
                  <a:lnTo>
                    <a:pt x="2672" y="9419"/>
                  </a:lnTo>
                  <a:lnTo>
                    <a:pt x="2662" y="9423"/>
                  </a:lnTo>
                  <a:lnTo>
                    <a:pt x="2653" y="9429"/>
                  </a:lnTo>
                  <a:lnTo>
                    <a:pt x="2644" y="9435"/>
                  </a:lnTo>
                  <a:lnTo>
                    <a:pt x="2636" y="9443"/>
                  </a:lnTo>
                  <a:lnTo>
                    <a:pt x="2629" y="9451"/>
                  </a:lnTo>
                  <a:lnTo>
                    <a:pt x="2623" y="9459"/>
                  </a:lnTo>
                  <a:lnTo>
                    <a:pt x="2617" y="9468"/>
                  </a:lnTo>
                  <a:lnTo>
                    <a:pt x="2613" y="9478"/>
                  </a:lnTo>
                  <a:lnTo>
                    <a:pt x="2610" y="9488"/>
                  </a:lnTo>
                  <a:lnTo>
                    <a:pt x="2607" y="9498"/>
                  </a:lnTo>
                  <a:lnTo>
                    <a:pt x="2605" y="9508"/>
                  </a:lnTo>
                  <a:lnTo>
                    <a:pt x="2605" y="9520"/>
                  </a:lnTo>
                  <a:lnTo>
                    <a:pt x="2605" y="9530"/>
                  </a:lnTo>
                  <a:lnTo>
                    <a:pt x="2606" y="9540"/>
                  </a:lnTo>
                  <a:lnTo>
                    <a:pt x="2608" y="9551"/>
                  </a:lnTo>
                  <a:lnTo>
                    <a:pt x="2613" y="9561"/>
                  </a:lnTo>
                  <a:lnTo>
                    <a:pt x="2617" y="9571"/>
                  </a:lnTo>
                  <a:lnTo>
                    <a:pt x="2623" y="9581"/>
                  </a:lnTo>
                  <a:lnTo>
                    <a:pt x="2630" y="9590"/>
                  </a:lnTo>
                  <a:lnTo>
                    <a:pt x="2636" y="9598"/>
                  </a:lnTo>
                  <a:lnTo>
                    <a:pt x="2645" y="9605"/>
                  </a:lnTo>
                  <a:lnTo>
                    <a:pt x="2653" y="9612"/>
                  </a:lnTo>
                  <a:lnTo>
                    <a:pt x="2662" y="9617"/>
                  </a:lnTo>
                  <a:lnTo>
                    <a:pt x="2672" y="9622"/>
                  </a:lnTo>
                  <a:lnTo>
                    <a:pt x="2682" y="9625"/>
                  </a:lnTo>
                  <a:lnTo>
                    <a:pt x="2693" y="9627"/>
                  </a:lnTo>
                  <a:lnTo>
                    <a:pt x="2703" y="9628"/>
                  </a:lnTo>
                  <a:lnTo>
                    <a:pt x="2713" y="9629"/>
                  </a:lnTo>
                  <a:lnTo>
                    <a:pt x="2724" y="9629"/>
                  </a:lnTo>
                  <a:lnTo>
                    <a:pt x="2734" y="9627"/>
                  </a:lnTo>
                  <a:lnTo>
                    <a:pt x="2745" y="9625"/>
                  </a:lnTo>
                  <a:lnTo>
                    <a:pt x="2755" y="9622"/>
                  </a:lnTo>
                  <a:lnTo>
                    <a:pt x="2765" y="9617"/>
                  </a:lnTo>
                  <a:close/>
                  <a:moveTo>
                    <a:pt x="3992" y="8965"/>
                  </a:moveTo>
                  <a:lnTo>
                    <a:pt x="4002" y="8958"/>
                  </a:lnTo>
                  <a:lnTo>
                    <a:pt x="4011" y="8953"/>
                  </a:lnTo>
                  <a:lnTo>
                    <a:pt x="4018" y="8945"/>
                  </a:lnTo>
                  <a:lnTo>
                    <a:pt x="4025" y="8937"/>
                  </a:lnTo>
                  <a:lnTo>
                    <a:pt x="4032" y="8928"/>
                  </a:lnTo>
                  <a:lnTo>
                    <a:pt x="4037" y="8919"/>
                  </a:lnTo>
                  <a:lnTo>
                    <a:pt x="4042" y="8910"/>
                  </a:lnTo>
                  <a:lnTo>
                    <a:pt x="4045" y="8900"/>
                  </a:lnTo>
                  <a:lnTo>
                    <a:pt x="4048" y="8890"/>
                  </a:lnTo>
                  <a:lnTo>
                    <a:pt x="4050" y="8880"/>
                  </a:lnTo>
                  <a:lnTo>
                    <a:pt x="4050" y="8869"/>
                  </a:lnTo>
                  <a:lnTo>
                    <a:pt x="4050" y="8859"/>
                  </a:lnTo>
                  <a:lnTo>
                    <a:pt x="4049" y="8847"/>
                  </a:lnTo>
                  <a:lnTo>
                    <a:pt x="4045" y="8837"/>
                  </a:lnTo>
                  <a:lnTo>
                    <a:pt x="4042" y="8827"/>
                  </a:lnTo>
                  <a:lnTo>
                    <a:pt x="4037" y="8817"/>
                  </a:lnTo>
                  <a:lnTo>
                    <a:pt x="4032" y="8807"/>
                  </a:lnTo>
                  <a:lnTo>
                    <a:pt x="4025" y="8798"/>
                  </a:lnTo>
                  <a:lnTo>
                    <a:pt x="4017" y="8790"/>
                  </a:lnTo>
                  <a:lnTo>
                    <a:pt x="4009" y="8783"/>
                  </a:lnTo>
                  <a:lnTo>
                    <a:pt x="4002" y="8777"/>
                  </a:lnTo>
                  <a:lnTo>
                    <a:pt x="3993" y="8771"/>
                  </a:lnTo>
                  <a:lnTo>
                    <a:pt x="3983" y="8767"/>
                  </a:lnTo>
                  <a:lnTo>
                    <a:pt x="3972" y="8763"/>
                  </a:lnTo>
                  <a:lnTo>
                    <a:pt x="3962" y="8761"/>
                  </a:lnTo>
                  <a:lnTo>
                    <a:pt x="3952" y="8759"/>
                  </a:lnTo>
                  <a:lnTo>
                    <a:pt x="3941" y="8759"/>
                  </a:lnTo>
                  <a:lnTo>
                    <a:pt x="3931" y="8759"/>
                  </a:lnTo>
                  <a:lnTo>
                    <a:pt x="3921" y="8760"/>
                  </a:lnTo>
                  <a:lnTo>
                    <a:pt x="3910" y="8763"/>
                  </a:lnTo>
                  <a:lnTo>
                    <a:pt x="3900" y="8767"/>
                  </a:lnTo>
                  <a:lnTo>
                    <a:pt x="3890" y="8771"/>
                  </a:lnTo>
                  <a:lnTo>
                    <a:pt x="3879" y="8777"/>
                  </a:lnTo>
                  <a:lnTo>
                    <a:pt x="3870" y="8783"/>
                  </a:lnTo>
                  <a:lnTo>
                    <a:pt x="3863" y="8791"/>
                  </a:lnTo>
                  <a:lnTo>
                    <a:pt x="3856" y="8799"/>
                  </a:lnTo>
                  <a:lnTo>
                    <a:pt x="3849" y="8807"/>
                  </a:lnTo>
                  <a:lnTo>
                    <a:pt x="3844" y="8816"/>
                  </a:lnTo>
                  <a:lnTo>
                    <a:pt x="3839" y="8826"/>
                  </a:lnTo>
                  <a:lnTo>
                    <a:pt x="3836" y="8836"/>
                  </a:lnTo>
                  <a:lnTo>
                    <a:pt x="3833" y="8846"/>
                  </a:lnTo>
                  <a:lnTo>
                    <a:pt x="3832" y="8856"/>
                  </a:lnTo>
                  <a:lnTo>
                    <a:pt x="3831" y="8868"/>
                  </a:lnTo>
                  <a:lnTo>
                    <a:pt x="3831" y="8878"/>
                  </a:lnTo>
                  <a:lnTo>
                    <a:pt x="3833" y="8888"/>
                  </a:lnTo>
                  <a:lnTo>
                    <a:pt x="3836" y="8899"/>
                  </a:lnTo>
                  <a:lnTo>
                    <a:pt x="3839" y="8909"/>
                  </a:lnTo>
                  <a:lnTo>
                    <a:pt x="3844" y="8919"/>
                  </a:lnTo>
                  <a:lnTo>
                    <a:pt x="3850" y="8929"/>
                  </a:lnTo>
                  <a:lnTo>
                    <a:pt x="3856" y="8938"/>
                  </a:lnTo>
                  <a:lnTo>
                    <a:pt x="3864" y="8946"/>
                  </a:lnTo>
                  <a:lnTo>
                    <a:pt x="3872" y="8953"/>
                  </a:lnTo>
                  <a:lnTo>
                    <a:pt x="3881" y="8960"/>
                  </a:lnTo>
                  <a:lnTo>
                    <a:pt x="3890" y="8965"/>
                  </a:lnTo>
                  <a:lnTo>
                    <a:pt x="3898" y="8970"/>
                  </a:lnTo>
                  <a:lnTo>
                    <a:pt x="3909" y="8973"/>
                  </a:lnTo>
                  <a:lnTo>
                    <a:pt x="3919" y="8975"/>
                  </a:lnTo>
                  <a:lnTo>
                    <a:pt x="3929" y="8978"/>
                  </a:lnTo>
                  <a:lnTo>
                    <a:pt x="3940" y="8978"/>
                  </a:lnTo>
                  <a:lnTo>
                    <a:pt x="3950" y="8978"/>
                  </a:lnTo>
                  <a:lnTo>
                    <a:pt x="3961" y="8975"/>
                  </a:lnTo>
                  <a:lnTo>
                    <a:pt x="3971" y="8973"/>
                  </a:lnTo>
                  <a:lnTo>
                    <a:pt x="3981" y="8970"/>
                  </a:lnTo>
                  <a:lnTo>
                    <a:pt x="3992" y="8965"/>
                  </a:lnTo>
                  <a:close/>
                  <a:moveTo>
                    <a:pt x="5219" y="8313"/>
                  </a:moveTo>
                  <a:lnTo>
                    <a:pt x="5228" y="8308"/>
                  </a:lnTo>
                  <a:lnTo>
                    <a:pt x="5237" y="8301"/>
                  </a:lnTo>
                  <a:lnTo>
                    <a:pt x="5245" y="8293"/>
                  </a:lnTo>
                  <a:lnTo>
                    <a:pt x="5252" y="8285"/>
                  </a:lnTo>
                  <a:lnTo>
                    <a:pt x="5258" y="8276"/>
                  </a:lnTo>
                  <a:lnTo>
                    <a:pt x="5264" y="8267"/>
                  </a:lnTo>
                  <a:lnTo>
                    <a:pt x="5268" y="8258"/>
                  </a:lnTo>
                  <a:lnTo>
                    <a:pt x="5271" y="8248"/>
                  </a:lnTo>
                  <a:lnTo>
                    <a:pt x="5275" y="8238"/>
                  </a:lnTo>
                  <a:lnTo>
                    <a:pt x="5276" y="8228"/>
                  </a:lnTo>
                  <a:lnTo>
                    <a:pt x="5277" y="8217"/>
                  </a:lnTo>
                  <a:lnTo>
                    <a:pt x="5276" y="8207"/>
                  </a:lnTo>
                  <a:lnTo>
                    <a:pt x="5275" y="8195"/>
                  </a:lnTo>
                  <a:lnTo>
                    <a:pt x="5273" y="8185"/>
                  </a:lnTo>
                  <a:lnTo>
                    <a:pt x="5268" y="8175"/>
                  </a:lnTo>
                  <a:lnTo>
                    <a:pt x="5264" y="8165"/>
                  </a:lnTo>
                  <a:lnTo>
                    <a:pt x="5258" y="8155"/>
                  </a:lnTo>
                  <a:lnTo>
                    <a:pt x="5251" y="8146"/>
                  </a:lnTo>
                  <a:lnTo>
                    <a:pt x="5245" y="8138"/>
                  </a:lnTo>
                  <a:lnTo>
                    <a:pt x="5237" y="8131"/>
                  </a:lnTo>
                  <a:lnTo>
                    <a:pt x="5228" y="8125"/>
                  </a:lnTo>
                  <a:lnTo>
                    <a:pt x="5219" y="8119"/>
                  </a:lnTo>
                  <a:lnTo>
                    <a:pt x="5209" y="8115"/>
                  </a:lnTo>
                  <a:lnTo>
                    <a:pt x="5200" y="8111"/>
                  </a:lnTo>
                  <a:lnTo>
                    <a:pt x="5190" y="8109"/>
                  </a:lnTo>
                  <a:lnTo>
                    <a:pt x="5178" y="8107"/>
                  </a:lnTo>
                  <a:lnTo>
                    <a:pt x="5168" y="8107"/>
                  </a:lnTo>
                  <a:lnTo>
                    <a:pt x="5157" y="8107"/>
                  </a:lnTo>
                  <a:lnTo>
                    <a:pt x="5147" y="8108"/>
                  </a:lnTo>
                  <a:lnTo>
                    <a:pt x="5137" y="8111"/>
                  </a:lnTo>
                  <a:lnTo>
                    <a:pt x="5126" y="8115"/>
                  </a:lnTo>
                  <a:lnTo>
                    <a:pt x="5116" y="8119"/>
                  </a:lnTo>
                  <a:lnTo>
                    <a:pt x="5107" y="8125"/>
                  </a:lnTo>
                  <a:lnTo>
                    <a:pt x="5098" y="8131"/>
                  </a:lnTo>
                  <a:lnTo>
                    <a:pt x="5090" y="8139"/>
                  </a:lnTo>
                  <a:lnTo>
                    <a:pt x="5082" y="8147"/>
                  </a:lnTo>
                  <a:lnTo>
                    <a:pt x="5076" y="8155"/>
                  </a:lnTo>
                  <a:lnTo>
                    <a:pt x="5071" y="8164"/>
                  </a:lnTo>
                  <a:lnTo>
                    <a:pt x="5066" y="8174"/>
                  </a:lnTo>
                  <a:lnTo>
                    <a:pt x="5063" y="8184"/>
                  </a:lnTo>
                  <a:lnTo>
                    <a:pt x="5060" y="8194"/>
                  </a:lnTo>
                  <a:lnTo>
                    <a:pt x="5059" y="8204"/>
                  </a:lnTo>
                  <a:lnTo>
                    <a:pt x="5057" y="8216"/>
                  </a:lnTo>
                  <a:lnTo>
                    <a:pt x="5059" y="8226"/>
                  </a:lnTo>
                  <a:lnTo>
                    <a:pt x="5060" y="8236"/>
                  </a:lnTo>
                  <a:lnTo>
                    <a:pt x="5062" y="8247"/>
                  </a:lnTo>
                  <a:lnTo>
                    <a:pt x="5066" y="8257"/>
                  </a:lnTo>
                  <a:lnTo>
                    <a:pt x="5071" y="8267"/>
                  </a:lnTo>
                  <a:lnTo>
                    <a:pt x="5076" y="8277"/>
                  </a:lnTo>
                  <a:lnTo>
                    <a:pt x="5083" y="8286"/>
                  </a:lnTo>
                  <a:lnTo>
                    <a:pt x="5090" y="8294"/>
                  </a:lnTo>
                  <a:lnTo>
                    <a:pt x="5098" y="8301"/>
                  </a:lnTo>
                  <a:lnTo>
                    <a:pt x="5107" y="8308"/>
                  </a:lnTo>
                  <a:lnTo>
                    <a:pt x="5116" y="8313"/>
                  </a:lnTo>
                  <a:lnTo>
                    <a:pt x="5126" y="8318"/>
                  </a:lnTo>
                  <a:lnTo>
                    <a:pt x="5135" y="8321"/>
                  </a:lnTo>
                  <a:lnTo>
                    <a:pt x="5145" y="8323"/>
                  </a:lnTo>
                  <a:lnTo>
                    <a:pt x="5156" y="8326"/>
                  </a:lnTo>
                  <a:lnTo>
                    <a:pt x="5166" y="8326"/>
                  </a:lnTo>
                  <a:lnTo>
                    <a:pt x="5177" y="8326"/>
                  </a:lnTo>
                  <a:lnTo>
                    <a:pt x="5187" y="8323"/>
                  </a:lnTo>
                  <a:lnTo>
                    <a:pt x="5197" y="8321"/>
                  </a:lnTo>
                  <a:lnTo>
                    <a:pt x="5209" y="8318"/>
                  </a:lnTo>
                  <a:lnTo>
                    <a:pt x="5219" y="8313"/>
                  </a:lnTo>
                  <a:close/>
                  <a:moveTo>
                    <a:pt x="6445" y="7661"/>
                  </a:moveTo>
                  <a:lnTo>
                    <a:pt x="6455" y="7654"/>
                  </a:lnTo>
                  <a:lnTo>
                    <a:pt x="6464" y="7649"/>
                  </a:lnTo>
                  <a:lnTo>
                    <a:pt x="6472" y="7641"/>
                  </a:lnTo>
                  <a:lnTo>
                    <a:pt x="6479" y="7633"/>
                  </a:lnTo>
                  <a:lnTo>
                    <a:pt x="6485" y="7624"/>
                  </a:lnTo>
                  <a:lnTo>
                    <a:pt x="6491" y="7615"/>
                  </a:lnTo>
                  <a:lnTo>
                    <a:pt x="6495" y="7606"/>
                  </a:lnTo>
                  <a:lnTo>
                    <a:pt x="6499" y="7596"/>
                  </a:lnTo>
                  <a:lnTo>
                    <a:pt x="6501" y="7586"/>
                  </a:lnTo>
                  <a:lnTo>
                    <a:pt x="6503" y="7576"/>
                  </a:lnTo>
                  <a:lnTo>
                    <a:pt x="6503" y="7565"/>
                  </a:lnTo>
                  <a:lnTo>
                    <a:pt x="6503" y="7555"/>
                  </a:lnTo>
                  <a:lnTo>
                    <a:pt x="6501" y="7543"/>
                  </a:lnTo>
                  <a:lnTo>
                    <a:pt x="6499" y="7533"/>
                  </a:lnTo>
                  <a:lnTo>
                    <a:pt x="6495" y="7523"/>
                  </a:lnTo>
                  <a:lnTo>
                    <a:pt x="6491" y="7513"/>
                  </a:lnTo>
                  <a:lnTo>
                    <a:pt x="6485" y="7503"/>
                  </a:lnTo>
                  <a:lnTo>
                    <a:pt x="6479" y="7494"/>
                  </a:lnTo>
                  <a:lnTo>
                    <a:pt x="6471" y="7486"/>
                  </a:lnTo>
                  <a:lnTo>
                    <a:pt x="6463" y="7479"/>
                  </a:lnTo>
                  <a:lnTo>
                    <a:pt x="6454" y="7473"/>
                  </a:lnTo>
                  <a:lnTo>
                    <a:pt x="6445" y="7467"/>
                  </a:lnTo>
                  <a:lnTo>
                    <a:pt x="6436" y="7463"/>
                  </a:lnTo>
                  <a:lnTo>
                    <a:pt x="6426" y="7459"/>
                  </a:lnTo>
                  <a:lnTo>
                    <a:pt x="6416" y="7457"/>
                  </a:lnTo>
                  <a:lnTo>
                    <a:pt x="6406" y="7455"/>
                  </a:lnTo>
                  <a:lnTo>
                    <a:pt x="6394" y="7455"/>
                  </a:lnTo>
                  <a:lnTo>
                    <a:pt x="6384" y="7455"/>
                  </a:lnTo>
                  <a:lnTo>
                    <a:pt x="6373" y="7456"/>
                  </a:lnTo>
                  <a:lnTo>
                    <a:pt x="6363" y="7459"/>
                  </a:lnTo>
                  <a:lnTo>
                    <a:pt x="6353" y="7463"/>
                  </a:lnTo>
                  <a:lnTo>
                    <a:pt x="6343" y="7467"/>
                  </a:lnTo>
                  <a:lnTo>
                    <a:pt x="6333" y="7473"/>
                  </a:lnTo>
                  <a:lnTo>
                    <a:pt x="6324" y="7479"/>
                  </a:lnTo>
                  <a:lnTo>
                    <a:pt x="6316" y="7487"/>
                  </a:lnTo>
                  <a:lnTo>
                    <a:pt x="6309" y="7495"/>
                  </a:lnTo>
                  <a:lnTo>
                    <a:pt x="6303" y="7503"/>
                  </a:lnTo>
                  <a:lnTo>
                    <a:pt x="6297" y="7512"/>
                  </a:lnTo>
                  <a:lnTo>
                    <a:pt x="6292" y="7522"/>
                  </a:lnTo>
                  <a:lnTo>
                    <a:pt x="6289" y="7532"/>
                  </a:lnTo>
                  <a:lnTo>
                    <a:pt x="6287" y="7542"/>
                  </a:lnTo>
                  <a:lnTo>
                    <a:pt x="6285" y="7552"/>
                  </a:lnTo>
                  <a:lnTo>
                    <a:pt x="6285" y="7564"/>
                  </a:lnTo>
                  <a:lnTo>
                    <a:pt x="6285" y="7574"/>
                  </a:lnTo>
                  <a:lnTo>
                    <a:pt x="6286" y="7584"/>
                  </a:lnTo>
                  <a:lnTo>
                    <a:pt x="6289" y="7595"/>
                  </a:lnTo>
                  <a:lnTo>
                    <a:pt x="6292" y="7605"/>
                  </a:lnTo>
                  <a:lnTo>
                    <a:pt x="6297" y="7615"/>
                  </a:lnTo>
                  <a:lnTo>
                    <a:pt x="6303" y="7625"/>
                  </a:lnTo>
                  <a:lnTo>
                    <a:pt x="6309" y="7634"/>
                  </a:lnTo>
                  <a:lnTo>
                    <a:pt x="6317" y="7642"/>
                  </a:lnTo>
                  <a:lnTo>
                    <a:pt x="6325" y="7649"/>
                  </a:lnTo>
                  <a:lnTo>
                    <a:pt x="6333" y="7656"/>
                  </a:lnTo>
                  <a:lnTo>
                    <a:pt x="6342" y="7661"/>
                  </a:lnTo>
                  <a:lnTo>
                    <a:pt x="6352" y="7666"/>
                  </a:lnTo>
                  <a:lnTo>
                    <a:pt x="6362" y="7669"/>
                  </a:lnTo>
                  <a:lnTo>
                    <a:pt x="6372" y="7671"/>
                  </a:lnTo>
                  <a:lnTo>
                    <a:pt x="6382" y="7674"/>
                  </a:lnTo>
                  <a:lnTo>
                    <a:pt x="6393" y="7674"/>
                  </a:lnTo>
                  <a:lnTo>
                    <a:pt x="6403" y="7674"/>
                  </a:lnTo>
                  <a:lnTo>
                    <a:pt x="6414" y="7671"/>
                  </a:lnTo>
                  <a:lnTo>
                    <a:pt x="6425" y="7669"/>
                  </a:lnTo>
                  <a:lnTo>
                    <a:pt x="6435" y="7666"/>
                  </a:lnTo>
                  <a:lnTo>
                    <a:pt x="6445" y="7661"/>
                  </a:lnTo>
                  <a:close/>
                  <a:moveTo>
                    <a:pt x="7672" y="7009"/>
                  </a:moveTo>
                  <a:lnTo>
                    <a:pt x="7681" y="7004"/>
                  </a:lnTo>
                  <a:lnTo>
                    <a:pt x="7690" y="6997"/>
                  </a:lnTo>
                  <a:lnTo>
                    <a:pt x="7698" y="6989"/>
                  </a:lnTo>
                  <a:lnTo>
                    <a:pt x="7706" y="6981"/>
                  </a:lnTo>
                  <a:lnTo>
                    <a:pt x="7711" y="6972"/>
                  </a:lnTo>
                  <a:lnTo>
                    <a:pt x="7717" y="6963"/>
                  </a:lnTo>
                  <a:lnTo>
                    <a:pt x="7722" y="6954"/>
                  </a:lnTo>
                  <a:lnTo>
                    <a:pt x="7725" y="6944"/>
                  </a:lnTo>
                  <a:lnTo>
                    <a:pt x="7727" y="6934"/>
                  </a:lnTo>
                  <a:lnTo>
                    <a:pt x="7729" y="6924"/>
                  </a:lnTo>
                  <a:lnTo>
                    <a:pt x="7729" y="6913"/>
                  </a:lnTo>
                  <a:lnTo>
                    <a:pt x="7729" y="6903"/>
                  </a:lnTo>
                  <a:lnTo>
                    <a:pt x="7728" y="6891"/>
                  </a:lnTo>
                  <a:lnTo>
                    <a:pt x="7726" y="6881"/>
                  </a:lnTo>
                  <a:lnTo>
                    <a:pt x="7722" y="6871"/>
                  </a:lnTo>
                  <a:lnTo>
                    <a:pt x="7717" y="6861"/>
                  </a:lnTo>
                  <a:lnTo>
                    <a:pt x="7711" y="6851"/>
                  </a:lnTo>
                  <a:lnTo>
                    <a:pt x="7705" y="6842"/>
                  </a:lnTo>
                  <a:lnTo>
                    <a:pt x="7698" y="6834"/>
                  </a:lnTo>
                  <a:lnTo>
                    <a:pt x="7689" y="6827"/>
                  </a:lnTo>
                  <a:lnTo>
                    <a:pt x="7681" y="6821"/>
                  </a:lnTo>
                  <a:lnTo>
                    <a:pt x="7672" y="6815"/>
                  </a:lnTo>
                  <a:lnTo>
                    <a:pt x="7662" y="6811"/>
                  </a:lnTo>
                  <a:lnTo>
                    <a:pt x="7652" y="6807"/>
                  </a:lnTo>
                  <a:lnTo>
                    <a:pt x="7642" y="6805"/>
                  </a:lnTo>
                  <a:lnTo>
                    <a:pt x="7632" y="6803"/>
                  </a:lnTo>
                  <a:lnTo>
                    <a:pt x="7622" y="6803"/>
                  </a:lnTo>
                  <a:lnTo>
                    <a:pt x="7611" y="6803"/>
                  </a:lnTo>
                  <a:lnTo>
                    <a:pt x="7600" y="6804"/>
                  </a:lnTo>
                  <a:lnTo>
                    <a:pt x="7589" y="6807"/>
                  </a:lnTo>
                  <a:lnTo>
                    <a:pt x="7579" y="6811"/>
                  </a:lnTo>
                  <a:lnTo>
                    <a:pt x="7569" y="6815"/>
                  </a:lnTo>
                  <a:lnTo>
                    <a:pt x="7559" y="6821"/>
                  </a:lnTo>
                  <a:lnTo>
                    <a:pt x="7551" y="6827"/>
                  </a:lnTo>
                  <a:lnTo>
                    <a:pt x="7542" y="6835"/>
                  </a:lnTo>
                  <a:lnTo>
                    <a:pt x="7535" y="6843"/>
                  </a:lnTo>
                  <a:lnTo>
                    <a:pt x="7529" y="6851"/>
                  </a:lnTo>
                  <a:lnTo>
                    <a:pt x="7524" y="6860"/>
                  </a:lnTo>
                  <a:lnTo>
                    <a:pt x="7520" y="6870"/>
                  </a:lnTo>
                  <a:lnTo>
                    <a:pt x="7515" y="6880"/>
                  </a:lnTo>
                  <a:lnTo>
                    <a:pt x="7513" y="6890"/>
                  </a:lnTo>
                  <a:lnTo>
                    <a:pt x="7512" y="6900"/>
                  </a:lnTo>
                  <a:lnTo>
                    <a:pt x="7511" y="6912"/>
                  </a:lnTo>
                  <a:lnTo>
                    <a:pt x="7512" y="6922"/>
                  </a:lnTo>
                  <a:lnTo>
                    <a:pt x="7513" y="6932"/>
                  </a:lnTo>
                  <a:lnTo>
                    <a:pt x="7515" y="6943"/>
                  </a:lnTo>
                  <a:lnTo>
                    <a:pt x="7519" y="6953"/>
                  </a:lnTo>
                  <a:lnTo>
                    <a:pt x="7524" y="6963"/>
                  </a:lnTo>
                  <a:lnTo>
                    <a:pt x="7530" y="6973"/>
                  </a:lnTo>
                  <a:lnTo>
                    <a:pt x="7537" y="6982"/>
                  </a:lnTo>
                  <a:lnTo>
                    <a:pt x="7543" y="6990"/>
                  </a:lnTo>
                  <a:lnTo>
                    <a:pt x="7551" y="6997"/>
                  </a:lnTo>
                  <a:lnTo>
                    <a:pt x="7560" y="7004"/>
                  </a:lnTo>
                  <a:lnTo>
                    <a:pt x="7569" y="7009"/>
                  </a:lnTo>
                  <a:lnTo>
                    <a:pt x="7578" y="7014"/>
                  </a:lnTo>
                  <a:lnTo>
                    <a:pt x="7588" y="7017"/>
                  </a:lnTo>
                  <a:lnTo>
                    <a:pt x="7598" y="7019"/>
                  </a:lnTo>
                  <a:lnTo>
                    <a:pt x="7609" y="7022"/>
                  </a:lnTo>
                  <a:lnTo>
                    <a:pt x="7620" y="7022"/>
                  </a:lnTo>
                  <a:lnTo>
                    <a:pt x="7630" y="7022"/>
                  </a:lnTo>
                  <a:lnTo>
                    <a:pt x="7641" y="7019"/>
                  </a:lnTo>
                  <a:lnTo>
                    <a:pt x="7651" y="7017"/>
                  </a:lnTo>
                  <a:lnTo>
                    <a:pt x="7662" y="7014"/>
                  </a:lnTo>
                  <a:lnTo>
                    <a:pt x="7672" y="7009"/>
                  </a:lnTo>
                  <a:close/>
                  <a:moveTo>
                    <a:pt x="8898" y="6357"/>
                  </a:moveTo>
                  <a:lnTo>
                    <a:pt x="8908" y="6352"/>
                  </a:lnTo>
                  <a:lnTo>
                    <a:pt x="8916" y="6345"/>
                  </a:lnTo>
                  <a:lnTo>
                    <a:pt x="8925" y="6337"/>
                  </a:lnTo>
                  <a:lnTo>
                    <a:pt x="8932" y="6329"/>
                  </a:lnTo>
                  <a:lnTo>
                    <a:pt x="8939" y="6320"/>
                  </a:lnTo>
                  <a:lnTo>
                    <a:pt x="8943" y="6311"/>
                  </a:lnTo>
                  <a:lnTo>
                    <a:pt x="8948" y="6302"/>
                  </a:lnTo>
                  <a:lnTo>
                    <a:pt x="8952" y="6292"/>
                  </a:lnTo>
                  <a:lnTo>
                    <a:pt x="8954" y="6282"/>
                  </a:lnTo>
                  <a:lnTo>
                    <a:pt x="8955" y="6272"/>
                  </a:lnTo>
                  <a:lnTo>
                    <a:pt x="8957" y="6261"/>
                  </a:lnTo>
                  <a:lnTo>
                    <a:pt x="8955" y="6251"/>
                  </a:lnTo>
                  <a:lnTo>
                    <a:pt x="8954" y="6239"/>
                  </a:lnTo>
                  <a:lnTo>
                    <a:pt x="8952" y="6229"/>
                  </a:lnTo>
                  <a:lnTo>
                    <a:pt x="8949" y="6219"/>
                  </a:lnTo>
                  <a:lnTo>
                    <a:pt x="8943" y="6209"/>
                  </a:lnTo>
                  <a:lnTo>
                    <a:pt x="8938" y="6199"/>
                  </a:lnTo>
                  <a:lnTo>
                    <a:pt x="8931" y="6190"/>
                  </a:lnTo>
                  <a:lnTo>
                    <a:pt x="8924" y="6182"/>
                  </a:lnTo>
                  <a:lnTo>
                    <a:pt x="8916" y="6175"/>
                  </a:lnTo>
                  <a:lnTo>
                    <a:pt x="8907" y="6169"/>
                  </a:lnTo>
                  <a:lnTo>
                    <a:pt x="8898" y="6163"/>
                  </a:lnTo>
                  <a:lnTo>
                    <a:pt x="8889" y="6159"/>
                  </a:lnTo>
                  <a:lnTo>
                    <a:pt x="8879" y="6155"/>
                  </a:lnTo>
                  <a:lnTo>
                    <a:pt x="8869" y="6153"/>
                  </a:lnTo>
                  <a:lnTo>
                    <a:pt x="8858" y="6151"/>
                  </a:lnTo>
                  <a:lnTo>
                    <a:pt x="8848" y="6151"/>
                  </a:lnTo>
                  <a:lnTo>
                    <a:pt x="8838" y="6151"/>
                  </a:lnTo>
                  <a:lnTo>
                    <a:pt x="8827" y="6152"/>
                  </a:lnTo>
                  <a:lnTo>
                    <a:pt x="8817" y="6155"/>
                  </a:lnTo>
                  <a:lnTo>
                    <a:pt x="8805" y="6159"/>
                  </a:lnTo>
                  <a:lnTo>
                    <a:pt x="8795" y="6163"/>
                  </a:lnTo>
                  <a:lnTo>
                    <a:pt x="8786" y="6169"/>
                  </a:lnTo>
                  <a:lnTo>
                    <a:pt x="8777" y="6175"/>
                  </a:lnTo>
                  <a:lnTo>
                    <a:pt x="8769" y="6183"/>
                  </a:lnTo>
                  <a:lnTo>
                    <a:pt x="8762" y="6191"/>
                  </a:lnTo>
                  <a:lnTo>
                    <a:pt x="8756" y="6199"/>
                  </a:lnTo>
                  <a:lnTo>
                    <a:pt x="8750" y="6208"/>
                  </a:lnTo>
                  <a:lnTo>
                    <a:pt x="8746" y="6218"/>
                  </a:lnTo>
                  <a:lnTo>
                    <a:pt x="8743" y="6228"/>
                  </a:lnTo>
                  <a:lnTo>
                    <a:pt x="8740" y="6238"/>
                  </a:lnTo>
                  <a:lnTo>
                    <a:pt x="8738" y="6248"/>
                  </a:lnTo>
                  <a:lnTo>
                    <a:pt x="8738" y="6260"/>
                  </a:lnTo>
                  <a:lnTo>
                    <a:pt x="8738" y="6270"/>
                  </a:lnTo>
                  <a:lnTo>
                    <a:pt x="8739" y="6280"/>
                  </a:lnTo>
                  <a:lnTo>
                    <a:pt x="8741" y="6291"/>
                  </a:lnTo>
                  <a:lnTo>
                    <a:pt x="8746" y="6301"/>
                  </a:lnTo>
                  <a:lnTo>
                    <a:pt x="8750" y="6311"/>
                  </a:lnTo>
                  <a:lnTo>
                    <a:pt x="8756" y="6321"/>
                  </a:lnTo>
                  <a:lnTo>
                    <a:pt x="8763" y="6330"/>
                  </a:lnTo>
                  <a:lnTo>
                    <a:pt x="8769" y="6338"/>
                  </a:lnTo>
                  <a:lnTo>
                    <a:pt x="8778" y="6345"/>
                  </a:lnTo>
                  <a:lnTo>
                    <a:pt x="8786" y="6352"/>
                  </a:lnTo>
                  <a:lnTo>
                    <a:pt x="8795" y="6357"/>
                  </a:lnTo>
                  <a:lnTo>
                    <a:pt x="8805" y="6362"/>
                  </a:lnTo>
                  <a:lnTo>
                    <a:pt x="8815" y="6365"/>
                  </a:lnTo>
                  <a:lnTo>
                    <a:pt x="8825" y="6367"/>
                  </a:lnTo>
                  <a:lnTo>
                    <a:pt x="8836" y="6370"/>
                  </a:lnTo>
                  <a:lnTo>
                    <a:pt x="8846" y="6370"/>
                  </a:lnTo>
                  <a:lnTo>
                    <a:pt x="8857" y="6370"/>
                  </a:lnTo>
                  <a:lnTo>
                    <a:pt x="8867" y="6367"/>
                  </a:lnTo>
                  <a:lnTo>
                    <a:pt x="8878" y="6365"/>
                  </a:lnTo>
                  <a:lnTo>
                    <a:pt x="8888" y="6362"/>
                  </a:lnTo>
                  <a:lnTo>
                    <a:pt x="8898" y="6357"/>
                  </a:lnTo>
                  <a:close/>
                  <a:moveTo>
                    <a:pt x="10124" y="5705"/>
                  </a:moveTo>
                  <a:lnTo>
                    <a:pt x="10135" y="5700"/>
                  </a:lnTo>
                  <a:lnTo>
                    <a:pt x="10144" y="5693"/>
                  </a:lnTo>
                  <a:lnTo>
                    <a:pt x="10151" y="5685"/>
                  </a:lnTo>
                  <a:lnTo>
                    <a:pt x="10158" y="5677"/>
                  </a:lnTo>
                  <a:lnTo>
                    <a:pt x="10165" y="5668"/>
                  </a:lnTo>
                  <a:lnTo>
                    <a:pt x="10170" y="5659"/>
                  </a:lnTo>
                  <a:lnTo>
                    <a:pt x="10175" y="5650"/>
                  </a:lnTo>
                  <a:lnTo>
                    <a:pt x="10178" y="5640"/>
                  </a:lnTo>
                  <a:lnTo>
                    <a:pt x="10181" y="5630"/>
                  </a:lnTo>
                  <a:lnTo>
                    <a:pt x="10183" y="5620"/>
                  </a:lnTo>
                  <a:lnTo>
                    <a:pt x="10183" y="5609"/>
                  </a:lnTo>
                  <a:lnTo>
                    <a:pt x="10183" y="5599"/>
                  </a:lnTo>
                  <a:lnTo>
                    <a:pt x="10182" y="5587"/>
                  </a:lnTo>
                  <a:lnTo>
                    <a:pt x="10178" y="5577"/>
                  </a:lnTo>
                  <a:lnTo>
                    <a:pt x="10175" y="5567"/>
                  </a:lnTo>
                  <a:lnTo>
                    <a:pt x="10170" y="5557"/>
                  </a:lnTo>
                  <a:lnTo>
                    <a:pt x="10165" y="5547"/>
                  </a:lnTo>
                  <a:lnTo>
                    <a:pt x="10158" y="5538"/>
                  </a:lnTo>
                  <a:lnTo>
                    <a:pt x="10150" y="5530"/>
                  </a:lnTo>
                  <a:lnTo>
                    <a:pt x="10142" y="5523"/>
                  </a:lnTo>
                  <a:lnTo>
                    <a:pt x="10135" y="5517"/>
                  </a:lnTo>
                  <a:lnTo>
                    <a:pt x="10126" y="5511"/>
                  </a:lnTo>
                  <a:lnTo>
                    <a:pt x="10116" y="5507"/>
                  </a:lnTo>
                  <a:lnTo>
                    <a:pt x="10105" y="5503"/>
                  </a:lnTo>
                  <a:lnTo>
                    <a:pt x="10095" y="5501"/>
                  </a:lnTo>
                  <a:lnTo>
                    <a:pt x="10085" y="5499"/>
                  </a:lnTo>
                  <a:lnTo>
                    <a:pt x="10074" y="5499"/>
                  </a:lnTo>
                  <a:lnTo>
                    <a:pt x="10064" y="5499"/>
                  </a:lnTo>
                  <a:lnTo>
                    <a:pt x="10054" y="5500"/>
                  </a:lnTo>
                  <a:lnTo>
                    <a:pt x="10043" y="5503"/>
                  </a:lnTo>
                  <a:lnTo>
                    <a:pt x="10033" y="5507"/>
                  </a:lnTo>
                  <a:lnTo>
                    <a:pt x="10022" y="5511"/>
                  </a:lnTo>
                  <a:lnTo>
                    <a:pt x="10012" y="5517"/>
                  </a:lnTo>
                  <a:lnTo>
                    <a:pt x="10003" y="5523"/>
                  </a:lnTo>
                  <a:lnTo>
                    <a:pt x="9996" y="5531"/>
                  </a:lnTo>
                  <a:lnTo>
                    <a:pt x="9989" y="5539"/>
                  </a:lnTo>
                  <a:lnTo>
                    <a:pt x="9982" y="5547"/>
                  </a:lnTo>
                  <a:lnTo>
                    <a:pt x="9977" y="5556"/>
                  </a:lnTo>
                  <a:lnTo>
                    <a:pt x="9972" y="5566"/>
                  </a:lnTo>
                  <a:lnTo>
                    <a:pt x="9969" y="5576"/>
                  </a:lnTo>
                  <a:lnTo>
                    <a:pt x="9966" y="5586"/>
                  </a:lnTo>
                  <a:lnTo>
                    <a:pt x="9964" y="5596"/>
                  </a:lnTo>
                  <a:lnTo>
                    <a:pt x="9964" y="5608"/>
                  </a:lnTo>
                  <a:lnTo>
                    <a:pt x="9964" y="5618"/>
                  </a:lnTo>
                  <a:lnTo>
                    <a:pt x="9966" y="5628"/>
                  </a:lnTo>
                  <a:lnTo>
                    <a:pt x="9969" y="5639"/>
                  </a:lnTo>
                  <a:lnTo>
                    <a:pt x="9972" y="5649"/>
                  </a:lnTo>
                  <a:lnTo>
                    <a:pt x="9977" y="5659"/>
                  </a:lnTo>
                  <a:lnTo>
                    <a:pt x="9982" y="5669"/>
                  </a:lnTo>
                  <a:lnTo>
                    <a:pt x="9989" y="5678"/>
                  </a:lnTo>
                  <a:lnTo>
                    <a:pt x="9997" y="5686"/>
                  </a:lnTo>
                  <a:lnTo>
                    <a:pt x="10005" y="5693"/>
                  </a:lnTo>
                  <a:lnTo>
                    <a:pt x="10014" y="5700"/>
                  </a:lnTo>
                  <a:lnTo>
                    <a:pt x="10022" y="5705"/>
                  </a:lnTo>
                  <a:lnTo>
                    <a:pt x="10031" y="5710"/>
                  </a:lnTo>
                  <a:lnTo>
                    <a:pt x="10042" y="5713"/>
                  </a:lnTo>
                  <a:lnTo>
                    <a:pt x="10052" y="5715"/>
                  </a:lnTo>
                  <a:lnTo>
                    <a:pt x="10062" y="5718"/>
                  </a:lnTo>
                  <a:lnTo>
                    <a:pt x="10073" y="5718"/>
                  </a:lnTo>
                  <a:lnTo>
                    <a:pt x="10083" y="5718"/>
                  </a:lnTo>
                  <a:lnTo>
                    <a:pt x="10094" y="5715"/>
                  </a:lnTo>
                  <a:lnTo>
                    <a:pt x="10104" y="5713"/>
                  </a:lnTo>
                  <a:lnTo>
                    <a:pt x="10114" y="5710"/>
                  </a:lnTo>
                  <a:lnTo>
                    <a:pt x="10124" y="5705"/>
                  </a:lnTo>
                  <a:close/>
                  <a:moveTo>
                    <a:pt x="11352" y="5053"/>
                  </a:moveTo>
                  <a:lnTo>
                    <a:pt x="11361" y="5048"/>
                  </a:lnTo>
                  <a:lnTo>
                    <a:pt x="11370" y="5041"/>
                  </a:lnTo>
                  <a:lnTo>
                    <a:pt x="11378" y="5033"/>
                  </a:lnTo>
                  <a:lnTo>
                    <a:pt x="11385" y="5025"/>
                  </a:lnTo>
                  <a:lnTo>
                    <a:pt x="11391" y="5016"/>
                  </a:lnTo>
                  <a:lnTo>
                    <a:pt x="11397" y="5007"/>
                  </a:lnTo>
                  <a:lnTo>
                    <a:pt x="11401" y="4998"/>
                  </a:lnTo>
                  <a:lnTo>
                    <a:pt x="11404" y="4988"/>
                  </a:lnTo>
                  <a:lnTo>
                    <a:pt x="11408" y="4978"/>
                  </a:lnTo>
                  <a:lnTo>
                    <a:pt x="11409" y="4968"/>
                  </a:lnTo>
                  <a:lnTo>
                    <a:pt x="11410" y="4957"/>
                  </a:lnTo>
                  <a:lnTo>
                    <a:pt x="11409" y="4947"/>
                  </a:lnTo>
                  <a:lnTo>
                    <a:pt x="11408" y="4935"/>
                  </a:lnTo>
                  <a:lnTo>
                    <a:pt x="11406" y="4925"/>
                  </a:lnTo>
                  <a:lnTo>
                    <a:pt x="11401" y="4915"/>
                  </a:lnTo>
                  <a:lnTo>
                    <a:pt x="11397" y="4905"/>
                  </a:lnTo>
                  <a:lnTo>
                    <a:pt x="11391" y="4895"/>
                  </a:lnTo>
                  <a:lnTo>
                    <a:pt x="11384" y="4886"/>
                  </a:lnTo>
                  <a:lnTo>
                    <a:pt x="11378" y="4878"/>
                  </a:lnTo>
                  <a:lnTo>
                    <a:pt x="11370" y="4871"/>
                  </a:lnTo>
                  <a:lnTo>
                    <a:pt x="11361" y="4865"/>
                  </a:lnTo>
                  <a:lnTo>
                    <a:pt x="11352" y="4859"/>
                  </a:lnTo>
                  <a:lnTo>
                    <a:pt x="11342" y="4855"/>
                  </a:lnTo>
                  <a:lnTo>
                    <a:pt x="11333" y="4851"/>
                  </a:lnTo>
                  <a:lnTo>
                    <a:pt x="11323" y="4849"/>
                  </a:lnTo>
                  <a:lnTo>
                    <a:pt x="11311" y="4847"/>
                  </a:lnTo>
                  <a:lnTo>
                    <a:pt x="11301" y="4847"/>
                  </a:lnTo>
                  <a:lnTo>
                    <a:pt x="11290" y="4847"/>
                  </a:lnTo>
                  <a:lnTo>
                    <a:pt x="11280" y="4848"/>
                  </a:lnTo>
                  <a:lnTo>
                    <a:pt x="11270" y="4851"/>
                  </a:lnTo>
                  <a:lnTo>
                    <a:pt x="11259" y="4855"/>
                  </a:lnTo>
                  <a:lnTo>
                    <a:pt x="11249" y="4859"/>
                  </a:lnTo>
                  <a:lnTo>
                    <a:pt x="11240" y="4865"/>
                  </a:lnTo>
                  <a:lnTo>
                    <a:pt x="11231" y="4871"/>
                  </a:lnTo>
                  <a:lnTo>
                    <a:pt x="11223" y="4879"/>
                  </a:lnTo>
                  <a:lnTo>
                    <a:pt x="11215" y="4887"/>
                  </a:lnTo>
                  <a:lnTo>
                    <a:pt x="11209" y="4895"/>
                  </a:lnTo>
                  <a:lnTo>
                    <a:pt x="11204" y="4904"/>
                  </a:lnTo>
                  <a:lnTo>
                    <a:pt x="11199" y="4914"/>
                  </a:lnTo>
                  <a:lnTo>
                    <a:pt x="11196" y="4924"/>
                  </a:lnTo>
                  <a:lnTo>
                    <a:pt x="11193" y="4934"/>
                  </a:lnTo>
                  <a:lnTo>
                    <a:pt x="11191" y="4944"/>
                  </a:lnTo>
                  <a:lnTo>
                    <a:pt x="11190" y="4956"/>
                  </a:lnTo>
                  <a:lnTo>
                    <a:pt x="11191" y="4966"/>
                  </a:lnTo>
                  <a:lnTo>
                    <a:pt x="11193" y="4976"/>
                  </a:lnTo>
                  <a:lnTo>
                    <a:pt x="11195" y="4987"/>
                  </a:lnTo>
                  <a:lnTo>
                    <a:pt x="11199" y="4997"/>
                  </a:lnTo>
                  <a:lnTo>
                    <a:pt x="11204" y="5007"/>
                  </a:lnTo>
                  <a:lnTo>
                    <a:pt x="11209" y="5017"/>
                  </a:lnTo>
                  <a:lnTo>
                    <a:pt x="11216" y="5026"/>
                  </a:lnTo>
                  <a:lnTo>
                    <a:pt x="11223" y="5034"/>
                  </a:lnTo>
                  <a:lnTo>
                    <a:pt x="11231" y="5041"/>
                  </a:lnTo>
                  <a:lnTo>
                    <a:pt x="11240" y="5048"/>
                  </a:lnTo>
                  <a:lnTo>
                    <a:pt x="11249" y="5053"/>
                  </a:lnTo>
                  <a:lnTo>
                    <a:pt x="11259" y="5058"/>
                  </a:lnTo>
                  <a:lnTo>
                    <a:pt x="11268" y="5061"/>
                  </a:lnTo>
                  <a:lnTo>
                    <a:pt x="11278" y="5063"/>
                  </a:lnTo>
                  <a:lnTo>
                    <a:pt x="11289" y="5066"/>
                  </a:lnTo>
                  <a:lnTo>
                    <a:pt x="11299" y="5066"/>
                  </a:lnTo>
                  <a:lnTo>
                    <a:pt x="11310" y="5066"/>
                  </a:lnTo>
                  <a:lnTo>
                    <a:pt x="11320" y="5063"/>
                  </a:lnTo>
                  <a:lnTo>
                    <a:pt x="11330" y="5061"/>
                  </a:lnTo>
                  <a:lnTo>
                    <a:pt x="11342" y="5058"/>
                  </a:lnTo>
                  <a:lnTo>
                    <a:pt x="11352" y="5053"/>
                  </a:lnTo>
                  <a:close/>
                  <a:moveTo>
                    <a:pt x="3417" y="10845"/>
                  </a:moveTo>
                  <a:lnTo>
                    <a:pt x="3427" y="10839"/>
                  </a:lnTo>
                  <a:lnTo>
                    <a:pt x="3434" y="10832"/>
                  </a:lnTo>
                  <a:lnTo>
                    <a:pt x="3443" y="10825"/>
                  </a:lnTo>
                  <a:lnTo>
                    <a:pt x="3450" y="10817"/>
                  </a:lnTo>
                  <a:lnTo>
                    <a:pt x="3457" y="10809"/>
                  </a:lnTo>
                  <a:lnTo>
                    <a:pt x="3461" y="10800"/>
                  </a:lnTo>
                  <a:lnTo>
                    <a:pt x="3466" y="10790"/>
                  </a:lnTo>
                  <a:lnTo>
                    <a:pt x="3470" y="10780"/>
                  </a:lnTo>
                  <a:lnTo>
                    <a:pt x="3473" y="10770"/>
                  </a:lnTo>
                  <a:lnTo>
                    <a:pt x="3474" y="10760"/>
                  </a:lnTo>
                  <a:lnTo>
                    <a:pt x="3475" y="10749"/>
                  </a:lnTo>
                  <a:lnTo>
                    <a:pt x="3475" y="10738"/>
                  </a:lnTo>
                  <a:lnTo>
                    <a:pt x="3473" y="10728"/>
                  </a:lnTo>
                  <a:lnTo>
                    <a:pt x="3470" y="10717"/>
                  </a:lnTo>
                  <a:lnTo>
                    <a:pt x="3467" y="10707"/>
                  </a:lnTo>
                  <a:lnTo>
                    <a:pt x="3461" y="10697"/>
                  </a:lnTo>
                  <a:lnTo>
                    <a:pt x="3456" y="10687"/>
                  </a:lnTo>
                  <a:lnTo>
                    <a:pt x="3450" y="10679"/>
                  </a:lnTo>
                  <a:lnTo>
                    <a:pt x="3442" y="10670"/>
                  </a:lnTo>
                  <a:lnTo>
                    <a:pt x="3434" y="10663"/>
                  </a:lnTo>
                  <a:lnTo>
                    <a:pt x="3426" y="10656"/>
                  </a:lnTo>
                  <a:lnTo>
                    <a:pt x="3417" y="10652"/>
                  </a:lnTo>
                  <a:lnTo>
                    <a:pt x="3408" y="10647"/>
                  </a:lnTo>
                  <a:lnTo>
                    <a:pt x="3397" y="10643"/>
                  </a:lnTo>
                  <a:lnTo>
                    <a:pt x="3387" y="10641"/>
                  </a:lnTo>
                  <a:lnTo>
                    <a:pt x="3376" y="10639"/>
                  </a:lnTo>
                  <a:lnTo>
                    <a:pt x="3366" y="10638"/>
                  </a:lnTo>
                  <a:lnTo>
                    <a:pt x="3356" y="10638"/>
                  </a:lnTo>
                  <a:lnTo>
                    <a:pt x="3345" y="10641"/>
                  </a:lnTo>
                  <a:lnTo>
                    <a:pt x="3335" y="10643"/>
                  </a:lnTo>
                  <a:lnTo>
                    <a:pt x="3324" y="10646"/>
                  </a:lnTo>
                  <a:lnTo>
                    <a:pt x="3313" y="10652"/>
                  </a:lnTo>
                  <a:lnTo>
                    <a:pt x="3304" y="10657"/>
                  </a:lnTo>
                  <a:lnTo>
                    <a:pt x="3295" y="10663"/>
                  </a:lnTo>
                  <a:lnTo>
                    <a:pt x="3288" y="10671"/>
                  </a:lnTo>
                  <a:lnTo>
                    <a:pt x="3280" y="10679"/>
                  </a:lnTo>
                  <a:lnTo>
                    <a:pt x="3274" y="10688"/>
                  </a:lnTo>
                  <a:lnTo>
                    <a:pt x="3269" y="10697"/>
                  </a:lnTo>
                  <a:lnTo>
                    <a:pt x="3264" y="10706"/>
                  </a:lnTo>
                  <a:lnTo>
                    <a:pt x="3261" y="10716"/>
                  </a:lnTo>
                  <a:lnTo>
                    <a:pt x="3259" y="10726"/>
                  </a:lnTo>
                  <a:lnTo>
                    <a:pt x="3256" y="10737"/>
                  </a:lnTo>
                  <a:lnTo>
                    <a:pt x="3256" y="10747"/>
                  </a:lnTo>
                  <a:lnTo>
                    <a:pt x="3256" y="10757"/>
                  </a:lnTo>
                  <a:lnTo>
                    <a:pt x="3257" y="10769"/>
                  </a:lnTo>
                  <a:lnTo>
                    <a:pt x="3261" y="10779"/>
                  </a:lnTo>
                  <a:lnTo>
                    <a:pt x="3264" y="10789"/>
                  </a:lnTo>
                  <a:lnTo>
                    <a:pt x="3269" y="10800"/>
                  </a:lnTo>
                  <a:lnTo>
                    <a:pt x="3274" y="10809"/>
                  </a:lnTo>
                  <a:lnTo>
                    <a:pt x="3281" y="10818"/>
                  </a:lnTo>
                  <a:lnTo>
                    <a:pt x="3288" y="10826"/>
                  </a:lnTo>
                  <a:lnTo>
                    <a:pt x="3297" y="10834"/>
                  </a:lnTo>
                  <a:lnTo>
                    <a:pt x="3304" y="10839"/>
                  </a:lnTo>
                  <a:lnTo>
                    <a:pt x="3313" y="10845"/>
                  </a:lnTo>
                  <a:lnTo>
                    <a:pt x="3324" y="10849"/>
                  </a:lnTo>
                  <a:lnTo>
                    <a:pt x="3334" y="10853"/>
                  </a:lnTo>
                  <a:lnTo>
                    <a:pt x="3344" y="10855"/>
                  </a:lnTo>
                  <a:lnTo>
                    <a:pt x="3354" y="10857"/>
                  </a:lnTo>
                  <a:lnTo>
                    <a:pt x="3364" y="10857"/>
                  </a:lnTo>
                  <a:lnTo>
                    <a:pt x="3375" y="10857"/>
                  </a:lnTo>
                  <a:lnTo>
                    <a:pt x="3385" y="10856"/>
                  </a:lnTo>
                  <a:lnTo>
                    <a:pt x="3396" y="10853"/>
                  </a:lnTo>
                  <a:lnTo>
                    <a:pt x="3406" y="10849"/>
                  </a:lnTo>
                  <a:lnTo>
                    <a:pt x="3417" y="10845"/>
                  </a:lnTo>
                  <a:close/>
                  <a:moveTo>
                    <a:pt x="4643" y="10193"/>
                  </a:moveTo>
                  <a:lnTo>
                    <a:pt x="4653" y="10187"/>
                  </a:lnTo>
                  <a:lnTo>
                    <a:pt x="4662" y="10180"/>
                  </a:lnTo>
                  <a:lnTo>
                    <a:pt x="4670" y="10174"/>
                  </a:lnTo>
                  <a:lnTo>
                    <a:pt x="4676" y="10165"/>
                  </a:lnTo>
                  <a:lnTo>
                    <a:pt x="4683" y="10157"/>
                  </a:lnTo>
                  <a:lnTo>
                    <a:pt x="4689" y="10148"/>
                  </a:lnTo>
                  <a:lnTo>
                    <a:pt x="4693" y="10138"/>
                  </a:lnTo>
                  <a:lnTo>
                    <a:pt x="4696" y="10128"/>
                  </a:lnTo>
                  <a:lnTo>
                    <a:pt x="4699" y="10118"/>
                  </a:lnTo>
                  <a:lnTo>
                    <a:pt x="4701" y="10108"/>
                  </a:lnTo>
                  <a:lnTo>
                    <a:pt x="4701" y="10097"/>
                  </a:lnTo>
                  <a:lnTo>
                    <a:pt x="4701" y="10086"/>
                  </a:lnTo>
                  <a:lnTo>
                    <a:pt x="4700" y="10076"/>
                  </a:lnTo>
                  <a:lnTo>
                    <a:pt x="4696" y="10065"/>
                  </a:lnTo>
                  <a:lnTo>
                    <a:pt x="4693" y="10055"/>
                  </a:lnTo>
                  <a:lnTo>
                    <a:pt x="4689" y="10045"/>
                  </a:lnTo>
                  <a:lnTo>
                    <a:pt x="4683" y="10035"/>
                  </a:lnTo>
                  <a:lnTo>
                    <a:pt x="4676" y="10027"/>
                  </a:lnTo>
                  <a:lnTo>
                    <a:pt x="4668" y="10018"/>
                  </a:lnTo>
                  <a:lnTo>
                    <a:pt x="4661" y="10011"/>
                  </a:lnTo>
                  <a:lnTo>
                    <a:pt x="4653" y="10004"/>
                  </a:lnTo>
                  <a:lnTo>
                    <a:pt x="4644" y="10000"/>
                  </a:lnTo>
                  <a:lnTo>
                    <a:pt x="4634" y="9995"/>
                  </a:lnTo>
                  <a:lnTo>
                    <a:pt x="4624" y="9991"/>
                  </a:lnTo>
                  <a:lnTo>
                    <a:pt x="4614" y="9989"/>
                  </a:lnTo>
                  <a:lnTo>
                    <a:pt x="4603" y="9987"/>
                  </a:lnTo>
                  <a:lnTo>
                    <a:pt x="4592" y="9986"/>
                  </a:lnTo>
                  <a:lnTo>
                    <a:pt x="4582" y="9986"/>
                  </a:lnTo>
                  <a:lnTo>
                    <a:pt x="4572" y="9989"/>
                  </a:lnTo>
                  <a:lnTo>
                    <a:pt x="4561" y="9991"/>
                  </a:lnTo>
                  <a:lnTo>
                    <a:pt x="4551" y="9994"/>
                  </a:lnTo>
                  <a:lnTo>
                    <a:pt x="4541" y="10000"/>
                  </a:lnTo>
                  <a:lnTo>
                    <a:pt x="4531" y="10005"/>
                  </a:lnTo>
                  <a:lnTo>
                    <a:pt x="4522" y="10011"/>
                  </a:lnTo>
                  <a:lnTo>
                    <a:pt x="4514" y="10019"/>
                  </a:lnTo>
                  <a:lnTo>
                    <a:pt x="4507" y="10027"/>
                  </a:lnTo>
                  <a:lnTo>
                    <a:pt x="4500" y="10036"/>
                  </a:lnTo>
                  <a:lnTo>
                    <a:pt x="4495" y="10045"/>
                  </a:lnTo>
                  <a:lnTo>
                    <a:pt x="4490" y="10054"/>
                  </a:lnTo>
                  <a:lnTo>
                    <a:pt x="4487" y="10064"/>
                  </a:lnTo>
                  <a:lnTo>
                    <a:pt x="4485" y="10074"/>
                  </a:lnTo>
                  <a:lnTo>
                    <a:pt x="4484" y="10085"/>
                  </a:lnTo>
                  <a:lnTo>
                    <a:pt x="4482" y="10095"/>
                  </a:lnTo>
                  <a:lnTo>
                    <a:pt x="4482" y="10105"/>
                  </a:lnTo>
                  <a:lnTo>
                    <a:pt x="4485" y="10117"/>
                  </a:lnTo>
                  <a:lnTo>
                    <a:pt x="4487" y="10127"/>
                  </a:lnTo>
                  <a:lnTo>
                    <a:pt x="4490" y="10137"/>
                  </a:lnTo>
                  <a:lnTo>
                    <a:pt x="4495" y="10148"/>
                  </a:lnTo>
                  <a:lnTo>
                    <a:pt x="4501" y="10157"/>
                  </a:lnTo>
                  <a:lnTo>
                    <a:pt x="4507" y="10166"/>
                  </a:lnTo>
                  <a:lnTo>
                    <a:pt x="4515" y="10174"/>
                  </a:lnTo>
                  <a:lnTo>
                    <a:pt x="4523" y="10182"/>
                  </a:lnTo>
                  <a:lnTo>
                    <a:pt x="4532" y="10187"/>
                  </a:lnTo>
                  <a:lnTo>
                    <a:pt x="4541" y="10193"/>
                  </a:lnTo>
                  <a:lnTo>
                    <a:pt x="4550" y="10197"/>
                  </a:lnTo>
                  <a:lnTo>
                    <a:pt x="4560" y="10201"/>
                  </a:lnTo>
                  <a:lnTo>
                    <a:pt x="4570" y="10203"/>
                  </a:lnTo>
                  <a:lnTo>
                    <a:pt x="4580" y="10205"/>
                  </a:lnTo>
                  <a:lnTo>
                    <a:pt x="4591" y="10205"/>
                  </a:lnTo>
                  <a:lnTo>
                    <a:pt x="4601" y="10205"/>
                  </a:lnTo>
                  <a:lnTo>
                    <a:pt x="4612" y="10204"/>
                  </a:lnTo>
                  <a:lnTo>
                    <a:pt x="4623" y="10201"/>
                  </a:lnTo>
                  <a:lnTo>
                    <a:pt x="4633" y="10197"/>
                  </a:lnTo>
                  <a:lnTo>
                    <a:pt x="4643" y="10193"/>
                  </a:lnTo>
                  <a:close/>
                  <a:moveTo>
                    <a:pt x="5870" y="9541"/>
                  </a:moveTo>
                  <a:lnTo>
                    <a:pt x="5879" y="9535"/>
                  </a:lnTo>
                  <a:lnTo>
                    <a:pt x="5888" y="9528"/>
                  </a:lnTo>
                  <a:lnTo>
                    <a:pt x="5896" y="9522"/>
                  </a:lnTo>
                  <a:lnTo>
                    <a:pt x="5904" y="9513"/>
                  </a:lnTo>
                  <a:lnTo>
                    <a:pt x="5909" y="9505"/>
                  </a:lnTo>
                  <a:lnTo>
                    <a:pt x="5915" y="9496"/>
                  </a:lnTo>
                  <a:lnTo>
                    <a:pt x="5919" y="9486"/>
                  </a:lnTo>
                  <a:lnTo>
                    <a:pt x="5923" y="9476"/>
                  </a:lnTo>
                  <a:lnTo>
                    <a:pt x="5926" y="9466"/>
                  </a:lnTo>
                  <a:lnTo>
                    <a:pt x="5927" y="9456"/>
                  </a:lnTo>
                  <a:lnTo>
                    <a:pt x="5928" y="9445"/>
                  </a:lnTo>
                  <a:lnTo>
                    <a:pt x="5927" y="9434"/>
                  </a:lnTo>
                  <a:lnTo>
                    <a:pt x="5926" y="9424"/>
                  </a:lnTo>
                  <a:lnTo>
                    <a:pt x="5924" y="9413"/>
                  </a:lnTo>
                  <a:lnTo>
                    <a:pt x="5919" y="9403"/>
                  </a:lnTo>
                  <a:lnTo>
                    <a:pt x="5915" y="9393"/>
                  </a:lnTo>
                  <a:lnTo>
                    <a:pt x="5909" y="9383"/>
                  </a:lnTo>
                  <a:lnTo>
                    <a:pt x="5902" y="9375"/>
                  </a:lnTo>
                  <a:lnTo>
                    <a:pt x="5896" y="9366"/>
                  </a:lnTo>
                  <a:lnTo>
                    <a:pt x="5888" y="9359"/>
                  </a:lnTo>
                  <a:lnTo>
                    <a:pt x="5879" y="9352"/>
                  </a:lnTo>
                  <a:lnTo>
                    <a:pt x="5870" y="9348"/>
                  </a:lnTo>
                  <a:lnTo>
                    <a:pt x="5860" y="9343"/>
                  </a:lnTo>
                  <a:lnTo>
                    <a:pt x="5851" y="9339"/>
                  </a:lnTo>
                  <a:lnTo>
                    <a:pt x="5841" y="9337"/>
                  </a:lnTo>
                  <a:lnTo>
                    <a:pt x="5830" y="9335"/>
                  </a:lnTo>
                  <a:lnTo>
                    <a:pt x="5820" y="9334"/>
                  </a:lnTo>
                  <a:lnTo>
                    <a:pt x="5808" y="9334"/>
                  </a:lnTo>
                  <a:lnTo>
                    <a:pt x="5798" y="9337"/>
                  </a:lnTo>
                  <a:lnTo>
                    <a:pt x="5788" y="9339"/>
                  </a:lnTo>
                  <a:lnTo>
                    <a:pt x="5777" y="9342"/>
                  </a:lnTo>
                  <a:lnTo>
                    <a:pt x="5767" y="9348"/>
                  </a:lnTo>
                  <a:lnTo>
                    <a:pt x="5758" y="9353"/>
                  </a:lnTo>
                  <a:lnTo>
                    <a:pt x="5749" y="9359"/>
                  </a:lnTo>
                  <a:lnTo>
                    <a:pt x="5741" y="9367"/>
                  </a:lnTo>
                  <a:lnTo>
                    <a:pt x="5733" y="9375"/>
                  </a:lnTo>
                  <a:lnTo>
                    <a:pt x="5728" y="9384"/>
                  </a:lnTo>
                  <a:lnTo>
                    <a:pt x="5722" y="9393"/>
                  </a:lnTo>
                  <a:lnTo>
                    <a:pt x="5718" y="9402"/>
                  </a:lnTo>
                  <a:lnTo>
                    <a:pt x="5714" y="9412"/>
                  </a:lnTo>
                  <a:lnTo>
                    <a:pt x="5711" y="9422"/>
                  </a:lnTo>
                  <a:lnTo>
                    <a:pt x="5710" y="9433"/>
                  </a:lnTo>
                  <a:lnTo>
                    <a:pt x="5709" y="9443"/>
                  </a:lnTo>
                  <a:lnTo>
                    <a:pt x="5710" y="9453"/>
                  </a:lnTo>
                  <a:lnTo>
                    <a:pt x="5711" y="9465"/>
                  </a:lnTo>
                  <a:lnTo>
                    <a:pt x="5713" y="9475"/>
                  </a:lnTo>
                  <a:lnTo>
                    <a:pt x="5718" y="9485"/>
                  </a:lnTo>
                  <a:lnTo>
                    <a:pt x="5722" y="9496"/>
                  </a:lnTo>
                  <a:lnTo>
                    <a:pt x="5728" y="9505"/>
                  </a:lnTo>
                  <a:lnTo>
                    <a:pt x="5734" y="9514"/>
                  </a:lnTo>
                  <a:lnTo>
                    <a:pt x="5741" y="9522"/>
                  </a:lnTo>
                  <a:lnTo>
                    <a:pt x="5749" y="9530"/>
                  </a:lnTo>
                  <a:lnTo>
                    <a:pt x="5758" y="9535"/>
                  </a:lnTo>
                  <a:lnTo>
                    <a:pt x="5767" y="9541"/>
                  </a:lnTo>
                  <a:lnTo>
                    <a:pt x="5777" y="9545"/>
                  </a:lnTo>
                  <a:lnTo>
                    <a:pt x="5786" y="9549"/>
                  </a:lnTo>
                  <a:lnTo>
                    <a:pt x="5796" y="9551"/>
                  </a:lnTo>
                  <a:lnTo>
                    <a:pt x="5807" y="9553"/>
                  </a:lnTo>
                  <a:lnTo>
                    <a:pt x="5817" y="9553"/>
                  </a:lnTo>
                  <a:lnTo>
                    <a:pt x="5828" y="9553"/>
                  </a:lnTo>
                  <a:lnTo>
                    <a:pt x="5839" y="9552"/>
                  </a:lnTo>
                  <a:lnTo>
                    <a:pt x="5850" y="9549"/>
                  </a:lnTo>
                  <a:lnTo>
                    <a:pt x="5860" y="9545"/>
                  </a:lnTo>
                  <a:lnTo>
                    <a:pt x="5870" y="9541"/>
                  </a:lnTo>
                  <a:close/>
                  <a:moveTo>
                    <a:pt x="7096" y="8889"/>
                  </a:moveTo>
                  <a:lnTo>
                    <a:pt x="7106" y="8883"/>
                  </a:lnTo>
                  <a:lnTo>
                    <a:pt x="7115" y="8877"/>
                  </a:lnTo>
                  <a:lnTo>
                    <a:pt x="7123" y="8870"/>
                  </a:lnTo>
                  <a:lnTo>
                    <a:pt x="7130" y="8861"/>
                  </a:lnTo>
                  <a:lnTo>
                    <a:pt x="7136" y="8853"/>
                  </a:lnTo>
                  <a:lnTo>
                    <a:pt x="7142" y="8844"/>
                  </a:lnTo>
                  <a:lnTo>
                    <a:pt x="7147" y="8834"/>
                  </a:lnTo>
                  <a:lnTo>
                    <a:pt x="7150" y="8824"/>
                  </a:lnTo>
                  <a:lnTo>
                    <a:pt x="7152" y="8814"/>
                  </a:lnTo>
                  <a:lnTo>
                    <a:pt x="7154" y="8804"/>
                  </a:lnTo>
                  <a:lnTo>
                    <a:pt x="7154" y="8793"/>
                  </a:lnTo>
                  <a:lnTo>
                    <a:pt x="7154" y="8782"/>
                  </a:lnTo>
                  <a:lnTo>
                    <a:pt x="7152" y="8772"/>
                  </a:lnTo>
                  <a:lnTo>
                    <a:pt x="7150" y="8761"/>
                  </a:lnTo>
                  <a:lnTo>
                    <a:pt x="7147" y="8751"/>
                  </a:lnTo>
                  <a:lnTo>
                    <a:pt x="7142" y="8741"/>
                  </a:lnTo>
                  <a:lnTo>
                    <a:pt x="7136" y="8731"/>
                  </a:lnTo>
                  <a:lnTo>
                    <a:pt x="7130" y="8723"/>
                  </a:lnTo>
                  <a:lnTo>
                    <a:pt x="7122" y="8714"/>
                  </a:lnTo>
                  <a:lnTo>
                    <a:pt x="7114" y="8707"/>
                  </a:lnTo>
                  <a:lnTo>
                    <a:pt x="7105" y="8700"/>
                  </a:lnTo>
                  <a:lnTo>
                    <a:pt x="7096" y="8696"/>
                  </a:lnTo>
                  <a:lnTo>
                    <a:pt x="7087" y="8691"/>
                  </a:lnTo>
                  <a:lnTo>
                    <a:pt x="7077" y="8687"/>
                  </a:lnTo>
                  <a:lnTo>
                    <a:pt x="7067" y="8685"/>
                  </a:lnTo>
                  <a:lnTo>
                    <a:pt x="7057" y="8683"/>
                  </a:lnTo>
                  <a:lnTo>
                    <a:pt x="7046" y="8682"/>
                  </a:lnTo>
                  <a:lnTo>
                    <a:pt x="7036" y="8682"/>
                  </a:lnTo>
                  <a:lnTo>
                    <a:pt x="7024" y="8685"/>
                  </a:lnTo>
                  <a:lnTo>
                    <a:pt x="7014" y="8687"/>
                  </a:lnTo>
                  <a:lnTo>
                    <a:pt x="7004" y="8690"/>
                  </a:lnTo>
                  <a:lnTo>
                    <a:pt x="6994" y="8696"/>
                  </a:lnTo>
                  <a:lnTo>
                    <a:pt x="6984" y="8701"/>
                  </a:lnTo>
                  <a:lnTo>
                    <a:pt x="6975" y="8708"/>
                  </a:lnTo>
                  <a:lnTo>
                    <a:pt x="6967" y="8715"/>
                  </a:lnTo>
                  <a:lnTo>
                    <a:pt x="6960" y="8723"/>
                  </a:lnTo>
                  <a:lnTo>
                    <a:pt x="6954" y="8732"/>
                  </a:lnTo>
                  <a:lnTo>
                    <a:pt x="6948" y="8741"/>
                  </a:lnTo>
                  <a:lnTo>
                    <a:pt x="6944" y="8750"/>
                  </a:lnTo>
                  <a:lnTo>
                    <a:pt x="6940" y="8760"/>
                  </a:lnTo>
                  <a:lnTo>
                    <a:pt x="6938" y="8770"/>
                  </a:lnTo>
                  <a:lnTo>
                    <a:pt x="6936" y="8781"/>
                  </a:lnTo>
                  <a:lnTo>
                    <a:pt x="6936" y="8791"/>
                  </a:lnTo>
                  <a:lnTo>
                    <a:pt x="6936" y="8801"/>
                  </a:lnTo>
                  <a:lnTo>
                    <a:pt x="6937" y="8813"/>
                  </a:lnTo>
                  <a:lnTo>
                    <a:pt x="6940" y="8823"/>
                  </a:lnTo>
                  <a:lnTo>
                    <a:pt x="6944" y="8833"/>
                  </a:lnTo>
                  <a:lnTo>
                    <a:pt x="6948" y="8844"/>
                  </a:lnTo>
                  <a:lnTo>
                    <a:pt x="6954" y="8853"/>
                  </a:lnTo>
                  <a:lnTo>
                    <a:pt x="6960" y="8862"/>
                  </a:lnTo>
                  <a:lnTo>
                    <a:pt x="6968" y="8870"/>
                  </a:lnTo>
                  <a:lnTo>
                    <a:pt x="6976" y="8878"/>
                  </a:lnTo>
                  <a:lnTo>
                    <a:pt x="6984" y="8883"/>
                  </a:lnTo>
                  <a:lnTo>
                    <a:pt x="6994" y="8889"/>
                  </a:lnTo>
                  <a:lnTo>
                    <a:pt x="7003" y="8893"/>
                  </a:lnTo>
                  <a:lnTo>
                    <a:pt x="7013" y="8897"/>
                  </a:lnTo>
                  <a:lnTo>
                    <a:pt x="7023" y="8899"/>
                  </a:lnTo>
                  <a:lnTo>
                    <a:pt x="7033" y="8901"/>
                  </a:lnTo>
                  <a:lnTo>
                    <a:pt x="7045" y="8901"/>
                  </a:lnTo>
                  <a:lnTo>
                    <a:pt x="7055" y="8901"/>
                  </a:lnTo>
                  <a:lnTo>
                    <a:pt x="7066" y="8900"/>
                  </a:lnTo>
                  <a:lnTo>
                    <a:pt x="7076" y="8897"/>
                  </a:lnTo>
                  <a:lnTo>
                    <a:pt x="7086" y="8893"/>
                  </a:lnTo>
                  <a:lnTo>
                    <a:pt x="7096" y="8889"/>
                  </a:lnTo>
                  <a:close/>
                  <a:moveTo>
                    <a:pt x="8323" y="8237"/>
                  </a:moveTo>
                  <a:lnTo>
                    <a:pt x="8332" y="8231"/>
                  </a:lnTo>
                  <a:lnTo>
                    <a:pt x="8341" y="8225"/>
                  </a:lnTo>
                  <a:lnTo>
                    <a:pt x="8349" y="8218"/>
                  </a:lnTo>
                  <a:lnTo>
                    <a:pt x="8357" y="8209"/>
                  </a:lnTo>
                  <a:lnTo>
                    <a:pt x="8363" y="8201"/>
                  </a:lnTo>
                  <a:lnTo>
                    <a:pt x="8368" y="8192"/>
                  </a:lnTo>
                  <a:lnTo>
                    <a:pt x="8373" y="8182"/>
                  </a:lnTo>
                  <a:lnTo>
                    <a:pt x="8376" y="8172"/>
                  </a:lnTo>
                  <a:lnTo>
                    <a:pt x="8378" y="8162"/>
                  </a:lnTo>
                  <a:lnTo>
                    <a:pt x="8381" y="8152"/>
                  </a:lnTo>
                  <a:lnTo>
                    <a:pt x="8381" y="8141"/>
                  </a:lnTo>
                  <a:lnTo>
                    <a:pt x="8381" y="8130"/>
                  </a:lnTo>
                  <a:lnTo>
                    <a:pt x="8379" y="8120"/>
                  </a:lnTo>
                  <a:lnTo>
                    <a:pt x="8377" y="8109"/>
                  </a:lnTo>
                  <a:lnTo>
                    <a:pt x="8373" y="8099"/>
                  </a:lnTo>
                  <a:lnTo>
                    <a:pt x="8368" y="8089"/>
                  </a:lnTo>
                  <a:lnTo>
                    <a:pt x="8363" y="8079"/>
                  </a:lnTo>
                  <a:lnTo>
                    <a:pt x="8356" y="8071"/>
                  </a:lnTo>
                  <a:lnTo>
                    <a:pt x="8349" y="8062"/>
                  </a:lnTo>
                  <a:lnTo>
                    <a:pt x="8340" y="8055"/>
                  </a:lnTo>
                  <a:lnTo>
                    <a:pt x="8332" y="8048"/>
                  </a:lnTo>
                  <a:lnTo>
                    <a:pt x="8323" y="8044"/>
                  </a:lnTo>
                  <a:lnTo>
                    <a:pt x="8313" y="8039"/>
                  </a:lnTo>
                  <a:lnTo>
                    <a:pt x="8303" y="8035"/>
                  </a:lnTo>
                  <a:lnTo>
                    <a:pt x="8293" y="8033"/>
                  </a:lnTo>
                  <a:lnTo>
                    <a:pt x="8283" y="8031"/>
                  </a:lnTo>
                  <a:lnTo>
                    <a:pt x="8273" y="8030"/>
                  </a:lnTo>
                  <a:lnTo>
                    <a:pt x="8262" y="8030"/>
                  </a:lnTo>
                  <a:lnTo>
                    <a:pt x="8252" y="8033"/>
                  </a:lnTo>
                  <a:lnTo>
                    <a:pt x="8240" y="8035"/>
                  </a:lnTo>
                  <a:lnTo>
                    <a:pt x="8230" y="8038"/>
                  </a:lnTo>
                  <a:lnTo>
                    <a:pt x="8220" y="8044"/>
                  </a:lnTo>
                  <a:lnTo>
                    <a:pt x="8210" y="8049"/>
                  </a:lnTo>
                  <a:lnTo>
                    <a:pt x="8202" y="8055"/>
                  </a:lnTo>
                  <a:lnTo>
                    <a:pt x="8193" y="8063"/>
                  </a:lnTo>
                  <a:lnTo>
                    <a:pt x="8187" y="8071"/>
                  </a:lnTo>
                  <a:lnTo>
                    <a:pt x="8180" y="8080"/>
                  </a:lnTo>
                  <a:lnTo>
                    <a:pt x="8175" y="8089"/>
                  </a:lnTo>
                  <a:lnTo>
                    <a:pt x="8171" y="8098"/>
                  </a:lnTo>
                  <a:lnTo>
                    <a:pt x="8166" y="8108"/>
                  </a:lnTo>
                  <a:lnTo>
                    <a:pt x="8164" y="8118"/>
                  </a:lnTo>
                  <a:lnTo>
                    <a:pt x="8163" y="8129"/>
                  </a:lnTo>
                  <a:lnTo>
                    <a:pt x="8162" y="8139"/>
                  </a:lnTo>
                  <a:lnTo>
                    <a:pt x="8163" y="8149"/>
                  </a:lnTo>
                  <a:lnTo>
                    <a:pt x="8164" y="8161"/>
                  </a:lnTo>
                  <a:lnTo>
                    <a:pt x="8166" y="8171"/>
                  </a:lnTo>
                  <a:lnTo>
                    <a:pt x="8170" y="8181"/>
                  </a:lnTo>
                  <a:lnTo>
                    <a:pt x="8175" y="8192"/>
                  </a:lnTo>
                  <a:lnTo>
                    <a:pt x="8181" y="8201"/>
                  </a:lnTo>
                  <a:lnTo>
                    <a:pt x="8188" y="8210"/>
                  </a:lnTo>
                  <a:lnTo>
                    <a:pt x="8194" y="8218"/>
                  </a:lnTo>
                  <a:lnTo>
                    <a:pt x="8202" y="8226"/>
                  </a:lnTo>
                  <a:lnTo>
                    <a:pt x="8211" y="8231"/>
                  </a:lnTo>
                  <a:lnTo>
                    <a:pt x="8220" y="8237"/>
                  </a:lnTo>
                  <a:lnTo>
                    <a:pt x="8229" y="8241"/>
                  </a:lnTo>
                  <a:lnTo>
                    <a:pt x="8239" y="8245"/>
                  </a:lnTo>
                  <a:lnTo>
                    <a:pt x="8249" y="8247"/>
                  </a:lnTo>
                  <a:lnTo>
                    <a:pt x="8261" y="8249"/>
                  </a:lnTo>
                  <a:lnTo>
                    <a:pt x="8271" y="8249"/>
                  </a:lnTo>
                  <a:lnTo>
                    <a:pt x="8281" y="8249"/>
                  </a:lnTo>
                  <a:lnTo>
                    <a:pt x="8292" y="8248"/>
                  </a:lnTo>
                  <a:lnTo>
                    <a:pt x="8302" y="8245"/>
                  </a:lnTo>
                  <a:lnTo>
                    <a:pt x="8313" y="8241"/>
                  </a:lnTo>
                  <a:lnTo>
                    <a:pt x="8323" y="8237"/>
                  </a:lnTo>
                  <a:close/>
                  <a:moveTo>
                    <a:pt x="9550" y="7585"/>
                  </a:moveTo>
                  <a:lnTo>
                    <a:pt x="9560" y="7579"/>
                  </a:lnTo>
                  <a:lnTo>
                    <a:pt x="9567" y="7573"/>
                  </a:lnTo>
                  <a:lnTo>
                    <a:pt x="9576" y="7566"/>
                  </a:lnTo>
                  <a:lnTo>
                    <a:pt x="9583" y="7557"/>
                  </a:lnTo>
                  <a:lnTo>
                    <a:pt x="9590" y="7549"/>
                  </a:lnTo>
                  <a:lnTo>
                    <a:pt x="9594" y="7540"/>
                  </a:lnTo>
                  <a:lnTo>
                    <a:pt x="9599" y="7530"/>
                  </a:lnTo>
                  <a:lnTo>
                    <a:pt x="9603" y="7520"/>
                  </a:lnTo>
                  <a:lnTo>
                    <a:pt x="9606" y="7510"/>
                  </a:lnTo>
                  <a:lnTo>
                    <a:pt x="9607" y="7500"/>
                  </a:lnTo>
                  <a:lnTo>
                    <a:pt x="9608" y="7489"/>
                  </a:lnTo>
                  <a:lnTo>
                    <a:pt x="9607" y="7478"/>
                  </a:lnTo>
                  <a:lnTo>
                    <a:pt x="9606" y="7468"/>
                  </a:lnTo>
                  <a:lnTo>
                    <a:pt x="9603" y="7457"/>
                  </a:lnTo>
                  <a:lnTo>
                    <a:pt x="9600" y="7447"/>
                  </a:lnTo>
                  <a:lnTo>
                    <a:pt x="9594" y="7437"/>
                  </a:lnTo>
                  <a:lnTo>
                    <a:pt x="9589" y="7427"/>
                  </a:lnTo>
                  <a:lnTo>
                    <a:pt x="9582" y="7419"/>
                  </a:lnTo>
                  <a:lnTo>
                    <a:pt x="9575" y="7410"/>
                  </a:lnTo>
                  <a:lnTo>
                    <a:pt x="9567" y="7403"/>
                  </a:lnTo>
                  <a:lnTo>
                    <a:pt x="9558" y="7396"/>
                  </a:lnTo>
                  <a:lnTo>
                    <a:pt x="9550" y="7392"/>
                  </a:lnTo>
                  <a:lnTo>
                    <a:pt x="9541" y="7387"/>
                  </a:lnTo>
                  <a:lnTo>
                    <a:pt x="9530" y="7383"/>
                  </a:lnTo>
                  <a:lnTo>
                    <a:pt x="9520" y="7381"/>
                  </a:lnTo>
                  <a:lnTo>
                    <a:pt x="9509" y="7380"/>
                  </a:lnTo>
                  <a:lnTo>
                    <a:pt x="9499" y="7378"/>
                  </a:lnTo>
                  <a:lnTo>
                    <a:pt x="9489" y="7378"/>
                  </a:lnTo>
                  <a:lnTo>
                    <a:pt x="9478" y="7381"/>
                  </a:lnTo>
                  <a:lnTo>
                    <a:pt x="9468" y="7383"/>
                  </a:lnTo>
                  <a:lnTo>
                    <a:pt x="9456" y="7386"/>
                  </a:lnTo>
                  <a:lnTo>
                    <a:pt x="9446" y="7392"/>
                  </a:lnTo>
                  <a:lnTo>
                    <a:pt x="9437" y="7397"/>
                  </a:lnTo>
                  <a:lnTo>
                    <a:pt x="9428" y="7404"/>
                  </a:lnTo>
                  <a:lnTo>
                    <a:pt x="9421" y="7411"/>
                  </a:lnTo>
                  <a:lnTo>
                    <a:pt x="9413" y="7419"/>
                  </a:lnTo>
                  <a:lnTo>
                    <a:pt x="9407" y="7428"/>
                  </a:lnTo>
                  <a:lnTo>
                    <a:pt x="9402" y="7437"/>
                  </a:lnTo>
                  <a:lnTo>
                    <a:pt x="9397" y="7446"/>
                  </a:lnTo>
                  <a:lnTo>
                    <a:pt x="9394" y="7456"/>
                  </a:lnTo>
                  <a:lnTo>
                    <a:pt x="9391" y="7466"/>
                  </a:lnTo>
                  <a:lnTo>
                    <a:pt x="9389" y="7477"/>
                  </a:lnTo>
                  <a:lnTo>
                    <a:pt x="9389" y="7487"/>
                  </a:lnTo>
                  <a:lnTo>
                    <a:pt x="9389" y="7497"/>
                  </a:lnTo>
                  <a:lnTo>
                    <a:pt x="9390" y="7509"/>
                  </a:lnTo>
                  <a:lnTo>
                    <a:pt x="9393" y="7519"/>
                  </a:lnTo>
                  <a:lnTo>
                    <a:pt x="9397" y="7530"/>
                  </a:lnTo>
                  <a:lnTo>
                    <a:pt x="9402" y="7540"/>
                  </a:lnTo>
                  <a:lnTo>
                    <a:pt x="9407" y="7549"/>
                  </a:lnTo>
                  <a:lnTo>
                    <a:pt x="9414" y="7558"/>
                  </a:lnTo>
                  <a:lnTo>
                    <a:pt x="9421" y="7566"/>
                  </a:lnTo>
                  <a:lnTo>
                    <a:pt x="9430" y="7574"/>
                  </a:lnTo>
                  <a:lnTo>
                    <a:pt x="9437" y="7579"/>
                  </a:lnTo>
                  <a:lnTo>
                    <a:pt x="9446" y="7585"/>
                  </a:lnTo>
                  <a:lnTo>
                    <a:pt x="9456" y="7589"/>
                  </a:lnTo>
                  <a:lnTo>
                    <a:pt x="9467" y="7593"/>
                  </a:lnTo>
                  <a:lnTo>
                    <a:pt x="9477" y="7595"/>
                  </a:lnTo>
                  <a:lnTo>
                    <a:pt x="9487" y="7597"/>
                  </a:lnTo>
                  <a:lnTo>
                    <a:pt x="9497" y="7597"/>
                  </a:lnTo>
                  <a:lnTo>
                    <a:pt x="9508" y="7597"/>
                  </a:lnTo>
                  <a:lnTo>
                    <a:pt x="9518" y="7596"/>
                  </a:lnTo>
                  <a:lnTo>
                    <a:pt x="9529" y="7593"/>
                  </a:lnTo>
                  <a:lnTo>
                    <a:pt x="9539" y="7589"/>
                  </a:lnTo>
                  <a:lnTo>
                    <a:pt x="9550" y="7585"/>
                  </a:lnTo>
                  <a:close/>
                  <a:moveTo>
                    <a:pt x="10776" y="6933"/>
                  </a:moveTo>
                  <a:lnTo>
                    <a:pt x="10786" y="6927"/>
                  </a:lnTo>
                  <a:lnTo>
                    <a:pt x="10795" y="6921"/>
                  </a:lnTo>
                  <a:lnTo>
                    <a:pt x="10803" y="6914"/>
                  </a:lnTo>
                  <a:lnTo>
                    <a:pt x="10809" y="6905"/>
                  </a:lnTo>
                  <a:lnTo>
                    <a:pt x="10816" y="6897"/>
                  </a:lnTo>
                  <a:lnTo>
                    <a:pt x="10822" y="6888"/>
                  </a:lnTo>
                  <a:lnTo>
                    <a:pt x="10826" y="6878"/>
                  </a:lnTo>
                  <a:lnTo>
                    <a:pt x="10829" y="6868"/>
                  </a:lnTo>
                  <a:lnTo>
                    <a:pt x="10832" y="6858"/>
                  </a:lnTo>
                  <a:lnTo>
                    <a:pt x="10834" y="6848"/>
                  </a:lnTo>
                  <a:lnTo>
                    <a:pt x="10834" y="6837"/>
                  </a:lnTo>
                  <a:lnTo>
                    <a:pt x="10834" y="6826"/>
                  </a:lnTo>
                  <a:lnTo>
                    <a:pt x="10833" y="6816"/>
                  </a:lnTo>
                  <a:lnTo>
                    <a:pt x="10829" y="6805"/>
                  </a:lnTo>
                  <a:lnTo>
                    <a:pt x="10826" y="6795"/>
                  </a:lnTo>
                  <a:lnTo>
                    <a:pt x="10822" y="6785"/>
                  </a:lnTo>
                  <a:lnTo>
                    <a:pt x="10816" y="6775"/>
                  </a:lnTo>
                  <a:lnTo>
                    <a:pt x="10809" y="6767"/>
                  </a:lnTo>
                  <a:lnTo>
                    <a:pt x="10801" y="6758"/>
                  </a:lnTo>
                  <a:lnTo>
                    <a:pt x="10794" y="6751"/>
                  </a:lnTo>
                  <a:lnTo>
                    <a:pt x="10786" y="6744"/>
                  </a:lnTo>
                  <a:lnTo>
                    <a:pt x="10777" y="6740"/>
                  </a:lnTo>
                  <a:lnTo>
                    <a:pt x="10767" y="6735"/>
                  </a:lnTo>
                  <a:lnTo>
                    <a:pt x="10757" y="6731"/>
                  </a:lnTo>
                  <a:lnTo>
                    <a:pt x="10747" y="6729"/>
                  </a:lnTo>
                  <a:lnTo>
                    <a:pt x="10736" y="6728"/>
                  </a:lnTo>
                  <a:lnTo>
                    <a:pt x="10725" y="6726"/>
                  </a:lnTo>
                  <a:lnTo>
                    <a:pt x="10715" y="6726"/>
                  </a:lnTo>
                  <a:lnTo>
                    <a:pt x="10705" y="6729"/>
                  </a:lnTo>
                  <a:lnTo>
                    <a:pt x="10694" y="6731"/>
                  </a:lnTo>
                  <a:lnTo>
                    <a:pt x="10684" y="6734"/>
                  </a:lnTo>
                  <a:lnTo>
                    <a:pt x="10674" y="6740"/>
                  </a:lnTo>
                  <a:lnTo>
                    <a:pt x="10664" y="6745"/>
                  </a:lnTo>
                  <a:lnTo>
                    <a:pt x="10655" y="6752"/>
                  </a:lnTo>
                  <a:lnTo>
                    <a:pt x="10647" y="6759"/>
                  </a:lnTo>
                  <a:lnTo>
                    <a:pt x="10640" y="6767"/>
                  </a:lnTo>
                  <a:lnTo>
                    <a:pt x="10633" y="6776"/>
                  </a:lnTo>
                  <a:lnTo>
                    <a:pt x="10628" y="6785"/>
                  </a:lnTo>
                  <a:lnTo>
                    <a:pt x="10623" y="6794"/>
                  </a:lnTo>
                  <a:lnTo>
                    <a:pt x="10620" y="6804"/>
                  </a:lnTo>
                  <a:lnTo>
                    <a:pt x="10618" y="6814"/>
                  </a:lnTo>
                  <a:lnTo>
                    <a:pt x="10615" y="6825"/>
                  </a:lnTo>
                  <a:lnTo>
                    <a:pt x="10615" y="6835"/>
                  </a:lnTo>
                  <a:lnTo>
                    <a:pt x="10615" y="6845"/>
                  </a:lnTo>
                  <a:lnTo>
                    <a:pt x="10618" y="6857"/>
                  </a:lnTo>
                  <a:lnTo>
                    <a:pt x="10620" y="6867"/>
                  </a:lnTo>
                  <a:lnTo>
                    <a:pt x="10623" y="6878"/>
                  </a:lnTo>
                  <a:lnTo>
                    <a:pt x="10628" y="6888"/>
                  </a:lnTo>
                  <a:lnTo>
                    <a:pt x="10634" y="6897"/>
                  </a:lnTo>
                  <a:lnTo>
                    <a:pt x="10640" y="6906"/>
                  </a:lnTo>
                  <a:lnTo>
                    <a:pt x="10648" y="6914"/>
                  </a:lnTo>
                  <a:lnTo>
                    <a:pt x="10656" y="6922"/>
                  </a:lnTo>
                  <a:lnTo>
                    <a:pt x="10665" y="6927"/>
                  </a:lnTo>
                  <a:lnTo>
                    <a:pt x="10674" y="6933"/>
                  </a:lnTo>
                  <a:lnTo>
                    <a:pt x="10683" y="6937"/>
                  </a:lnTo>
                  <a:lnTo>
                    <a:pt x="10693" y="6941"/>
                  </a:lnTo>
                  <a:lnTo>
                    <a:pt x="10703" y="6943"/>
                  </a:lnTo>
                  <a:lnTo>
                    <a:pt x="10713" y="6945"/>
                  </a:lnTo>
                  <a:lnTo>
                    <a:pt x="10724" y="6945"/>
                  </a:lnTo>
                  <a:lnTo>
                    <a:pt x="10734" y="6945"/>
                  </a:lnTo>
                  <a:lnTo>
                    <a:pt x="10745" y="6944"/>
                  </a:lnTo>
                  <a:lnTo>
                    <a:pt x="10755" y="6941"/>
                  </a:lnTo>
                  <a:lnTo>
                    <a:pt x="10766" y="6937"/>
                  </a:lnTo>
                  <a:lnTo>
                    <a:pt x="10776" y="6933"/>
                  </a:lnTo>
                  <a:close/>
                  <a:moveTo>
                    <a:pt x="12003" y="6281"/>
                  </a:moveTo>
                  <a:lnTo>
                    <a:pt x="12012" y="6275"/>
                  </a:lnTo>
                  <a:lnTo>
                    <a:pt x="12021" y="6269"/>
                  </a:lnTo>
                  <a:lnTo>
                    <a:pt x="12029" y="6262"/>
                  </a:lnTo>
                  <a:lnTo>
                    <a:pt x="12037" y="6253"/>
                  </a:lnTo>
                  <a:lnTo>
                    <a:pt x="12042" y="6245"/>
                  </a:lnTo>
                  <a:lnTo>
                    <a:pt x="12048" y="6236"/>
                  </a:lnTo>
                  <a:lnTo>
                    <a:pt x="12052" y="6226"/>
                  </a:lnTo>
                  <a:lnTo>
                    <a:pt x="12056" y="6216"/>
                  </a:lnTo>
                  <a:lnTo>
                    <a:pt x="12059" y="6206"/>
                  </a:lnTo>
                  <a:lnTo>
                    <a:pt x="12060" y="6196"/>
                  </a:lnTo>
                  <a:lnTo>
                    <a:pt x="12061" y="6185"/>
                  </a:lnTo>
                  <a:lnTo>
                    <a:pt x="12060" y="6174"/>
                  </a:lnTo>
                  <a:lnTo>
                    <a:pt x="12059" y="6164"/>
                  </a:lnTo>
                  <a:lnTo>
                    <a:pt x="12057" y="6153"/>
                  </a:lnTo>
                  <a:lnTo>
                    <a:pt x="12052" y="6143"/>
                  </a:lnTo>
                  <a:lnTo>
                    <a:pt x="12048" y="6133"/>
                  </a:lnTo>
                  <a:lnTo>
                    <a:pt x="12042" y="6123"/>
                  </a:lnTo>
                  <a:lnTo>
                    <a:pt x="12035" y="6115"/>
                  </a:lnTo>
                  <a:lnTo>
                    <a:pt x="12029" y="6106"/>
                  </a:lnTo>
                  <a:lnTo>
                    <a:pt x="12021" y="6099"/>
                  </a:lnTo>
                  <a:lnTo>
                    <a:pt x="12012" y="6092"/>
                  </a:lnTo>
                  <a:lnTo>
                    <a:pt x="12003" y="6088"/>
                  </a:lnTo>
                  <a:lnTo>
                    <a:pt x="11993" y="6083"/>
                  </a:lnTo>
                  <a:lnTo>
                    <a:pt x="11984" y="6079"/>
                  </a:lnTo>
                  <a:lnTo>
                    <a:pt x="11974" y="6077"/>
                  </a:lnTo>
                  <a:lnTo>
                    <a:pt x="11963" y="6076"/>
                  </a:lnTo>
                  <a:lnTo>
                    <a:pt x="11952" y="6074"/>
                  </a:lnTo>
                  <a:lnTo>
                    <a:pt x="11941" y="6074"/>
                  </a:lnTo>
                  <a:lnTo>
                    <a:pt x="11931" y="6077"/>
                  </a:lnTo>
                  <a:lnTo>
                    <a:pt x="11921" y="6079"/>
                  </a:lnTo>
                  <a:lnTo>
                    <a:pt x="11910" y="6082"/>
                  </a:lnTo>
                  <a:lnTo>
                    <a:pt x="11900" y="6088"/>
                  </a:lnTo>
                  <a:lnTo>
                    <a:pt x="11891" y="6093"/>
                  </a:lnTo>
                  <a:lnTo>
                    <a:pt x="11882" y="6100"/>
                  </a:lnTo>
                  <a:lnTo>
                    <a:pt x="11874" y="6107"/>
                  </a:lnTo>
                  <a:lnTo>
                    <a:pt x="11866" y="6115"/>
                  </a:lnTo>
                  <a:lnTo>
                    <a:pt x="11861" y="6124"/>
                  </a:lnTo>
                  <a:lnTo>
                    <a:pt x="11855" y="6133"/>
                  </a:lnTo>
                  <a:lnTo>
                    <a:pt x="11850" y="6142"/>
                  </a:lnTo>
                  <a:lnTo>
                    <a:pt x="11847" y="6152"/>
                  </a:lnTo>
                  <a:lnTo>
                    <a:pt x="11844" y="6162"/>
                  </a:lnTo>
                  <a:lnTo>
                    <a:pt x="11843" y="6173"/>
                  </a:lnTo>
                  <a:lnTo>
                    <a:pt x="11842" y="6183"/>
                  </a:lnTo>
                  <a:lnTo>
                    <a:pt x="11843" y="6193"/>
                  </a:lnTo>
                  <a:lnTo>
                    <a:pt x="11844" y="6205"/>
                  </a:lnTo>
                  <a:lnTo>
                    <a:pt x="11846" y="6215"/>
                  </a:lnTo>
                  <a:lnTo>
                    <a:pt x="11850" y="6226"/>
                  </a:lnTo>
                  <a:lnTo>
                    <a:pt x="11855" y="6236"/>
                  </a:lnTo>
                  <a:lnTo>
                    <a:pt x="11861" y="6245"/>
                  </a:lnTo>
                  <a:lnTo>
                    <a:pt x="11867" y="6254"/>
                  </a:lnTo>
                  <a:lnTo>
                    <a:pt x="11874" y="6262"/>
                  </a:lnTo>
                  <a:lnTo>
                    <a:pt x="11882" y="6270"/>
                  </a:lnTo>
                  <a:lnTo>
                    <a:pt x="11891" y="6275"/>
                  </a:lnTo>
                  <a:lnTo>
                    <a:pt x="11900" y="6281"/>
                  </a:lnTo>
                  <a:lnTo>
                    <a:pt x="11910" y="6285"/>
                  </a:lnTo>
                  <a:lnTo>
                    <a:pt x="11919" y="6289"/>
                  </a:lnTo>
                  <a:lnTo>
                    <a:pt x="11929" y="6291"/>
                  </a:lnTo>
                  <a:lnTo>
                    <a:pt x="11940" y="6293"/>
                  </a:lnTo>
                  <a:lnTo>
                    <a:pt x="11950" y="6293"/>
                  </a:lnTo>
                  <a:lnTo>
                    <a:pt x="11961" y="6293"/>
                  </a:lnTo>
                  <a:lnTo>
                    <a:pt x="11972" y="6292"/>
                  </a:lnTo>
                  <a:lnTo>
                    <a:pt x="11982" y="6289"/>
                  </a:lnTo>
                  <a:lnTo>
                    <a:pt x="11993" y="6285"/>
                  </a:lnTo>
                  <a:lnTo>
                    <a:pt x="12003" y="6281"/>
                  </a:lnTo>
                  <a:close/>
                  <a:moveTo>
                    <a:pt x="6521" y="10769"/>
                  </a:moveTo>
                  <a:lnTo>
                    <a:pt x="6530" y="10763"/>
                  </a:lnTo>
                  <a:lnTo>
                    <a:pt x="6539" y="10756"/>
                  </a:lnTo>
                  <a:lnTo>
                    <a:pt x="6547" y="10749"/>
                  </a:lnTo>
                  <a:lnTo>
                    <a:pt x="6555" y="10742"/>
                  </a:lnTo>
                  <a:lnTo>
                    <a:pt x="6560" y="10733"/>
                  </a:lnTo>
                  <a:lnTo>
                    <a:pt x="6566" y="10724"/>
                  </a:lnTo>
                  <a:lnTo>
                    <a:pt x="6570" y="10715"/>
                  </a:lnTo>
                  <a:lnTo>
                    <a:pt x="6574" y="10705"/>
                  </a:lnTo>
                  <a:lnTo>
                    <a:pt x="6577" y="10694"/>
                  </a:lnTo>
                  <a:lnTo>
                    <a:pt x="6578" y="10683"/>
                  </a:lnTo>
                  <a:lnTo>
                    <a:pt x="6579" y="10673"/>
                  </a:lnTo>
                  <a:lnTo>
                    <a:pt x="6578" y="10663"/>
                  </a:lnTo>
                  <a:lnTo>
                    <a:pt x="6577" y="10652"/>
                  </a:lnTo>
                  <a:lnTo>
                    <a:pt x="6575" y="10642"/>
                  </a:lnTo>
                  <a:lnTo>
                    <a:pt x="6572" y="10630"/>
                  </a:lnTo>
                  <a:lnTo>
                    <a:pt x="6566" y="10620"/>
                  </a:lnTo>
                  <a:lnTo>
                    <a:pt x="6560" y="10611"/>
                  </a:lnTo>
                  <a:lnTo>
                    <a:pt x="6554" y="10602"/>
                  </a:lnTo>
                  <a:lnTo>
                    <a:pt x="6547" y="10595"/>
                  </a:lnTo>
                  <a:lnTo>
                    <a:pt x="6539" y="10587"/>
                  </a:lnTo>
                  <a:lnTo>
                    <a:pt x="6530" y="10581"/>
                  </a:lnTo>
                  <a:lnTo>
                    <a:pt x="6521" y="10575"/>
                  </a:lnTo>
                  <a:lnTo>
                    <a:pt x="6511" y="10571"/>
                  </a:lnTo>
                  <a:lnTo>
                    <a:pt x="6502" y="10568"/>
                  </a:lnTo>
                  <a:lnTo>
                    <a:pt x="6492" y="10564"/>
                  </a:lnTo>
                  <a:lnTo>
                    <a:pt x="6481" y="10563"/>
                  </a:lnTo>
                  <a:lnTo>
                    <a:pt x="6471" y="10562"/>
                  </a:lnTo>
                  <a:lnTo>
                    <a:pt x="6459" y="10563"/>
                  </a:lnTo>
                  <a:lnTo>
                    <a:pt x="6449" y="10564"/>
                  </a:lnTo>
                  <a:lnTo>
                    <a:pt x="6439" y="10567"/>
                  </a:lnTo>
                  <a:lnTo>
                    <a:pt x="6428" y="10571"/>
                  </a:lnTo>
                  <a:lnTo>
                    <a:pt x="6418" y="10575"/>
                  </a:lnTo>
                  <a:lnTo>
                    <a:pt x="6409" y="10581"/>
                  </a:lnTo>
                  <a:lnTo>
                    <a:pt x="6400" y="10588"/>
                  </a:lnTo>
                  <a:lnTo>
                    <a:pt x="6392" y="10595"/>
                  </a:lnTo>
                  <a:lnTo>
                    <a:pt x="6384" y="10602"/>
                  </a:lnTo>
                  <a:lnTo>
                    <a:pt x="6379" y="10611"/>
                  </a:lnTo>
                  <a:lnTo>
                    <a:pt x="6373" y="10620"/>
                  </a:lnTo>
                  <a:lnTo>
                    <a:pt x="6369" y="10630"/>
                  </a:lnTo>
                  <a:lnTo>
                    <a:pt x="6365" y="10641"/>
                  </a:lnTo>
                  <a:lnTo>
                    <a:pt x="6362" y="10651"/>
                  </a:lnTo>
                  <a:lnTo>
                    <a:pt x="6361" y="10661"/>
                  </a:lnTo>
                  <a:lnTo>
                    <a:pt x="6360" y="10671"/>
                  </a:lnTo>
                  <a:lnTo>
                    <a:pt x="6361" y="10682"/>
                  </a:lnTo>
                  <a:lnTo>
                    <a:pt x="6362" y="10692"/>
                  </a:lnTo>
                  <a:lnTo>
                    <a:pt x="6364" y="10703"/>
                  </a:lnTo>
                  <a:lnTo>
                    <a:pt x="6369" y="10714"/>
                  </a:lnTo>
                  <a:lnTo>
                    <a:pt x="6373" y="10724"/>
                  </a:lnTo>
                  <a:lnTo>
                    <a:pt x="6379" y="10733"/>
                  </a:lnTo>
                  <a:lnTo>
                    <a:pt x="6386" y="10742"/>
                  </a:lnTo>
                  <a:lnTo>
                    <a:pt x="6392" y="10751"/>
                  </a:lnTo>
                  <a:lnTo>
                    <a:pt x="6400" y="10757"/>
                  </a:lnTo>
                  <a:lnTo>
                    <a:pt x="6409" y="10763"/>
                  </a:lnTo>
                  <a:lnTo>
                    <a:pt x="6418" y="10769"/>
                  </a:lnTo>
                  <a:lnTo>
                    <a:pt x="6428" y="10773"/>
                  </a:lnTo>
                  <a:lnTo>
                    <a:pt x="6437" y="10776"/>
                  </a:lnTo>
                  <a:lnTo>
                    <a:pt x="6447" y="10780"/>
                  </a:lnTo>
                  <a:lnTo>
                    <a:pt x="6458" y="10781"/>
                  </a:lnTo>
                  <a:lnTo>
                    <a:pt x="6468" y="10782"/>
                  </a:lnTo>
                  <a:lnTo>
                    <a:pt x="6480" y="10781"/>
                  </a:lnTo>
                  <a:lnTo>
                    <a:pt x="6490" y="10780"/>
                  </a:lnTo>
                  <a:lnTo>
                    <a:pt x="6501" y="10777"/>
                  </a:lnTo>
                  <a:lnTo>
                    <a:pt x="6511" y="10774"/>
                  </a:lnTo>
                  <a:lnTo>
                    <a:pt x="6521" y="10769"/>
                  </a:lnTo>
                  <a:close/>
                  <a:moveTo>
                    <a:pt x="7747" y="10117"/>
                  </a:moveTo>
                  <a:lnTo>
                    <a:pt x="7757" y="10111"/>
                  </a:lnTo>
                  <a:lnTo>
                    <a:pt x="7766" y="10104"/>
                  </a:lnTo>
                  <a:lnTo>
                    <a:pt x="7774" y="10097"/>
                  </a:lnTo>
                  <a:lnTo>
                    <a:pt x="7781" y="10090"/>
                  </a:lnTo>
                  <a:lnTo>
                    <a:pt x="7788" y="10081"/>
                  </a:lnTo>
                  <a:lnTo>
                    <a:pt x="7793" y="10072"/>
                  </a:lnTo>
                  <a:lnTo>
                    <a:pt x="7798" y="10063"/>
                  </a:lnTo>
                  <a:lnTo>
                    <a:pt x="7801" y="10053"/>
                  </a:lnTo>
                  <a:lnTo>
                    <a:pt x="7803" y="10042"/>
                  </a:lnTo>
                  <a:lnTo>
                    <a:pt x="7806" y="10031"/>
                  </a:lnTo>
                  <a:lnTo>
                    <a:pt x="7806" y="10021"/>
                  </a:lnTo>
                  <a:lnTo>
                    <a:pt x="7806" y="10011"/>
                  </a:lnTo>
                  <a:lnTo>
                    <a:pt x="7803" y="10000"/>
                  </a:lnTo>
                  <a:lnTo>
                    <a:pt x="7801" y="9990"/>
                  </a:lnTo>
                  <a:lnTo>
                    <a:pt x="7798" y="9978"/>
                  </a:lnTo>
                  <a:lnTo>
                    <a:pt x="7793" y="9968"/>
                  </a:lnTo>
                  <a:lnTo>
                    <a:pt x="7788" y="9959"/>
                  </a:lnTo>
                  <a:lnTo>
                    <a:pt x="7781" y="9950"/>
                  </a:lnTo>
                  <a:lnTo>
                    <a:pt x="7773" y="9943"/>
                  </a:lnTo>
                  <a:lnTo>
                    <a:pt x="7765" y="9935"/>
                  </a:lnTo>
                  <a:lnTo>
                    <a:pt x="7756" y="9929"/>
                  </a:lnTo>
                  <a:lnTo>
                    <a:pt x="7747" y="9924"/>
                  </a:lnTo>
                  <a:lnTo>
                    <a:pt x="7738" y="9919"/>
                  </a:lnTo>
                  <a:lnTo>
                    <a:pt x="7728" y="9916"/>
                  </a:lnTo>
                  <a:lnTo>
                    <a:pt x="7718" y="9912"/>
                  </a:lnTo>
                  <a:lnTo>
                    <a:pt x="7708" y="9911"/>
                  </a:lnTo>
                  <a:lnTo>
                    <a:pt x="7697" y="9910"/>
                  </a:lnTo>
                  <a:lnTo>
                    <a:pt x="7687" y="9911"/>
                  </a:lnTo>
                  <a:lnTo>
                    <a:pt x="7676" y="9912"/>
                  </a:lnTo>
                  <a:lnTo>
                    <a:pt x="7665" y="9915"/>
                  </a:lnTo>
                  <a:lnTo>
                    <a:pt x="7655" y="9919"/>
                  </a:lnTo>
                  <a:lnTo>
                    <a:pt x="7645" y="9924"/>
                  </a:lnTo>
                  <a:lnTo>
                    <a:pt x="7635" y="9929"/>
                  </a:lnTo>
                  <a:lnTo>
                    <a:pt x="7626" y="9936"/>
                  </a:lnTo>
                  <a:lnTo>
                    <a:pt x="7618" y="9943"/>
                  </a:lnTo>
                  <a:lnTo>
                    <a:pt x="7612" y="9950"/>
                  </a:lnTo>
                  <a:lnTo>
                    <a:pt x="7605" y="9959"/>
                  </a:lnTo>
                  <a:lnTo>
                    <a:pt x="7599" y="9968"/>
                  </a:lnTo>
                  <a:lnTo>
                    <a:pt x="7595" y="9978"/>
                  </a:lnTo>
                  <a:lnTo>
                    <a:pt x="7591" y="9989"/>
                  </a:lnTo>
                  <a:lnTo>
                    <a:pt x="7589" y="9999"/>
                  </a:lnTo>
                  <a:lnTo>
                    <a:pt x="7587" y="10009"/>
                  </a:lnTo>
                  <a:lnTo>
                    <a:pt x="7587" y="10019"/>
                  </a:lnTo>
                  <a:lnTo>
                    <a:pt x="7587" y="10030"/>
                  </a:lnTo>
                  <a:lnTo>
                    <a:pt x="7588" y="10040"/>
                  </a:lnTo>
                  <a:lnTo>
                    <a:pt x="7591" y="10051"/>
                  </a:lnTo>
                  <a:lnTo>
                    <a:pt x="7595" y="10062"/>
                  </a:lnTo>
                  <a:lnTo>
                    <a:pt x="7599" y="10072"/>
                  </a:lnTo>
                  <a:lnTo>
                    <a:pt x="7605" y="10082"/>
                  </a:lnTo>
                  <a:lnTo>
                    <a:pt x="7612" y="10090"/>
                  </a:lnTo>
                  <a:lnTo>
                    <a:pt x="7620" y="10097"/>
                  </a:lnTo>
                  <a:lnTo>
                    <a:pt x="7627" y="10105"/>
                  </a:lnTo>
                  <a:lnTo>
                    <a:pt x="7635" y="10112"/>
                  </a:lnTo>
                  <a:lnTo>
                    <a:pt x="7645" y="10117"/>
                  </a:lnTo>
                  <a:lnTo>
                    <a:pt x="7654" y="10121"/>
                  </a:lnTo>
                  <a:lnTo>
                    <a:pt x="7664" y="10124"/>
                  </a:lnTo>
                  <a:lnTo>
                    <a:pt x="7674" y="10128"/>
                  </a:lnTo>
                  <a:lnTo>
                    <a:pt x="7685" y="10129"/>
                  </a:lnTo>
                  <a:lnTo>
                    <a:pt x="7696" y="10130"/>
                  </a:lnTo>
                  <a:lnTo>
                    <a:pt x="7706" y="10129"/>
                  </a:lnTo>
                  <a:lnTo>
                    <a:pt x="7717" y="10128"/>
                  </a:lnTo>
                  <a:lnTo>
                    <a:pt x="7727" y="10125"/>
                  </a:lnTo>
                  <a:lnTo>
                    <a:pt x="7737" y="10122"/>
                  </a:lnTo>
                  <a:lnTo>
                    <a:pt x="7747" y="10117"/>
                  </a:lnTo>
                  <a:close/>
                  <a:moveTo>
                    <a:pt x="8975" y="9465"/>
                  </a:moveTo>
                  <a:lnTo>
                    <a:pt x="8984" y="9459"/>
                  </a:lnTo>
                  <a:lnTo>
                    <a:pt x="8992" y="9452"/>
                  </a:lnTo>
                  <a:lnTo>
                    <a:pt x="9000" y="9445"/>
                  </a:lnTo>
                  <a:lnTo>
                    <a:pt x="9008" y="9438"/>
                  </a:lnTo>
                  <a:lnTo>
                    <a:pt x="9014" y="9429"/>
                  </a:lnTo>
                  <a:lnTo>
                    <a:pt x="9019" y="9420"/>
                  </a:lnTo>
                  <a:lnTo>
                    <a:pt x="9024" y="9411"/>
                  </a:lnTo>
                  <a:lnTo>
                    <a:pt x="9027" y="9401"/>
                  </a:lnTo>
                  <a:lnTo>
                    <a:pt x="9029" y="9390"/>
                  </a:lnTo>
                  <a:lnTo>
                    <a:pt x="9032" y="9379"/>
                  </a:lnTo>
                  <a:lnTo>
                    <a:pt x="9032" y="9369"/>
                  </a:lnTo>
                  <a:lnTo>
                    <a:pt x="9032" y="9359"/>
                  </a:lnTo>
                  <a:lnTo>
                    <a:pt x="9031" y="9348"/>
                  </a:lnTo>
                  <a:lnTo>
                    <a:pt x="9028" y="9338"/>
                  </a:lnTo>
                  <a:lnTo>
                    <a:pt x="9024" y="9327"/>
                  </a:lnTo>
                  <a:lnTo>
                    <a:pt x="9019" y="9316"/>
                  </a:lnTo>
                  <a:lnTo>
                    <a:pt x="9014" y="9307"/>
                  </a:lnTo>
                  <a:lnTo>
                    <a:pt x="9007" y="9298"/>
                  </a:lnTo>
                  <a:lnTo>
                    <a:pt x="9000" y="9291"/>
                  </a:lnTo>
                  <a:lnTo>
                    <a:pt x="8991" y="9283"/>
                  </a:lnTo>
                  <a:lnTo>
                    <a:pt x="8984" y="9277"/>
                  </a:lnTo>
                  <a:lnTo>
                    <a:pt x="8975" y="9272"/>
                  </a:lnTo>
                  <a:lnTo>
                    <a:pt x="8964" y="9267"/>
                  </a:lnTo>
                  <a:lnTo>
                    <a:pt x="8954" y="9264"/>
                  </a:lnTo>
                  <a:lnTo>
                    <a:pt x="8944" y="9260"/>
                  </a:lnTo>
                  <a:lnTo>
                    <a:pt x="8934" y="9259"/>
                  </a:lnTo>
                  <a:lnTo>
                    <a:pt x="8924" y="9258"/>
                  </a:lnTo>
                  <a:lnTo>
                    <a:pt x="8913" y="9259"/>
                  </a:lnTo>
                  <a:lnTo>
                    <a:pt x="8903" y="9260"/>
                  </a:lnTo>
                  <a:lnTo>
                    <a:pt x="8892" y="9263"/>
                  </a:lnTo>
                  <a:lnTo>
                    <a:pt x="8882" y="9267"/>
                  </a:lnTo>
                  <a:lnTo>
                    <a:pt x="8871" y="9272"/>
                  </a:lnTo>
                  <a:lnTo>
                    <a:pt x="8861" y="9277"/>
                  </a:lnTo>
                  <a:lnTo>
                    <a:pt x="8854" y="9284"/>
                  </a:lnTo>
                  <a:lnTo>
                    <a:pt x="8845" y="9291"/>
                  </a:lnTo>
                  <a:lnTo>
                    <a:pt x="8838" y="9298"/>
                  </a:lnTo>
                  <a:lnTo>
                    <a:pt x="8831" y="9307"/>
                  </a:lnTo>
                  <a:lnTo>
                    <a:pt x="8827" y="9316"/>
                  </a:lnTo>
                  <a:lnTo>
                    <a:pt x="8822" y="9327"/>
                  </a:lnTo>
                  <a:lnTo>
                    <a:pt x="8818" y="9337"/>
                  </a:lnTo>
                  <a:lnTo>
                    <a:pt x="8815" y="9347"/>
                  </a:lnTo>
                  <a:lnTo>
                    <a:pt x="8814" y="9357"/>
                  </a:lnTo>
                  <a:lnTo>
                    <a:pt x="8813" y="9367"/>
                  </a:lnTo>
                  <a:lnTo>
                    <a:pt x="8814" y="9378"/>
                  </a:lnTo>
                  <a:lnTo>
                    <a:pt x="8815" y="9388"/>
                  </a:lnTo>
                  <a:lnTo>
                    <a:pt x="8818" y="9399"/>
                  </a:lnTo>
                  <a:lnTo>
                    <a:pt x="8821" y="9410"/>
                  </a:lnTo>
                  <a:lnTo>
                    <a:pt x="8827" y="9420"/>
                  </a:lnTo>
                  <a:lnTo>
                    <a:pt x="8832" y="9429"/>
                  </a:lnTo>
                  <a:lnTo>
                    <a:pt x="8839" y="9438"/>
                  </a:lnTo>
                  <a:lnTo>
                    <a:pt x="8846" y="9447"/>
                  </a:lnTo>
                  <a:lnTo>
                    <a:pt x="8854" y="9453"/>
                  </a:lnTo>
                  <a:lnTo>
                    <a:pt x="8862" y="9459"/>
                  </a:lnTo>
                  <a:lnTo>
                    <a:pt x="8871" y="9465"/>
                  </a:lnTo>
                  <a:lnTo>
                    <a:pt x="8880" y="9469"/>
                  </a:lnTo>
                  <a:lnTo>
                    <a:pt x="8890" y="9472"/>
                  </a:lnTo>
                  <a:lnTo>
                    <a:pt x="8901" y="9476"/>
                  </a:lnTo>
                  <a:lnTo>
                    <a:pt x="8912" y="9477"/>
                  </a:lnTo>
                  <a:lnTo>
                    <a:pt x="8922" y="9478"/>
                  </a:lnTo>
                  <a:lnTo>
                    <a:pt x="8932" y="9477"/>
                  </a:lnTo>
                  <a:lnTo>
                    <a:pt x="8943" y="9476"/>
                  </a:lnTo>
                  <a:lnTo>
                    <a:pt x="8953" y="9474"/>
                  </a:lnTo>
                  <a:lnTo>
                    <a:pt x="8964" y="9470"/>
                  </a:lnTo>
                  <a:lnTo>
                    <a:pt x="8975" y="9465"/>
                  </a:lnTo>
                  <a:close/>
                  <a:moveTo>
                    <a:pt x="10201" y="8813"/>
                  </a:moveTo>
                  <a:lnTo>
                    <a:pt x="10211" y="8807"/>
                  </a:lnTo>
                  <a:lnTo>
                    <a:pt x="10219" y="8800"/>
                  </a:lnTo>
                  <a:lnTo>
                    <a:pt x="10228" y="8793"/>
                  </a:lnTo>
                  <a:lnTo>
                    <a:pt x="10234" y="8786"/>
                  </a:lnTo>
                  <a:lnTo>
                    <a:pt x="10241" y="8777"/>
                  </a:lnTo>
                  <a:lnTo>
                    <a:pt x="10246" y="8768"/>
                  </a:lnTo>
                  <a:lnTo>
                    <a:pt x="10250" y="8759"/>
                  </a:lnTo>
                  <a:lnTo>
                    <a:pt x="10254" y="8749"/>
                  </a:lnTo>
                  <a:lnTo>
                    <a:pt x="10257" y="8738"/>
                  </a:lnTo>
                  <a:lnTo>
                    <a:pt x="10258" y="8727"/>
                  </a:lnTo>
                  <a:lnTo>
                    <a:pt x="10259" y="8717"/>
                  </a:lnTo>
                  <a:lnTo>
                    <a:pt x="10259" y="8707"/>
                  </a:lnTo>
                  <a:lnTo>
                    <a:pt x="10257" y="8696"/>
                  </a:lnTo>
                  <a:lnTo>
                    <a:pt x="10254" y="8686"/>
                  </a:lnTo>
                  <a:lnTo>
                    <a:pt x="10251" y="8675"/>
                  </a:lnTo>
                  <a:lnTo>
                    <a:pt x="10246" y="8664"/>
                  </a:lnTo>
                  <a:lnTo>
                    <a:pt x="10240" y="8655"/>
                  </a:lnTo>
                  <a:lnTo>
                    <a:pt x="10233" y="8646"/>
                  </a:lnTo>
                  <a:lnTo>
                    <a:pt x="10226" y="8639"/>
                  </a:lnTo>
                  <a:lnTo>
                    <a:pt x="10219" y="8631"/>
                  </a:lnTo>
                  <a:lnTo>
                    <a:pt x="10210" y="8625"/>
                  </a:lnTo>
                  <a:lnTo>
                    <a:pt x="10201" y="8620"/>
                  </a:lnTo>
                  <a:lnTo>
                    <a:pt x="10192" y="8615"/>
                  </a:lnTo>
                  <a:lnTo>
                    <a:pt x="10182" y="8612"/>
                  </a:lnTo>
                  <a:lnTo>
                    <a:pt x="10172" y="8608"/>
                  </a:lnTo>
                  <a:lnTo>
                    <a:pt x="10160" y="8607"/>
                  </a:lnTo>
                  <a:lnTo>
                    <a:pt x="10150" y="8606"/>
                  </a:lnTo>
                  <a:lnTo>
                    <a:pt x="10140" y="8607"/>
                  </a:lnTo>
                  <a:lnTo>
                    <a:pt x="10129" y="8608"/>
                  </a:lnTo>
                  <a:lnTo>
                    <a:pt x="10119" y="8611"/>
                  </a:lnTo>
                  <a:lnTo>
                    <a:pt x="10108" y="8615"/>
                  </a:lnTo>
                  <a:lnTo>
                    <a:pt x="10098" y="8620"/>
                  </a:lnTo>
                  <a:lnTo>
                    <a:pt x="10089" y="8625"/>
                  </a:lnTo>
                  <a:lnTo>
                    <a:pt x="10080" y="8632"/>
                  </a:lnTo>
                  <a:lnTo>
                    <a:pt x="10072" y="8639"/>
                  </a:lnTo>
                  <a:lnTo>
                    <a:pt x="10064" y="8646"/>
                  </a:lnTo>
                  <a:lnTo>
                    <a:pt x="10058" y="8655"/>
                  </a:lnTo>
                  <a:lnTo>
                    <a:pt x="10053" y="8664"/>
                  </a:lnTo>
                  <a:lnTo>
                    <a:pt x="10048" y="8675"/>
                  </a:lnTo>
                  <a:lnTo>
                    <a:pt x="10045" y="8685"/>
                  </a:lnTo>
                  <a:lnTo>
                    <a:pt x="10043" y="8695"/>
                  </a:lnTo>
                  <a:lnTo>
                    <a:pt x="10040" y="8705"/>
                  </a:lnTo>
                  <a:lnTo>
                    <a:pt x="10040" y="8715"/>
                  </a:lnTo>
                  <a:lnTo>
                    <a:pt x="10040" y="8726"/>
                  </a:lnTo>
                  <a:lnTo>
                    <a:pt x="10042" y="8736"/>
                  </a:lnTo>
                  <a:lnTo>
                    <a:pt x="10044" y="8747"/>
                  </a:lnTo>
                  <a:lnTo>
                    <a:pt x="10048" y="8758"/>
                  </a:lnTo>
                  <a:lnTo>
                    <a:pt x="10053" y="8768"/>
                  </a:lnTo>
                  <a:lnTo>
                    <a:pt x="10058" y="8778"/>
                  </a:lnTo>
                  <a:lnTo>
                    <a:pt x="10065" y="8786"/>
                  </a:lnTo>
                  <a:lnTo>
                    <a:pt x="10072" y="8793"/>
                  </a:lnTo>
                  <a:lnTo>
                    <a:pt x="10081" y="8801"/>
                  </a:lnTo>
                  <a:lnTo>
                    <a:pt x="10089" y="8808"/>
                  </a:lnTo>
                  <a:lnTo>
                    <a:pt x="10098" y="8813"/>
                  </a:lnTo>
                  <a:lnTo>
                    <a:pt x="10108" y="8817"/>
                  </a:lnTo>
                  <a:lnTo>
                    <a:pt x="10118" y="8820"/>
                  </a:lnTo>
                  <a:lnTo>
                    <a:pt x="10128" y="8824"/>
                  </a:lnTo>
                  <a:lnTo>
                    <a:pt x="10138" y="8825"/>
                  </a:lnTo>
                  <a:lnTo>
                    <a:pt x="10148" y="8826"/>
                  </a:lnTo>
                  <a:lnTo>
                    <a:pt x="10159" y="8825"/>
                  </a:lnTo>
                  <a:lnTo>
                    <a:pt x="10169" y="8824"/>
                  </a:lnTo>
                  <a:lnTo>
                    <a:pt x="10181" y="8822"/>
                  </a:lnTo>
                  <a:lnTo>
                    <a:pt x="10191" y="8818"/>
                  </a:lnTo>
                  <a:lnTo>
                    <a:pt x="10201" y="8813"/>
                  </a:lnTo>
                  <a:close/>
                  <a:moveTo>
                    <a:pt x="11427" y="8161"/>
                  </a:moveTo>
                  <a:lnTo>
                    <a:pt x="11437" y="8155"/>
                  </a:lnTo>
                  <a:lnTo>
                    <a:pt x="11446" y="8148"/>
                  </a:lnTo>
                  <a:lnTo>
                    <a:pt x="11454" y="8141"/>
                  </a:lnTo>
                  <a:lnTo>
                    <a:pt x="11460" y="8134"/>
                  </a:lnTo>
                  <a:lnTo>
                    <a:pt x="11467" y="8125"/>
                  </a:lnTo>
                  <a:lnTo>
                    <a:pt x="11473" y="8116"/>
                  </a:lnTo>
                  <a:lnTo>
                    <a:pt x="11477" y="8107"/>
                  </a:lnTo>
                  <a:lnTo>
                    <a:pt x="11481" y="8097"/>
                  </a:lnTo>
                  <a:lnTo>
                    <a:pt x="11483" y="8086"/>
                  </a:lnTo>
                  <a:lnTo>
                    <a:pt x="11485" y="8075"/>
                  </a:lnTo>
                  <a:lnTo>
                    <a:pt x="11485" y="8065"/>
                  </a:lnTo>
                  <a:lnTo>
                    <a:pt x="11485" y="8055"/>
                  </a:lnTo>
                  <a:lnTo>
                    <a:pt x="11484" y="8044"/>
                  </a:lnTo>
                  <a:lnTo>
                    <a:pt x="11481" y="8034"/>
                  </a:lnTo>
                  <a:lnTo>
                    <a:pt x="11477" y="8023"/>
                  </a:lnTo>
                  <a:lnTo>
                    <a:pt x="11473" y="8012"/>
                  </a:lnTo>
                  <a:lnTo>
                    <a:pt x="11467" y="8003"/>
                  </a:lnTo>
                  <a:lnTo>
                    <a:pt x="11460" y="7994"/>
                  </a:lnTo>
                  <a:lnTo>
                    <a:pt x="11453" y="7987"/>
                  </a:lnTo>
                  <a:lnTo>
                    <a:pt x="11445" y="7979"/>
                  </a:lnTo>
                  <a:lnTo>
                    <a:pt x="11437" y="7973"/>
                  </a:lnTo>
                  <a:lnTo>
                    <a:pt x="11428" y="7968"/>
                  </a:lnTo>
                  <a:lnTo>
                    <a:pt x="11418" y="7963"/>
                  </a:lnTo>
                  <a:lnTo>
                    <a:pt x="11408" y="7960"/>
                  </a:lnTo>
                  <a:lnTo>
                    <a:pt x="11398" y="7956"/>
                  </a:lnTo>
                  <a:lnTo>
                    <a:pt x="11388" y="7955"/>
                  </a:lnTo>
                  <a:lnTo>
                    <a:pt x="11376" y="7954"/>
                  </a:lnTo>
                  <a:lnTo>
                    <a:pt x="11366" y="7955"/>
                  </a:lnTo>
                  <a:lnTo>
                    <a:pt x="11356" y="7956"/>
                  </a:lnTo>
                  <a:lnTo>
                    <a:pt x="11345" y="7959"/>
                  </a:lnTo>
                  <a:lnTo>
                    <a:pt x="11335" y="7963"/>
                  </a:lnTo>
                  <a:lnTo>
                    <a:pt x="11325" y="7968"/>
                  </a:lnTo>
                  <a:lnTo>
                    <a:pt x="11315" y="7973"/>
                  </a:lnTo>
                  <a:lnTo>
                    <a:pt x="11306" y="7980"/>
                  </a:lnTo>
                  <a:lnTo>
                    <a:pt x="11298" y="7987"/>
                  </a:lnTo>
                  <a:lnTo>
                    <a:pt x="11291" y="7994"/>
                  </a:lnTo>
                  <a:lnTo>
                    <a:pt x="11284" y="8003"/>
                  </a:lnTo>
                  <a:lnTo>
                    <a:pt x="11279" y="8012"/>
                  </a:lnTo>
                  <a:lnTo>
                    <a:pt x="11274" y="8023"/>
                  </a:lnTo>
                  <a:lnTo>
                    <a:pt x="11271" y="8033"/>
                  </a:lnTo>
                  <a:lnTo>
                    <a:pt x="11269" y="8043"/>
                  </a:lnTo>
                  <a:lnTo>
                    <a:pt x="11267" y="8053"/>
                  </a:lnTo>
                  <a:lnTo>
                    <a:pt x="11267" y="8063"/>
                  </a:lnTo>
                  <a:lnTo>
                    <a:pt x="11267" y="8074"/>
                  </a:lnTo>
                  <a:lnTo>
                    <a:pt x="11269" y="8084"/>
                  </a:lnTo>
                  <a:lnTo>
                    <a:pt x="11271" y="8095"/>
                  </a:lnTo>
                  <a:lnTo>
                    <a:pt x="11274" y="8106"/>
                  </a:lnTo>
                  <a:lnTo>
                    <a:pt x="11279" y="8116"/>
                  </a:lnTo>
                  <a:lnTo>
                    <a:pt x="11286" y="8126"/>
                  </a:lnTo>
                  <a:lnTo>
                    <a:pt x="11291" y="8134"/>
                  </a:lnTo>
                  <a:lnTo>
                    <a:pt x="11299" y="8143"/>
                  </a:lnTo>
                  <a:lnTo>
                    <a:pt x="11307" y="8149"/>
                  </a:lnTo>
                  <a:lnTo>
                    <a:pt x="11316" y="8156"/>
                  </a:lnTo>
                  <a:lnTo>
                    <a:pt x="11325" y="8161"/>
                  </a:lnTo>
                  <a:lnTo>
                    <a:pt x="11334" y="8165"/>
                  </a:lnTo>
                  <a:lnTo>
                    <a:pt x="11344" y="8170"/>
                  </a:lnTo>
                  <a:lnTo>
                    <a:pt x="11354" y="8172"/>
                  </a:lnTo>
                  <a:lnTo>
                    <a:pt x="11364" y="8173"/>
                  </a:lnTo>
                  <a:lnTo>
                    <a:pt x="11375" y="8174"/>
                  </a:lnTo>
                  <a:lnTo>
                    <a:pt x="11385" y="8173"/>
                  </a:lnTo>
                  <a:lnTo>
                    <a:pt x="11397" y="8172"/>
                  </a:lnTo>
                  <a:lnTo>
                    <a:pt x="11407" y="8170"/>
                  </a:lnTo>
                  <a:lnTo>
                    <a:pt x="11417" y="8166"/>
                  </a:lnTo>
                  <a:lnTo>
                    <a:pt x="11427" y="8161"/>
                  </a:lnTo>
                  <a:close/>
                  <a:moveTo>
                    <a:pt x="12654" y="7509"/>
                  </a:moveTo>
                  <a:lnTo>
                    <a:pt x="12663" y="7503"/>
                  </a:lnTo>
                  <a:lnTo>
                    <a:pt x="12672" y="7496"/>
                  </a:lnTo>
                  <a:lnTo>
                    <a:pt x="12680" y="7489"/>
                  </a:lnTo>
                  <a:lnTo>
                    <a:pt x="12688" y="7482"/>
                  </a:lnTo>
                  <a:lnTo>
                    <a:pt x="12693" y="7473"/>
                  </a:lnTo>
                  <a:lnTo>
                    <a:pt x="12699" y="7464"/>
                  </a:lnTo>
                  <a:lnTo>
                    <a:pt x="12703" y="7455"/>
                  </a:lnTo>
                  <a:lnTo>
                    <a:pt x="12707" y="7445"/>
                  </a:lnTo>
                  <a:lnTo>
                    <a:pt x="12710" y="7434"/>
                  </a:lnTo>
                  <a:lnTo>
                    <a:pt x="12711" y="7423"/>
                  </a:lnTo>
                  <a:lnTo>
                    <a:pt x="12712" y="7413"/>
                  </a:lnTo>
                  <a:lnTo>
                    <a:pt x="12711" y="7403"/>
                  </a:lnTo>
                  <a:lnTo>
                    <a:pt x="12710" y="7392"/>
                  </a:lnTo>
                  <a:lnTo>
                    <a:pt x="12708" y="7382"/>
                  </a:lnTo>
                  <a:lnTo>
                    <a:pt x="12703" y="7371"/>
                  </a:lnTo>
                  <a:lnTo>
                    <a:pt x="12699" y="7360"/>
                  </a:lnTo>
                  <a:lnTo>
                    <a:pt x="12693" y="7351"/>
                  </a:lnTo>
                  <a:lnTo>
                    <a:pt x="12687" y="7342"/>
                  </a:lnTo>
                  <a:lnTo>
                    <a:pt x="12680" y="7335"/>
                  </a:lnTo>
                  <a:lnTo>
                    <a:pt x="12672" y="7327"/>
                  </a:lnTo>
                  <a:lnTo>
                    <a:pt x="12663" y="7321"/>
                  </a:lnTo>
                  <a:lnTo>
                    <a:pt x="12654" y="7316"/>
                  </a:lnTo>
                  <a:lnTo>
                    <a:pt x="12644" y="7311"/>
                  </a:lnTo>
                  <a:lnTo>
                    <a:pt x="12635" y="7308"/>
                  </a:lnTo>
                  <a:lnTo>
                    <a:pt x="12625" y="7304"/>
                  </a:lnTo>
                  <a:lnTo>
                    <a:pt x="12614" y="7303"/>
                  </a:lnTo>
                  <a:lnTo>
                    <a:pt x="12604" y="7302"/>
                  </a:lnTo>
                  <a:lnTo>
                    <a:pt x="12592" y="7303"/>
                  </a:lnTo>
                  <a:lnTo>
                    <a:pt x="12582" y="7304"/>
                  </a:lnTo>
                  <a:lnTo>
                    <a:pt x="12572" y="7307"/>
                  </a:lnTo>
                  <a:lnTo>
                    <a:pt x="12561" y="7311"/>
                  </a:lnTo>
                  <a:lnTo>
                    <a:pt x="12551" y="7316"/>
                  </a:lnTo>
                  <a:lnTo>
                    <a:pt x="12542" y="7321"/>
                  </a:lnTo>
                  <a:lnTo>
                    <a:pt x="12533" y="7328"/>
                  </a:lnTo>
                  <a:lnTo>
                    <a:pt x="12525" y="7335"/>
                  </a:lnTo>
                  <a:lnTo>
                    <a:pt x="12517" y="7342"/>
                  </a:lnTo>
                  <a:lnTo>
                    <a:pt x="12512" y="7351"/>
                  </a:lnTo>
                  <a:lnTo>
                    <a:pt x="12506" y="7360"/>
                  </a:lnTo>
                  <a:lnTo>
                    <a:pt x="12502" y="7371"/>
                  </a:lnTo>
                  <a:lnTo>
                    <a:pt x="12498" y="7381"/>
                  </a:lnTo>
                  <a:lnTo>
                    <a:pt x="12495" y="7391"/>
                  </a:lnTo>
                  <a:lnTo>
                    <a:pt x="12494" y="7401"/>
                  </a:lnTo>
                  <a:lnTo>
                    <a:pt x="12493" y="7411"/>
                  </a:lnTo>
                  <a:lnTo>
                    <a:pt x="12494" y="7422"/>
                  </a:lnTo>
                  <a:lnTo>
                    <a:pt x="12495" y="7432"/>
                  </a:lnTo>
                  <a:lnTo>
                    <a:pt x="12497" y="7443"/>
                  </a:lnTo>
                  <a:lnTo>
                    <a:pt x="12502" y="7454"/>
                  </a:lnTo>
                  <a:lnTo>
                    <a:pt x="12506" y="7464"/>
                  </a:lnTo>
                  <a:lnTo>
                    <a:pt x="12512" y="7474"/>
                  </a:lnTo>
                  <a:lnTo>
                    <a:pt x="12518" y="7482"/>
                  </a:lnTo>
                  <a:lnTo>
                    <a:pt x="12525" y="7491"/>
                  </a:lnTo>
                  <a:lnTo>
                    <a:pt x="12533" y="7497"/>
                  </a:lnTo>
                  <a:lnTo>
                    <a:pt x="12542" y="7504"/>
                  </a:lnTo>
                  <a:lnTo>
                    <a:pt x="12551" y="7509"/>
                  </a:lnTo>
                  <a:lnTo>
                    <a:pt x="12561" y="7513"/>
                  </a:lnTo>
                  <a:lnTo>
                    <a:pt x="12570" y="7516"/>
                  </a:lnTo>
                  <a:lnTo>
                    <a:pt x="12580" y="7520"/>
                  </a:lnTo>
                  <a:lnTo>
                    <a:pt x="12591" y="7521"/>
                  </a:lnTo>
                  <a:lnTo>
                    <a:pt x="12601" y="7522"/>
                  </a:lnTo>
                  <a:lnTo>
                    <a:pt x="12613" y="7521"/>
                  </a:lnTo>
                  <a:lnTo>
                    <a:pt x="12623" y="7520"/>
                  </a:lnTo>
                  <a:lnTo>
                    <a:pt x="12633" y="7518"/>
                  </a:lnTo>
                  <a:lnTo>
                    <a:pt x="12644" y="7514"/>
                  </a:lnTo>
                  <a:lnTo>
                    <a:pt x="12654" y="7509"/>
                  </a:lnTo>
                  <a:close/>
                  <a:moveTo>
                    <a:pt x="12078" y="9389"/>
                  </a:moveTo>
                  <a:lnTo>
                    <a:pt x="12088" y="9384"/>
                  </a:lnTo>
                  <a:lnTo>
                    <a:pt x="12097" y="9377"/>
                  </a:lnTo>
                  <a:lnTo>
                    <a:pt x="12105" y="9369"/>
                  </a:lnTo>
                  <a:lnTo>
                    <a:pt x="12112" y="9361"/>
                  </a:lnTo>
                  <a:lnTo>
                    <a:pt x="12118" y="9353"/>
                  </a:lnTo>
                  <a:lnTo>
                    <a:pt x="12124" y="9343"/>
                  </a:lnTo>
                  <a:lnTo>
                    <a:pt x="12128" y="9334"/>
                  </a:lnTo>
                  <a:lnTo>
                    <a:pt x="12132" y="9324"/>
                  </a:lnTo>
                  <a:lnTo>
                    <a:pt x="12134" y="9314"/>
                  </a:lnTo>
                  <a:lnTo>
                    <a:pt x="12136" y="9304"/>
                  </a:lnTo>
                  <a:lnTo>
                    <a:pt x="12136" y="9293"/>
                  </a:lnTo>
                  <a:lnTo>
                    <a:pt x="12136" y="9283"/>
                  </a:lnTo>
                  <a:lnTo>
                    <a:pt x="12135" y="9272"/>
                  </a:lnTo>
                  <a:lnTo>
                    <a:pt x="12132" y="9261"/>
                  </a:lnTo>
                  <a:lnTo>
                    <a:pt x="12128" y="9251"/>
                  </a:lnTo>
                  <a:lnTo>
                    <a:pt x="12124" y="9241"/>
                  </a:lnTo>
                  <a:lnTo>
                    <a:pt x="12118" y="9231"/>
                  </a:lnTo>
                  <a:lnTo>
                    <a:pt x="12112" y="9222"/>
                  </a:lnTo>
                  <a:lnTo>
                    <a:pt x="12104" y="9214"/>
                  </a:lnTo>
                  <a:lnTo>
                    <a:pt x="12096" y="9208"/>
                  </a:lnTo>
                  <a:lnTo>
                    <a:pt x="12088" y="9201"/>
                  </a:lnTo>
                  <a:lnTo>
                    <a:pt x="12079" y="9195"/>
                  </a:lnTo>
                  <a:lnTo>
                    <a:pt x="12069" y="9191"/>
                  </a:lnTo>
                  <a:lnTo>
                    <a:pt x="12059" y="9187"/>
                  </a:lnTo>
                  <a:lnTo>
                    <a:pt x="12049" y="9185"/>
                  </a:lnTo>
                  <a:lnTo>
                    <a:pt x="12039" y="9183"/>
                  </a:lnTo>
                  <a:lnTo>
                    <a:pt x="12028" y="9183"/>
                  </a:lnTo>
                  <a:lnTo>
                    <a:pt x="12017" y="9183"/>
                  </a:lnTo>
                  <a:lnTo>
                    <a:pt x="12007" y="9185"/>
                  </a:lnTo>
                  <a:lnTo>
                    <a:pt x="11996" y="9187"/>
                  </a:lnTo>
                  <a:lnTo>
                    <a:pt x="11986" y="9191"/>
                  </a:lnTo>
                  <a:lnTo>
                    <a:pt x="11976" y="9195"/>
                  </a:lnTo>
                  <a:lnTo>
                    <a:pt x="11966" y="9201"/>
                  </a:lnTo>
                  <a:lnTo>
                    <a:pt x="11957" y="9208"/>
                  </a:lnTo>
                  <a:lnTo>
                    <a:pt x="11949" y="9215"/>
                  </a:lnTo>
                  <a:lnTo>
                    <a:pt x="11942" y="9223"/>
                  </a:lnTo>
                  <a:lnTo>
                    <a:pt x="11936" y="9231"/>
                  </a:lnTo>
                  <a:lnTo>
                    <a:pt x="11930" y="9241"/>
                  </a:lnTo>
                  <a:lnTo>
                    <a:pt x="11926" y="9250"/>
                  </a:lnTo>
                  <a:lnTo>
                    <a:pt x="11922" y="9260"/>
                  </a:lnTo>
                  <a:lnTo>
                    <a:pt x="11920" y="9270"/>
                  </a:lnTo>
                  <a:lnTo>
                    <a:pt x="11919" y="9280"/>
                  </a:lnTo>
                  <a:lnTo>
                    <a:pt x="11918" y="9292"/>
                  </a:lnTo>
                  <a:lnTo>
                    <a:pt x="11918" y="9302"/>
                  </a:lnTo>
                  <a:lnTo>
                    <a:pt x="11920" y="9313"/>
                  </a:lnTo>
                  <a:lnTo>
                    <a:pt x="11922" y="9323"/>
                  </a:lnTo>
                  <a:lnTo>
                    <a:pt x="11926" y="9333"/>
                  </a:lnTo>
                  <a:lnTo>
                    <a:pt x="11930" y="9343"/>
                  </a:lnTo>
                  <a:lnTo>
                    <a:pt x="11937" y="9353"/>
                  </a:lnTo>
                  <a:lnTo>
                    <a:pt x="11942" y="9362"/>
                  </a:lnTo>
                  <a:lnTo>
                    <a:pt x="11950" y="9370"/>
                  </a:lnTo>
                  <a:lnTo>
                    <a:pt x="11958" y="9377"/>
                  </a:lnTo>
                  <a:lnTo>
                    <a:pt x="11967" y="9384"/>
                  </a:lnTo>
                  <a:lnTo>
                    <a:pt x="11976" y="9389"/>
                  </a:lnTo>
                  <a:lnTo>
                    <a:pt x="11985" y="9394"/>
                  </a:lnTo>
                  <a:lnTo>
                    <a:pt x="11995" y="9397"/>
                  </a:lnTo>
                  <a:lnTo>
                    <a:pt x="12005" y="9399"/>
                  </a:lnTo>
                  <a:lnTo>
                    <a:pt x="12015" y="9402"/>
                  </a:lnTo>
                  <a:lnTo>
                    <a:pt x="12026" y="9402"/>
                  </a:lnTo>
                  <a:lnTo>
                    <a:pt x="12037" y="9402"/>
                  </a:lnTo>
                  <a:lnTo>
                    <a:pt x="12048" y="9399"/>
                  </a:lnTo>
                  <a:lnTo>
                    <a:pt x="12058" y="9397"/>
                  </a:lnTo>
                  <a:lnTo>
                    <a:pt x="12068" y="9394"/>
                  </a:lnTo>
                  <a:lnTo>
                    <a:pt x="12078" y="9389"/>
                  </a:lnTo>
                  <a:close/>
                  <a:moveTo>
                    <a:pt x="13305" y="8737"/>
                  </a:moveTo>
                  <a:lnTo>
                    <a:pt x="13314" y="8732"/>
                  </a:lnTo>
                  <a:lnTo>
                    <a:pt x="13323" y="8725"/>
                  </a:lnTo>
                  <a:lnTo>
                    <a:pt x="13331" y="8717"/>
                  </a:lnTo>
                  <a:lnTo>
                    <a:pt x="13339" y="8709"/>
                  </a:lnTo>
                  <a:lnTo>
                    <a:pt x="13345" y="8701"/>
                  </a:lnTo>
                  <a:lnTo>
                    <a:pt x="13350" y="8691"/>
                  </a:lnTo>
                  <a:lnTo>
                    <a:pt x="13355" y="8682"/>
                  </a:lnTo>
                  <a:lnTo>
                    <a:pt x="13358" y="8672"/>
                  </a:lnTo>
                  <a:lnTo>
                    <a:pt x="13361" y="8662"/>
                  </a:lnTo>
                  <a:lnTo>
                    <a:pt x="13362" y="8652"/>
                  </a:lnTo>
                  <a:lnTo>
                    <a:pt x="13364" y="8641"/>
                  </a:lnTo>
                  <a:lnTo>
                    <a:pt x="13362" y="8631"/>
                  </a:lnTo>
                  <a:lnTo>
                    <a:pt x="13361" y="8620"/>
                  </a:lnTo>
                  <a:lnTo>
                    <a:pt x="13359" y="8609"/>
                  </a:lnTo>
                  <a:lnTo>
                    <a:pt x="13356" y="8599"/>
                  </a:lnTo>
                  <a:lnTo>
                    <a:pt x="13350" y="8589"/>
                  </a:lnTo>
                  <a:lnTo>
                    <a:pt x="13345" y="8579"/>
                  </a:lnTo>
                  <a:lnTo>
                    <a:pt x="13338" y="8570"/>
                  </a:lnTo>
                  <a:lnTo>
                    <a:pt x="13331" y="8562"/>
                  </a:lnTo>
                  <a:lnTo>
                    <a:pt x="13323" y="8556"/>
                  </a:lnTo>
                  <a:lnTo>
                    <a:pt x="13314" y="8549"/>
                  </a:lnTo>
                  <a:lnTo>
                    <a:pt x="13305" y="8543"/>
                  </a:lnTo>
                  <a:lnTo>
                    <a:pt x="13295" y="8539"/>
                  </a:lnTo>
                  <a:lnTo>
                    <a:pt x="13286" y="8535"/>
                  </a:lnTo>
                  <a:lnTo>
                    <a:pt x="13276" y="8533"/>
                  </a:lnTo>
                  <a:lnTo>
                    <a:pt x="13265" y="8531"/>
                  </a:lnTo>
                  <a:lnTo>
                    <a:pt x="13255" y="8531"/>
                  </a:lnTo>
                  <a:lnTo>
                    <a:pt x="13244" y="8531"/>
                  </a:lnTo>
                  <a:lnTo>
                    <a:pt x="13234" y="8533"/>
                  </a:lnTo>
                  <a:lnTo>
                    <a:pt x="13223" y="8535"/>
                  </a:lnTo>
                  <a:lnTo>
                    <a:pt x="13212" y="8539"/>
                  </a:lnTo>
                  <a:lnTo>
                    <a:pt x="13202" y="8543"/>
                  </a:lnTo>
                  <a:lnTo>
                    <a:pt x="13193" y="8549"/>
                  </a:lnTo>
                  <a:lnTo>
                    <a:pt x="13184" y="8556"/>
                  </a:lnTo>
                  <a:lnTo>
                    <a:pt x="13176" y="8563"/>
                  </a:lnTo>
                  <a:lnTo>
                    <a:pt x="13169" y="8571"/>
                  </a:lnTo>
                  <a:lnTo>
                    <a:pt x="13163" y="8579"/>
                  </a:lnTo>
                  <a:lnTo>
                    <a:pt x="13157" y="8589"/>
                  </a:lnTo>
                  <a:lnTo>
                    <a:pt x="13153" y="8598"/>
                  </a:lnTo>
                  <a:lnTo>
                    <a:pt x="13149" y="8608"/>
                  </a:lnTo>
                  <a:lnTo>
                    <a:pt x="13146" y="8618"/>
                  </a:lnTo>
                  <a:lnTo>
                    <a:pt x="13145" y="8628"/>
                  </a:lnTo>
                  <a:lnTo>
                    <a:pt x="13144" y="8640"/>
                  </a:lnTo>
                  <a:lnTo>
                    <a:pt x="13145" y="8650"/>
                  </a:lnTo>
                  <a:lnTo>
                    <a:pt x="13146" y="8661"/>
                  </a:lnTo>
                  <a:lnTo>
                    <a:pt x="13148" y="8671"/>
                  </a:lnTo>
                  <a:lnTo>
                    <a:pt x="13153" y="8681"/>
                  </a:lnTo>
                  <a:lnTo>
                    <a:pt x="13157" y="8691"/>
                  </a:lnTo>
                  <a:lnTo>
                    <a:pt x="13163" y="8701"/>
                  </a:lnTo>
                  <a:lnTo>
                    <a:pt x="13170" y="8710"/>
                  </a:lnTo>
                  <a:lnTo>
                    <a:pt x="13176" y="8718"/>
                  </a:lnTo>
                  <a:lnTo>
                    <a:pt x="13184" y="8725"/>
                  </a:lnTo>
                  <a:lnTo>
                    <a:pt x="13193" y="8732"/>
                  </a:lnTo>
                  <a:lnTo>
                    <a:pt x="13202" y="8737"/>
                  </a:lnTo>
                  <a:lnTo>
                    <a:pt x="13212" y="8742"/>
                  </a:lnTo>
                  <a:lnTo>
                    <a:pt x="13221" y="8745"/>
                  </a:lnTo>
                  <a:lnTo>
                    <a:pt x="13231" y="8747"/>
                  </a:lnTo>
                  <a:lnTo>
                    <a:pt x="13243" y="8750"/>
                  </a:lnTo>
                  <a:lnTo>
                    <a:pt x="13253" y="8750"/>
                  </a:lnTo>
                  <a:lnTo>
                    <a:pt x="13264" y="8750"/>
                  </a:lnTo>
                  <a:lnTo>
                    <a:pt x="13274" y="8747"/>
                  </a:lnTo>
                  <a:lnTo>
                    <a:pt x="13285" y="8745"/>
                  </a:lnTo>
                  <a:lnTo>
                    <a:pt x="13295" y="8742"/>
                  </a:lnTo>
                  <a:lnTo>
                    <a:pt x="13305" y="87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D5E7D73A-5649-DCE6-4D59-33A2727E3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99499" y="1956320"/>
              <a:ext cx="377481" cy="377481"/>
            </a:xfrm>
            <a:prstGeom prst="rect">
              <a:avLst/>
            </a:prstGeom>
          </p:spPr>
        </p:pic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222E71-D2D8-923B-3DB0-3C462770B884}"/>
              </a:ext>
            </a:extLst>
          </p:cNvPr>
          <p:cNvSpPr txBox="1"/>
          <p:nvPr/>
        </p:nvSpPr>
        <p:spPr>
          <a:xfrm>
            <a:off x="1431808" y="1714030"/>
            <a:ext cx="8895643" cy="1415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5550"/>
              </a:lnSpc>
            </a:pPr>
            <a:r>
              <a:rPr lang="cs-CZ" sz="4000" b="1" dirty="0" err="1">
                <a:latin typeface="Open sans"/>
                <a:cs typeface="Segoe UI"/>
              </a:rPr>
              <a:t>Europass</a:t>
            </a:r>
            <a:r>
              <a:rPr lang="cs-CZ" sz="4000" b="1" dirty="0">
                <a:latin typeface="Open sans"/>
                <a:cs typeface="Segoe UI"/>
              </a:rPr>
              <a:t> portfolio</a:t>
            </a:r>
            <a:r>
              <a:rPr lang="cs-CZ" sz="2000" b="1" dirty="0">
                <a:latin typeface="Open sans"/>
                <a:cs typeface="Segoe UI"/>
              </a:rPr>
              <a:t> </a:t>
            </a:r>
          </a:p>
          <a:p>
            <a:pPr>
              <a:lnSpc>
                <a:spcPts val="5550"/>
              </a:lnSpc>
            </a:pPr>
            <a:r>
              <a:rPr lang="en-US" sz="2000" dirty="0">
                <a:latin typeface="Open sans"/>
                <a:cs typeface="Segoe UI"/>
              </a:rPr>
              <a:t>​</a:t>
            </a:r>
            <a:r>
              <a:rPr lang="cs-CZ" sz="2000" b="1" u="sng" dirty="0">
                <a:solidFill>
                  <a:srgbClr val="0563C1"/>
                </a:solidFill>
                <a:latin typeface="Open sans"/>
                <a:cs typeface="Segoe UI"/>
              </a:rPr>
              <a:t>https://europass.cz/</a:t>
            </a:r>
            <a:endParaRPr lang="cs-CZ" sz="5000" b="1" u="sng" dirty="0">
              <a:solidFill>
                <a:srgbClr val="0563C1"/>
              </a:solidFill>
              <a:latin typeface="Open sans"/>
              <a:ea typeface="Open sans"/>
              <a:cs typeface="Segoe UI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9E6697D-8E80-CEBE-3746-4A17AEE15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48" y="5582200"/>
            <a:ext cx="5421046" cy="75999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AC062B6-65B9-A5EE-3DA9-10AC9100D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62" y="2172012"/>
            <a:ext cx="2326589" cy="2326589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395783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78B24-1900-6B1C-F1C8-4DBD86C5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838554"/>
            <a:ext cx="10800000" cy="540000"/>
          </a:xfrm>
        </p:spPr>
        <p:txBody>
          <a:bodyPr/>
          <a:lstStyle/>
          <a:p>
            <a:r>
              <a:rPr lang="cs-CZ" sz="4000" b="1" dirty="0">
                <a:latin typeface="+mj-lt"/>
              </a:rPr>
              <a:t>Kontaktujte naše klientské centrum </a:t>
            </a:r>
            <a:br>
              <a:rPr lang="cs-CZ" sz="4000" b="1" dirty="0">
                <a:latin typeface="+mj-lt"/>
              </a:rPr>
            </a:br>
            <a:endParaRPr lang="cs-CZ" sz="4000" dirty="0">
              <a:latin typeface="+mj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8CD91D-046C-C350-FBD6-5F09211FE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056" y="2007078"/>
            <a:ext cx="10799887" cy="1561171"/>
          </a:xfrm>
        </p:spPr>
        <p:txBody>
          <a:bodyPr/>
          <a:lstStyle/>
          <a:p>
            <a:endParaRPr lang="cs-CZ" sz="2000" dirty="0">
              <a:latin typeface="Open Sans"/>
              <a:ea typeface="Open Sans"/>
              <a:cs typeface="Open Sans"/>
            </a:endParaRPr>
          </a:p>
          <a:p>
            <a:endParaRPr lang="cs-CZ" sz="2000" dirty="0">
              <a:latin typeface="Open Sans"/>
              <a:ea typeface="Open Sans"/>
              <a:cs typeface="Open Sans"/>
            </a:endParaRPr>
          </a:p>
          <a:p>
            <a:r>
              <a:rPr lang="cs-CZ" sz="2000" dirty="0">
                <a:latin typeface="Open Sans"/>
                <a:ea typeface="Open Sans"/>
                <a:cs typeface="Open Sans"/>
              </a:rPr>
              <a:t>Tel.: +420 773 765 000</a:t>
            </a:r>
            <a:endParaRPr lang="cs-CZ" sz="2000" dirty="0">
              <a:latin typeface="Open Sans"/>
              <a:ea typeface="Open Sans" panose="020B0606030504020204" pitchFamily="34" charset="0"/>
              <a:cs typeface="Open Sans"/>
            </a:endParaRPr>
          </a:p>
          <a:p>
            <a:r>
              <a:rPr lang="cs-CZ" sz="2000" dirty="0">
                <a:latin typeface="Open Sans"/>
                <a:ea typeface="Open Sans"/>
                <a:cs typeface="Open Sans"/>
              </a:rPr>
              <a:t>E-mail: </a:t>
            </a:r>
            <a:r>
              <a:rPr lang="cs-CZ" sz="2000" dirty="0"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europass@npi.cz</a:t>
            </a:r>
            <a:endParaRPr lang="cs-CZ" sz="2000" dirty="0">
              <a:latin typeface="Open Sans"/>
              <a:ea typeface="Open Sans"/>
              <a:cs typeface="Open Sans"/>
            </a:endParaRPr>
          </a:p>
          <a:p>
            <a:endParaRPr lang="cs-CZ" sz="2000" dirty="0">
              <a:latin typeface="Open Sans"/>
              <a:ea typeface="Open Sans" panose="020B0606030504020204" pitchFamily="34" charset="0"/>
              <a:cs typeface="Open Sans"/>
            </a:endParaRPr>
          </a:p>
          <a:p>
            <a:r>
              <a:rPr lang="cs-CZ" sz="2000" dirty="0">
                <a:latin typeface="Open Sans"/>
                <a:ea typeface="Open Sans" panose="020B0606030504020204" pitchFamily="34" charset="0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https://europass.cz/</a:t>
            </a:r>
            <a:endParaRPr lang="cs-CZ" sz="2000" dirty="0">
              <a:latin typeface="Open Sans"/>
              <a:ea typeface="Open Sans" panose="020B0606030504020204" pitchFamily="34" charset="0"/>
              <a:cs typeface="Open Sans"/>
            </a:endParaRPr>
          </a:p>
          <a:p>
            <a:r>
              <a:rPr lang="cs-CZ" sz="2000" dirty="0">
                <a:latin typeface="Open Sans"/>
                <a:ea typeface="Open Sans" panose="020B0606030504020204" pitchFamily="34" charset="0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https://www.eqf.cz</a:t>
            </a:r>
            <a:r>
              <a:rPr lang="cs-CZ" sz="2000" dirty="0">
                <a:latin typeface="Open Sans"/>
                <a:ea typeface="Open Sans" panose="020B0606030504020204" pitchFamily="34" charset="0"/>
                <a:cs typeface="Open Sans"/>
              </a:rPr>
              <a:t> </a:t>
            </a:r>
            <a:endParaRPr lang="cs-CZ" sz="2000" dirty="0">
              <a:latin typeface="Calibri"/>
              <a:ea typeface="Open Sans" panose="020B0606030504020204" pitchFamily="34" charset="0"/>
              <a:cs typeface="Calibri"/>
            </a:endParaRPr>
          </a:p>
          <a:p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236BD0E-D1C5-F804-E96C-D61AA9C63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3086" y="1380203"/>
            <a:ext cx="614494" cy="643756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7002C73-525E-EA0C-715C-0918A3E65E48}"/>
              </a:ext>
            </a:extLst>
          </p:cNvPr>
          <p:cNvGrpSpPr/>
          <p:nvPr/>
        </p:nvGrpSpPr>
        <p:grpSpPr>
          <a:xfrm>
            <a:off x="9007300" y="2946063"/>
            <a:ext cx="2663556" cy="2897525"/>
            <a:chOff x="9528444" y="941456"/>
            <a:chExt cx="2663556" cy="2897525"/>
          </a:xfrm>
        </p:grpSpPr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06460B69-8C1D-6E51-0CCE-572AAD492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5863" y="2485746"/>
              <a:ext cx="2142861" cy="49351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7F2597EF-04B3-4F54-7993-5BFC4866D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8444" y="2638807"/>
              <a:ext cx="2663556" cy="615107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E486CFC1-5EE0-5904-29C3-AE16D09B5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1305" y="2866254"/>
              <a:ext cx="2660695" cy="613676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D0B26BCE-4719-7F28-0ED5-3F6E9785C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1452" y="3093700"/>
              <a:ext cx="2550548" cy="587927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7F699437-471D-3656-B5BB-87689730D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1960" y="3319716"/>
              <a:ext cx="2170040" cy="50066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1145DF62-8D40-327A-FF49-5F82741D80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3163" y="3558606"/>
              <a:ext cx="1220201" cy="2803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51F28E4-6ED1-65E2-775E-5D83B88B7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8711" y="989463"/>
              <a:ext cx="2313088" cy="1725160"/>
            </a:xfrm>
            <a:custGeom>
              <a:avLst/>
              <a:gdLst>
                <a:gd name="T0" fmla="*/ 13812 w 14561"/>
                <a:gd name="T1" fmla="*/ 6652 h 10857"/>
                <a:gd name="T2" fmla="*/ 8618 w 14561"/>
                <a:gd name="T3" fmla="*/ 121 h 10857"/>
                <a:gd name="T4" fmla="*/ 7520 w 14561"/>
                <a:gd name="T5" fmla="*/ 792 h 10857"/>
                <a:gd name="T6" fmla="*/ 2667 w 14561"/>
                <a:gd name="T7" fmla="*/ 3336 h 10857"/>
                <a:gd name="T8" fmla="*/ 1437 w 14561"/>
                <a:gd name="T9" fmla="*/ 3914 h 10857"/>
                <a:gd name="T10" fmla="*/ 205 w 14561"/>
                <a:gd name="T11" fmla="*/ 4556 h 10857"/>
                <a:gd name="T12" fmla="*/ 3728 w 14561"/>
                <a:gd name="T13" fmla="*/ 2743 h 10857"/>
                <a:gd name="T14" fmla="*/ 4911 w 14561"/>
                <a:gd name="T15" fmla="*/ 2030 h 10857"/>
                <a:gd name="T16" fmla="*/ 6141 w 14561"/>
                <a:gd name="T17" fmla="*/ 1306 h 10857"/>
                <a:gd name="T18" fmla="*/ 709 w 14561"/>
                <a:gd name="T19" fmla="*/ 5739 h 10857"/>
                <a:gd name="T20" fmla="*/ 2009 w 14561"/>
                <a:gd name="T21" fmla="*/ 5077 h 10857"/>
                <a:gd name="T22" fmla="*/ 3298 w 14561"/>
                <a:gd name="T23" fmla="*/ 4462 h 10857"/>
                <a:gd name="T24" fmla="*/ 4550 w 14561"/>
                <a:gd name="T25" fmla="*/ 3881 h 10857"/>
                <a:gd name="T26" fmla="*/ 5752 w 14561"/>
                <a:gd name="T27" fmla="*/ 3297 h 10857"/>
                <a:gd name="T28" fmla="*/ 5697 w 14561"/>
                <a:gd name="T29" fmla="*/ 3333 h 10857"/>
                <a:gd name="T30" fmla="*/ 6852 w 14561"/>
                <a:gd name="T31" fmla="*/ 2676 h 10857"/>
                <a:gd name="T32" fmla="*/ 8023 w 14561"/>
                <a:gd name="T33" fmla="*/ 1975 h 10857"/>
                <a:gd name="T34" fmla="*/ 9239 w 14561"/>
                <a:gd name="T35" fmla="*/ 1250 h 10857"/>
                <a:gd name="T36" fmla="*/ 1342 w 14561"/>
                <a:gd name="T37" fmla="*/ 6979 h 10857"/>
                <a:gd name="T38" fmla="*/ 2639 w 14561"/>
                <a:gd name="T39" fmla="*/ 6302 h 10857"/>
                <a:gd name="T40" fmla="*/ 3934 w 14561"/>
                <a:gd name="T41" fmla="*/ 5675 h 10857"/>
                <a:gd name="T42" fmla="*/ 5199 w 14561"/>
                <a:gd name="T43" fmla="*/ 5088 h 10857"/>
                <a:gd name="T44" fmla="*/ 6415 w 14561"/>
                <a:gd name="T45" fmla="*/ 4508 h 10857"/>
                <a:gd name="T46" fmla="*/ 6370 w 14561"/>
                <a:gd name="T47" fmla="*/ 4553 h 10857"/>
                <a:gd name="T48" fmla="*/ 7523 w 14561"/>
                <a:gd name="T49" fmla="*/ 3911 h 10857"/>
                <a:gd name="T50" fmla="*/ 8687 w 14561"/>
                <a:gd name="T51" fmla="*/ 3222 h 10857"/>
                <a:gd name="T52" fmla="*/ 9888 w 14561"/>
                <a:gd name="T53" fmla="*/ 2499 h 10857"/>
                <a:gd name="T54" fmla="*/ 1977 w 14561"/>
                <a:gd name="T55" fmla="*/ 8222 h 10857"/>
                <a:gd name="T56" fmla="*/ 3270 w 14561"/>
                <a:gd name="T57" fmla="*/ 7532 h 10857"/>
                <a:gd name="T58" fmla="*/ 4568 w 14561"/>
                <a:gd name="T59" fmla="*/ 6891 h 10857"/>
                <a:gd name="T60" fmla="*/ 5844 w 14561"/>
                <a:gd name="T61" fmla="*/ 6294 h 10857"/>
                <a:gd name="T62" fmla="*/ 7074 w 14561"/>
                <a:gd name="T63" fmla="*/ 5716 h 10857"/>
                <a:gd name="T64" fmla="*/ 8257 w 14561"/>
                <a:gd name="T65" fmla="*/ 5123 h 10857"/>
                <a:gd name="T66" fmla="*/ 8194 w 14561"/>
                <a:gd name="T67" fmla="*/ 5142 h 10857"/>
                <a:gd name="T68" fmla="*/ 9353 w 14561"/>
                <a:gd name="T69" fmla="*/ 4465 h 10857"/>
                <a:gd name="T70" fmla="*/ 10541 w 14561"/>
                <a:gd name="T71" fmla="*/ 3748 h 10857"/>
                <a:gd name="T72" fmla="*/ 2617 w 14561"/>
                <a:gd name="T73" fmla="*/ 9468 h 10857"/>
                <a:gd name="T74" fmla="*/ 3900 w 14561"/>
                <a:gd name="T75" fmla="*/ 8767 h 10857"/>
                <a:gd name="T76" fmla="*/ 5200 w 14561"/>
                <a:gd name="T77" fmla="*/ 8111 h 10857"/>
                <a:gd name="T78" fmla="*/ 6485 w 14561"/>
                <a:gd name="T79" fmla="*/ 7503 h 10857"/>
                <a:gd name="T80" fmla="*/ 7729 w 14561"/>
                <a:gd name="T81" fmla="*/ 6924 h 10857"/>
                <a:gd name="T82" fmla="*/ 8925 w 14561"/>
                <a:gd name="T83" fmla="*/ 6337 h 10857"/>
                <a:gd name="T84" fmla="*/ 8867 w 14561"/>
                <a:gd name="T85" fmla="*/ 6367 h 10857"/>
                <a:gd name="T86" fmla="*/ 10022 w 14561"/>
                <a:gd name="T87" fmla="*/ 5705 h 10857"/>
                <a:gd name="T88" fmla="*/ 11199 w 14561"/>
                <a:gd name="T89" fmla="*/ 4997 h 10857"/>
                <a:gd name="T90" fmla="*/ 3261 w 14561"/>
                <a:gd name="T91" fmla="*/ 10716 h 10857"/>
                <a:gd name="T92" fmla="*/ 4531 w 14561"/>
                <a:gd name="T93" fmla="*/ 10005 h 10857"/>
                <a:gd name="T94" fmla="*/ 5830 w 14561"/>
                <a:gd name="T95" fmla="*/ 9335 h 10857"/>
                <a:gd name="T96" fmla="*/ 7122 w 14561"/>
                <a:gd name="T97" fmla="*/ 8714 h 10857"/>
                <a:gd name="T98" fmla="*/ 8381 w 14561"/>
                <a:gd name="T99" fmla="*/ 8130 h 10857"/>
                <a:gd name="T100" fmla="*/ 9590 w 14561"/>
                <a:gd name="T101" fmla="*/ 7549 h 10857"/>
                <a:gd name="T102" fmla="*/ 9539 w 14561"/>
                <a:gd name="T103" fmla="*/ 7589 h 10857"/>
                <a:gd name="T104" fmla="*/ 10693 w 14561"/>
                <a:gd name="T105" fmla="*/ 6941 h 10857"/>
                <a:gd name="T106" fmla="*/ 11861 w 14561"/>
                <a:gd name="T107" fmla="*/ 6245 h 10857"/>
                <a:gd name="T108" fmla="*/ 6361 w 14561"/>
                <a:gd name="T109" fmla="*/ 10661 h 10857"/>
                <a:gd name="T110" fmla="*/ 7618 w 14561"/>
                <a:gd name="T111" fmla="*/ 9943 h 10857"/>
                <a:gd name="T112" fmla="*/ 8913 w 14561"/>
                <a:gd name="T113" fmla="*/ 9259 h 10857"/>
                <a:gd name="T114" fmla="*/ 10210 w 14561"/>
                <a:gd name="T115" fmla="*/ 8625 h 10857"/>
                <a:gd name="T116" fmla="*/ 11481 w 14561"/>
                <a:gd name="T117" fmla="*/ 8034 h 10857"/>
                <a:gd name="T118" fmla="*/ 12703 w 14561"/>
                <a:gd name="T119" fmla="*/ 7455 h 10857"/>
                <a:gd name="T120" fmla="*/ 12078 w 14561"/>
                <a:gd name="T121" fmla="*/ 9389 h 10857"/>
                <a:gd name="T122" fmla="*/ 12015 w 14561"/>
                <a:gd name="T123" fmla="*/ 9402 h 10857"/>
                <a:gd name="T124" fmla="*/ 13176 w 14561"/>
                <a:gd name="T125" fmla="*/ 8718 h 1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1" h="10857">
                  <a:moveTo>
                    <a:pt x="14561" y="8063"/>
                  </a:moveTo>
                  <a:lnTo>
                    <a:pt x="14550" y="8039"/>
                  </a:lnTo>
                  <a:lnTo>
                    <a:pt x="14540" y="8016"/>
                  </a:lnTo>
                  <a:lnTo>
                    <a:pt x="14530" y="7993"/>
                  </a:lnTo>
                  <a:lnTo>
                    <a:pt x="14520" y="7970"/>
                  </a:lnTo>
                  <a:lnTo>
                    <a:pt x="14510" y="7947"/>
                  </a:lnTo>
                  <a:lnTo>
                    <a:pt x="14500" y="7924"/>
                  </a:lnTo>
                  <a:lnTo>
                    <a:pt x="14491" y="7901"/>
                  </a:lnTo>
                  <a:lnTo>
                    <a:pt x="14481" y="7879"/>
                  </a:lnTo>
                  <a:lnTo>
                    <a:pt x="14468" y="7880"/>
                  </a:lnTo>
                  <a:lnTo>
                    <a:pt x="14454" y="7882"/>
                  </a:lnTo>
                  <a:lnTo>
                    <a:pt x="14442" y="7886"/>
                  </a:lnTo>
                  <a:lnTo>
                    <a:pt x="14429" y="7891"/>
                  </a:lnTo>
                  <a:lnTo>
                    <a:pt x="14419" y="7897"/>
                  </a:lnTo>
                  <a:lnTo>
                    <a:pt x="14410" y="7904"/>
                  </a:lnTo>
                  <a:lnTo>
                    <a:pt x="14403" y="7911"/>
                  </a:lnTo>
                  <a:lnTo>
                    <a:pt x="14396" y="7919"/>
                  </a:lnTo>
                  <a:lnTo>
                    <a:pt x="14389" y="7927"/>
                  </a:lnTo>
                  <a:lnTo>
                    <a:pt x="14383" y="7937"/>
                  </a:lnTo>
                  <a:lnTo>
                    <a:pt x="14379" y="7946"/>
                  </a:lnTo>
                  <a:lnTo>
                    <a:pt x="14376" y="7956"/>
                  </a:lnTo>
                  <a:lnTo>
                    <a:pt x="14373" y="7966"/>
                  </a:lnTo>
                  <a:lnTo>
                    <a:pt x="14371" y="7977"/>
                  </a:lnTo>
                  <a:lnTo>
                    <a:pt x="14371" y="7988"/>
                  </a:lnTo>
                  <a:lnTo>
                    <a:pt x="14371" y="7998"/>
                  </a:lnTo>
                  <a:lnTo>
                    <a:pt x="14372" y="8009"/>
                  </a:lnTo>
                  <a:lnTo>
                    <a:pt x="14376" y="8019"/>
                  </a:lnTo>
                  <a:lnTo>
                    <a:pt x="14379" y="8029"/>
                  </a:lnTo>
                  <a:lnTo>
                    <a:pt x="14383" y="8039"/>
                  </a:lnTo>
                  <a:lnTo>
                    <a:pt x="14389" y="8049"/>
                  </a:lnTo>
                  <a:lnTo>
                    <a:pt x="14396" y="8058"/>
                  </a:lnTo>
                  <a:lnTo>
                    <a:pt x="14404" y="8066"/>
                  </a:lnTo>
                  <a:lnTo>
                    <a:pt x="14412" y="8073"/>
                  </a:lnTo>
                  <a:lnTo>
                    <a:pt x="14419" y="8080"/>
                  </a:lnTo>
                  <a:lnTo>
                    <a:pt x="14429" y="8085"/>
                  </a:lnTo>
                  <a:lnTo>
                    <a:pt x="14438" y="8090"/>
                  </a:lnTo>
                  <a:lnTo>
                    <a:pt x="14448" y="8093"/>
                  </a:lnTo>
                  <a:lnTo>
                    <a:pt x="14459" y="8095"/>
                  </a:lnTo>
                  <a:lnTo>
                    <a:pt x="14469" y="8098"/>
                  </a:lnTo>
                  <a:lnTo>
                    <a:pt x="14480" y="8098"/>
                  </a:lnTo>
                  <a:lnTo>
                    <a:pt x="14490" y="8098"/>
                  </a:lnTo>
                  <a:lnTo>
                    <a:pt x="14501" y="8095"/>
                  </a:lnTo>
                  <a:lnTo>
                    <a:pt x="14511" y="8093"/>
                  </a:lnTo>
                  <a:lnTo>
                    <a:pt x="14521" y="8090"/>
                  </a:lnTo>
                  <a:lnTo>
                    <a:pt x="14531" y="8085"/>
                  </a:lnTo>
                  <a:lnTo>
                    <a:pt x="14539" y="8081"/>
                  </a:lnTo>
                  <a:lnTo>
                    <a:pt x="14547" y="8075"/>
                  </a:lnTo>
                  <a:lnTo>
                    <a:pt x="14554" y="8070"/>
                  </a:lnTo>
                  <a:lnTo>
                    <a:pt x="14561" y="8063"/>
                  </a:lnTo>
                  <a:close/>
                  <a:moveTo>
                    <a:pt x="13930" y="6803"/>
                  </a:moveTo>
                  <a:lnTo>
                    <a:pt x="13909" y="6767"/>
                  </a:lnTo>
                  <a:lnTo>
                    <a:pt x="13888" y="6729"/>
                  </a:lnTo>
                  <a:lnTo>
                    <a:pt x="13867" y="6690"/>
                  </a:lnTo>
                  <a:lnTo>
                    <a:pt x="13846" y="6652"/>
                  </a:lnTo>
                  <a:lnTo>
                    <a:pt x="13837" y="6651"/>
                  </a:lnTo>
                  <a:lnTo>
                    <a:pt x="13829" y="6650"/>
                  </a:lnTo>
                  <a:lnTo>
                    <a:pt x="13820" y="6651"/>
                  </a:lnTo>
                  <a:lnTo>
                    <a:pt x="13812" y="6652"/>
                  </a:lnTo>
                  <a:lnTo>
                    <a:pt x="13803" y="6653"/>
                  </a:lnTo>
                  <a:lnTo>
                    <a:pt x="13794" y="6657"/>
                  </a:lnTo>
                  <a:lnTo>
                    <a:pt x="13786" y="6659"/>
                  </a:lnTo>
                  <a:lnTo>
                    <a:pt x="13778" y="6664"/>
                  </a:lnTo>
                  <a:lnTo>
                    <a:pt x="13768" y="6669"/>
                  </a:lnTo>
                  <a:lnTo>
                    <a:pt x="13759" y="6676"/>
                  </a:lnTo>
                  <a:lnTo>
                    <a:pt x="13751" y="6683"/>
                  </a:lnTo>
                  <a:lnTo>
                    <a:pt x="13745" y="6692"/>
                  </a:lnTo>
                  <a:lnTo>
                    <a:pt x="13738" y="6699"/>
                  </a:lnTo>
                  <a:lnTo>
                    <a:pt x="13732" y="6708"/>
                  </a:lnTo>
                  <a:lnTo>
                    <a:pt x="13728" y="6719"/>
                  </a:lnTo>
                  <a:lnTo>
                    <a:pt x="13724" y="6729"/>
                  </a:lnTo>
                  <a:lnTo>
                    <a:pt x="13722" y="6739"/>
                  </a:lnTo>
                  <a:lnTo>
                    <a:pt x="13720" y="6749"/>
                  </a:lnTo>
                  <a:lnTo>
                    <a:pt x="13720" y="6759"/>
                  </a:lnTo>
                  <a:lnTo>
                    <a:pt x="13720" y="6770"/>
                  </a:lnTo>
                  <a:lnTo>
                    <a:pt x="13721" y="6780"/>
                  </a:lnTo>
                  <a:lnTo>
                    <a:pt x="13724" y="6791"/>
                  </a:lnTo>
                  <a:lnTo>
                    <a:pt x="13728" y="6802"/>
                  </a:lnTo>
                  <a:lnTo>
                    <a:pt x="13732" y="6812"/>
                  </a:lnTo>
                  <a:lnTo>
                    <a:pt x="13738" y="6822"/>
                  </a:lnTo>
                  <a:lnTo>
                    <a:pt x="13745" y="6830"/>
                  </a:lnTo>
                  <a:lnTo>
                    <a:pt x="13752" y="6839"/>
                  </a:lnTo>
                  <a:lnTo>
                    <a:pt x="13760" y="6845"/>
                  </a:lnTo>
                  <a:lnTo>
                    <a:pt x="13768" y="6852"/>
                  </a:lnTo>
                  <a:lnTo>
                    <a:pt x="13777" y="6857"/>
                  </a:lnTo>
                  <a:lnTo>
                    <a:pt x="13787" y="6861"/>
                  </a:lnTo>
                  <a:lnTo>
                    <a:pt x="13797" y="6866"/>
                  </a:lnTo>
                  <a:lnTo>
                    <a:pt x="13807" y="6868"/>
                  </a:lnTo>
                  <a:lnTo>
                    <a:pt x="13817" y="6869"/>
                  </a:lnTo>
                  <a:lnTo>
                    <a:pt x="13829" y="6870"/>
                  </a:lnTo>
                  <a:lnTo>
                    <a:pt x="13839" y="6869"/>
                  </a:lnTo>
                  <a:lnTo>
                    <a:pt x="13849" y="6868"/>
                  </a:lnTo>
                  <a:lnTo>
                    <a:pt x="13860" y="6866"/>
                  </a:lnTo>
                  <a:lnTo>
                    <a:pt x="13870" y="6862"/>
                  </a:lnTo>
                  <a:lnTo>
                    <a:pt x="13880" y="6857"/>
                  </a:lnTo>
                  <a:lnTo>
                    <a:pt x="13889" y="6852"/>
                  </a:lnTo>
                  <a:lnTo>
                    <a:pt x="13897" y="6846"/>
                  </a:lnTo>
                  <a:lnTo>
                    <a:pt x="13904" y="6841"/>
                  </a:lnTo>
                  <a:lnTo>
                    <a:pt x="13911" y="6834"/>
                  </a:lnTo>
                  <a:lnTo>
                    <a:pt x="13916" y="6826"/>
                  </a:lnTo>
                  <a:lnTo>
                    <a:pt x="13922" y="6820"/>
                  </a:lnTo>
                  <a:lnTo>
                    <a:pt x="13926" y="6812"/>
                  </a:lnTo>
                  <a:lnTo>
                    <a:pt x="13930" y="6803"/>
                  </a:lnTo>
                  <a:close/>
                  <a:moveTo>
                    <a:pt x="8795" y="0"/>
                  </a:moveTo>
                  <a:lnTo>
                    <a:pt x="8772" y="10"/>
                  </a:lnTo>
                  <a:lnTo>
                    <a:pt x="8747" y="20"/>
                  </a:lnTo>
                  <a:lnTo>
                    <a:pt x="8722" y="30"/>
                  </a:lnTo>
                  <a:lnTo>
                    <a:pt x="8697" y="40"/>
                  </a:lnTo>
                  <a:lnTo>
                    <a:pt x="8671" y="52"/>
                  </a:lnTo>
                  <a:lnTo>
                    <a:pt x="8646" y="63"/>
                  </a:lnTo>
                  <a:lnTo>
                    <a:pt x="8620" y="73"/>
                  </a:lnTo>
                  <a:lnTo>
                    <a:pt x="8593" y="84"/>
                  </a:lnTo>
                  <a:lnTo>
                    <a:pt x="8596" y="90"/>
                  </a:lnTo>
                  <a:lnTo>
                    <a:pt x="8599" y="95"/>
                  </a:lnTo>
                  <a:lnTo>
                    <a:pt x="8605" y="104"/>
                  </a:lnTo>
                  <a:lnTo>
                    <a:pt x="8611" y="113"/>
                  </a:lnTo>
                  <a:lnTo>
                    <a:pt x="8618" y="121"/>
                  </a:lnTo>
                  <a:lnTo>
                    <a:pt x="8626" y="129"/>
                  </a:lnTo>
                  <a:lnTo>
                    <a:pt x="8635" y="135"/>
                  </a:lnTo>
                  <a:lnTo>
                    <a:pt x="8644" y="140"/>
                  </a:lnTo>
                  <a:lnTo>
                    <a:pt x="8654" y="145"/>
                  </a:lnTo>
                  <a:lnTo>
                    <a:pt x="8663" y="148"/>
                  </a:lnTo>
                  <a:lnTo>
                    <a:pt x="8673" y="151"/>
                  </a:lnTo>
                  <a:lnTo>
                    <a:pt x="8684" y="153"/>
                  </a:lnTo>
                  <a:lnTo>
                    <a:pt x="8694" y="154"/>
                  </a:lnTo>
                  <a:lnTo>
                    <a:pt x="8706" y="153"/>
                  </a:lnTo>
                  <a:lnTo>
                    <a:pt x="8716" y="151"/>
                  </a:lnTo>
                  <a:lnTo>
                    <a:pt x="8726" y="149"/>
                  </a:lnTo>
                  <a:lnTo>
                    <a:pt x="8737" y="145"/>
                  </a:lnTo>
                  <a:lnTo>
                    <a:pt x="8747" y="140"/>
                  </a:lnTo>
                  <a:lnTo>
                    <a:pt x="8756" y="135"/>
                  </a:lnTo>
                  <a:lnTo>
                    <a:pt x="8764" y="129"/>
                  </a:lnTo>
                  <a:lnTo>
                    <a:pt x="8772" y="122"/>
                  </a:lnTo>
                  <a:lnTo>
                    <a:pt x="8780" y="114"/>
                  </a:lnTo>
                  <a:lnTo>
                    <a:pt x="8785" y="107"/>
                  </a:lnTo>
                  <a:lnTo>
                    <a:pt x="8791" y="98"/>
                  </a:lnTo>
                  <a:lnTo>
                    <a:pt x="8795" y="89"/>
                  </a:lnTo>
                  <a:lnTo>
                    <a:pt x="8799" y="80"/>
                  </a:lnTo>
                  <a:lnTo>
                    <a:pt x="8802" y="70"/>
                  </a:lnTo>
                  <a:lnTo>
                    <a:pt x="8803" y="61"/>
                  </a:lnTo>
                  <a:lnTo>
                    <a:pt x="8804" y="50"/>
                  </a:lnTo>
                  <a:lnTo>
                    <a:pt x="8805" y="40"/>
                  </a:lnTo>
                  <a:lnTo>
                    <a:pt x="8804" y="30"/>
                  </a:lnTo>
                  <a:lnTo>
                    <a:pt x="8802" y="20"/>
                  </a:lnTo>
                  <a:lnTo>
                    <a:pt x="8800" y="10"/>
                  </a:lnTo>
                  <a:lnTo>
                    <a:pt x="8795" y="0"/>
                  </a:lnTo>
                  <a:close/>
                  <a:moveTo>
                    <a:pt x="7496" y="590"/>
                  </a:moveTo>
                  <a:lnTo>
                    <a:pt x="7465" y="605"/>
                  </a:lnTo>
                  <a:lnTo>
                    <a:pt x="7432" y="621"/>
                  </a:lnTo>
                  <a:lnTo>
                    <a:pt x="7401" y="636"/>
                  </a:lnTo>
                  <a:lnTo>
                    <a:pt x="7368" y="652"/>
                  </a:lnTo>
                  <a:lnTo>
                    <a:pt x="7364" y="663"/>
                  </a:lnTo>
                  <a:lnTo>
                    <a:pt x="7362" y="676"/>
                  </a:lnTo>
                  <a:lnTo>
                    <a:pt x="7359" y="687"/>
                  </a:lnTo>
                  <a:lnTo>
                    <a:pt x="7359" y="699"/>
                  </a:lnTo>
                  <a:lnTo>
                    <a:pt x="7361" y="711"/>
                  </a:lnTo>
                  <a:lnTo>
                    <a:pt x="7363" y="724"/>
                  </a:lnTo>
                  <a:lnTo>
                    <a:pt x="7367" y="735"/>
                  </a:lnTo>
                  <a:lnTo>
                    <a:pt x="7372" y="747"/>
                  </a:lnTo>
                  <a:lnTo>
                    <a:pt x="7377" y="756"/>
                  </a:lnTo>
                  <a:lnTo>
                    <a:pt x="7384" y="765"/>
                  </a:lnTo>
                  <a:lnTo>
                    <a:pt x="7392" y="773"/>
                  </a:lnTo>
                  <a:lnTo>
                    <a:pt x="7400" y="781"/>
                  </a:lnTo>
                  <a:lnTo>
                    <a:pt x="7409" y="787"/>
                  </a:lnTo>
                  <a:lnTo>
                    <a:pt x="7418" y="792"/>
                  </a:lnTo>
                  <a:lnTo>
                    <a:pt x="7427" y="797"/>
                  </a:lnTo>
                  <a:lnTo>
                    <a:pt x="7437" y="800"/>
                  </a:lnTo>
                  <a:lnTo>
                    <a:pt x="7447" y="803"/>
                  </a:lnTo>
                  <a:lnTo>
                    <a:pt x="7457" y="805"/>
                  </a:lnTo>
                  <a:lnTo>
                    <a:pt x="7468" y="806"/>
                  </a:lnTo>
                  <a:lnTo>
                    <a:pt x="7478" y="805"/>
                  </a:lnTo>
                  <a:lnTo>
                    <a:pt x="7489" y="803"/>
                  </a:lnTo>
                  <a:lnTo>
                    <a:pt x="7500" y="801"/>
                  </a:lnTo>
                  <a:lnTo>
                    <a:pt x="7510" y="797"/>
                  </a:lnTo>
                  <a:lnTo>
                    <a:pt x="7520" y="792"/>
                  </a:lnTo>
                  <a:lnTo>
                    <a:pt x="7530" y="787"/>
                  </a:lnTo>
                  <a:lnTo>
                    <a:pt x="7539" y="780"/>
                  </a:lnTo>
                  <a:lnTo>
                    <a:pt x="7547" y="773"/>
                  </a:lnTo>
                  <a:lnTo>
                    <a:pt x="7553" y="765"/>
                  </a:lnTo>
                  <a:lnTo>
                    <a:pt x="7560" y="756"/>
                  </a:lnTo>
                  <a:lnTo>
                    <a:pt x="7566" y="747"/>
                  </a:lnTo>
                  <a:lnTo>
                    <a:pt x="7570" y="737"/>
                  </a:lnTo>
                  <a:lnTo>
                    <a:pt x="7574" y="728"/>
                  </a:lnTo>
                  <a:lnTo>
                    <a:pt x="7576" y="717"/>
                  </a:lnTo>
                  <a:lnTo>
                    <a:pt x="7578" y="707"/>
                  </a:lnTo>
                  <a:lnTo>
                    <a:pt x="7578" y="697"/>
                  </a:lnTo>
                  <a:lnTo>
                    <a:pt x="7578" y="686"/>
                  </a:lnTo>
                  <a:lnTo>
                    <a:pt x="7577" y="676"/>
                  </a:lnTo>
                  <a:lnTo>
                    <a:pt x="7574" y="664"/>
                  </a:lnTo>
                  <a:lnTo>
                    <a:pt x="7570" y="654"/>
                  </a:lnTo>
                  <a:lnTo>
                    <a:pt x="7566" y="644"/>
                  </a:lnTo>
                  <a:lnTo>
                    <a:pt x="7559" y="634"/>
                  </a:lnTo>
                  <a:lnTo>
                    <a:pt x="7552" y="625"/>
                  </a:lnTo>
                  <a:lnTo>
                    <a:pt x="7544" y="617"/>
                  </a:lnTo>
                  <a:lnTo>
                    <a:pt x="7537" y="609"/>
                  </a:lnTo>
                  <a:lnTo>
                    <a:pt x="7526" y="603"/>
                  </a:lnTo>
                  <a:lnTo>
                    <a:pt x="7518" y="597"/>
                  </a:lnTo>
                  <a:lnTo>
                    <a:pt x="7507" y="594"/>
                  </a:lnTo>
                  <a:lnTo>
                    <a:pt x="7496" y="590"/>
                  </a:lnTo>
                  <a:close/>
                  <a:moveTo>
                    <a:pt x="2558" y="3194"/>
                  </a:moveTo>
                  <a:lnTo>
                    <a:pt x="2472" y="3242"/>
                  </a:lnTo>
                  <a:lnTo>
                    <a:pt x="2465" y="3254"/>
                  </a:lnTo>
                  <a:lnTo>
                    <a:pt x="2459" y="3268"/>
                  </a:lnTo>
                  <a:lnTo>
                    <a:pt x="2455" y="3282"/>
                  </a:lnTo>
                  <a:lnTo>
                    <a:pt x="2454" y="3297"/>
                  </a:lnTo>
                  <a:lnTo>
                    <a:pt x="2454" y="3312"/>
                  </a:lnTo>
                  <a:lnTo>
                    <a:pt x="2455" y="3326"/>
                  </a:lnTo>
                  <a:lnTo>
                    <a:pt x="2459" y="3341"/>
                  </a:lnTo>
                  <a:lnTo>
                    <a:pt x="2466" y="3355"/>
                  </a:lnTo>
                  <a:lnTo>
                    <a:pt x="2472" y="3364"/>
                  </a:lnTo>
                  <a:lnTo>
                    <a:pt x="2478" y="3373"/>
                  </a:lnTo>
                  <a:lnTo>
                    <a:pt x="2485" y="3381"/>
                  </a:lnTo>
                  <a:lnTo>
                    <a:pt x="2493" y="3389"/>
                  </a:lnTo>
                  <a:lnTo>
                    <a:pt x="2502" y="3395"/>
                  </a:lnTo>
                  <a:lnTo>
                    <a:pt x="2511" y="3400"/>
                  </a:lnTo>
                  <a:lnTo>
                    <a:pt x="2521" y="3405"/>
                  </a:lnTo>
                  <a:lnTo>
                    <a:pt x="2530" y="3408"/>
                  </a:lnTo>
                  <a:lnTo>
                    <a:pt x="2540" y="3411"/>
                  </a:lnTo>
                  <a:lnTo>
                    <a:pt x="2551" y="3413"/>
                  </a:lnTo>
                  <a:lnTo>
                    <a:pt x="2561" y="3414"/>
                  </a:lnTo>
                  <a:lnTo>
                    <a:pt x="2573" y="3413"/>
                  </a:lnTo>
                  <a:lnTo>
                    <a:pt x="2583" y="3411"/>
                  </a:lnTo>
                  <a:lnTo>
                    <a:pt x="2593" y="3409"/>
                  </a:lnTo>
                  <a:lnTo>
                    <a:pt x="2604" y="3405"/>
                  </a:lnTo>
                  <a:lnTo>
                    <a:pt x="2614" y="3400"/>
                  </a:lnTo>
                  <a:lnTo>
                    <a:pt x="2623" y="3395"/>
                  </a:lnTo>
                  <a:lnTo>
                    <a:pt x="2632" y="3388"/>
                  </a:lnTo>
                  <a:lnTo>
                    <a:pt x="2640" y="3381"/>
                  </a:lnTo>
                  <a:lnTo>
                    <a:pt x="2648" y="3373"/>
                  </a:lnTo>
                  <a:lnTo>
                    <a:pt x="2653" y="3364"/>
                  </a:lnTo>
                  <a:lnTo>
                    <a:pt x="2659" y="3355"/>
                  </a:lnTo>
                  <a:lnTo>
                    <a:pt x="2663" y="3345"/>
                  </a:lnTo>
                  <a:lnTo>
                    <a:pt x="2667" y="3336"/>
                  </a:lnTo>
                  <a:lnTo>
                    <a:pt x="2670" y="3325"/>
                  </a:lnTo>
                  <a:lnTo>
                    <a:pt x="2671" y="3315"/>
                  </a:lnTo>
                  <a:lnTo>
                    <a:pt x="2672" y="3305"/>
                  </a:lnTo>
                  <a:lnTo>
                    <a:pt x="2671" y="3294"/>
                  </a:lnTo>
                  <a:lnTo>
                    <a:pt x="2670" y="3284"/>
                  </a:lnTo>
                  <a:lnTo>
                    <a:pt x="2668" y="3272"/>
                  </a:lnTo>
                  <a:lnTo>
                    <a:pt x="2663" y="3262"/>
                  </a:lnTo>
                  <a:lnTo>
                    <a:pt x="2659" y="3252"/>
                  </a:lnTo>
                  <a:lnTo>
                    <a:pt x="2656" y="3245"/>
                  </a:lnTo>
                  <a:lnTo>
                    <a:pt x="2651" y="3239"/>
                  </a:lnTo>
                  <a:lnTo>
                    <a:pt x="2645" y="3232"/>
                  </a:lnTo>
                  <a:lnTo>
                    <a:pt x="2640" y="3226"/>
                  </a:lnTo>
                  <a:lnTo>
                    <a:pt x="2629" y="3216"/>
                  </a:lnTo>
                  <a:lnTo>
                    <a:pt x="2616" y="3208"/>
                  </a:lnTo>
                  <a:lnTo>
                    <a:pt x="2603" y="3202"/>
                  </a:lnTo>
                  <a:lnTo>
                    <a:pt x="2588" y="3197"/>
                  </a:lnTo>
                  <a:lnTo>
                    <a:pt x="2573" y="3195"/>
                  </a:lnTo>
                  <a:lnTo>
                    <a:pt x="2558" y="3194"/>
                  </a:lnTo>
                  <a:close/>
                  <a:moveTo>
                    <a:pt x="1382" y="3856"/>
                  </a:moveTo>
                  <a:lnTo>
                    <a:pt x="1332" y="3886"/>
                  </a:lnTo>
                  <a:lnTo>
                    <a:pt x="1288" y="3911"/>
                  </a:lnTo>
                  <a:lnTo>
                    <a:pt x="1253" y="3932"/>
                  </a:lnTo>
                  <a:lnTo>
                    <a:pt x="1227" y="3948"/>
                  </a:lnTo>
                  <a:lnTo>
                    <a:pt x="1227" y="3962"/>
                  </a:lnTo>
                  <a:lnTo>
                    <a:pt x="1229" y="3978"/>
                  </a:lnTo>
                  <a:lnTo>
                    <a:pt x="1233" y="3993"/>
                  </a:lnTo>
                  <a:lnTo>
                    <a:pt x="1239" y="4007"/>
                  </a:lnTo>
                  <a:lnTo>
                    <a:pt x="1244" y="4016"/>
                  </a:lnTo>
                  <a:lnTo>
                    <a:pt x="1251" y="4025"/>
                  </a:lnTo>
                  <a:lnTo>
                    <a:pt x="1259" y="4033"/>
                  </a:lnTo>
                  <a:lnTo>
                    <a:pt x="1267" y="4041"/>
                  </a:lnTo>
                  <a:lnTo>
                    <a:pt x="1276" y="4047"/>
                  </a:lnTo>
                  <a:lnTo>
                    <a:pt x="1285" y="4052"/>
                  </a:lnTo>
                  <a:lnTo>
                    <a:pt x="1294" y="4057"/>
                  </a:lnTo>
                  <a:lnTo>
                    <a:pt x="1304" y="4060"/>
                  </a:lnTo>
                  <a:lnTo>
                    <a:pt x="1314" y="4063"/>
                  </a:lnTo>
                  <a:lnTo>
                    <a:pt x="1324" y="4065"/>
                  </a:lnTo>
                  <a:lnTo>
                    <a:pt x="1335" y="4066"/>
                  </a:lnTo>
                  <a:lnTo>
                    <a:pt x="1345" y="4065"/>
                  </a:lnTo>
                  <a:lnTo>
                    <a:pt x="1357" y="4063"/>
                  </a:lnTo>
                  <a:lnTo>
                    <a:pt x="1367" y="4061"/>
                  </a:lnTo>
                  <a:lnTo>
                    <a:pt x="1377" y="4057"/>
                  </a:lnTo>
                  <a:lnTo>
                    <a:pt x="1387" y="4052"/>
                  </a:lnTo>
                  <a:lnTo>
                    <a:pt x="1397" y="4047"/>
                  </a:lnTo>
                  <a:lnTo>
                    <a:pt x="1406" y="4040"/>
                  </a:lnTo>
                  <a:lnTo>
                    <a:pt x="1414" y="4033"/>
                  </a:lnTo>
                  <a:lnTo>
                    <a:pt x="1420" y="4025"/>
                  </a:lnTo>
                  <a:lnTo>
                    <a:pt x="1427" y="4016"/>
                  </a:lnTo>
                  <a:lnTo>
                    <a:pt x="1433" y="4007"/>
                  </a:lnTo>
                  <a:lnTo>
                    <a:pt x="1437" y="3997"/>
                  </a:lnTo>
                  <a:lnTo>
                    <a:pt x="1441" y="3988"/>
                  </a:lnTo>
                  <a:lnTo>
                    <a:pt x="1443" y="3977"/>
                  </a:lnTo>
                  <a:lnTo>
                    <a:pt x="1445" y="3967"/>
                  </a:lnTo>
                  <a:lnTo>
                    <a:pt x="1445" y="3957"/>
                  </a:lnTo>
                  <a:lnTo>
                    <a:pt x="1445" y="3946"/>
                  </a:lnTo>
                  <a:lnTo>
                    <a:pt x="1444" y="3936"/>
                  </a:lnTo>
                  <a:lnTo>
                    <a:pt x="1441" y="3924"/>
                  </a:lnTo>
                  <a:lnTo>
                    <a:pt x="1437" y="3914"/>
                  </a:lnTo>
                  <a:lnTo>
                    <a:pt x="1433" y="3904"/>
                  </a:lnTo>
                  <a:lnTo>
                    <a:pt x="1428" y="3896"/>
                  </a:lnTo>
                  <a:lnTo>
                    <a:pt x="1423" y="3888"/>
                  </a:lnTo>
                  <a:lnTo>
                    <a:pt x="1417" y="3882"/>
                  </a:lnTo>
                  <a:lnTo>
                    <a:pt x="1410" y="3876"/>
                  </a:lnTo>
                  <a:lnTo>
                    <a:pt x="1405" y="3870"/>
                  </a:lnTo>
                  <a:lnTo>
                    <a:pt x="1397" y="3865"/>
                  </a:lnTo>
                  <a:lnTo>
                    <a:pt x="1390" y="3860"/>
                  </a:lnTo>
                  <a:lnTo>
                    <a:pt x="1382" y="3856"/>
                  </a:lnTo>
                  <a:close/>
                  <a:moveTo>
                    <a:pt x="168" y="4516"/>
                  </a:moveTo>
                  <a:lnTo>
                    <a:pt x="147" y="4525"/>
                  </a:lnTo>
                  <a:lnTo>
                    <a:pt x="126" y="4534"/>
                  </a:lnTo>
                  <a:lnTo>
                    <a:pt x="106" y="4544"/>
                  </a:lnTo>
                  <a:lnTo>
                    <a:pt x="84" y="4553"/>
                  </a:lnTo>
                  <a:lnTo>
                    <a:pt x="63" y="4563"/>
                  </a:lnTo>
                  <a:lnTo>
                    <a:pt x="43" y="4572"/>
                  </a:lnTo>
                  <a:lnTo>
                    <a:pt x="22" y="4582"/>
                  </a:lnTo>
                  <a:lnTo>
                    <a:pt x="1" y="4591"/>
                  </a:lnTo>
                  <a:lnTo>
                    <a:pt x="0" y="4600"/>
                  </a:lnTo>
                  <a:lnTo>
                    <a:pt x="0" y="4609"/>
                  </a:lnTo>
                  <a:lnTo>
                    <a:pt x="0" y="4617"/>
                  </a:lnTo>
                  <a:lnTo>
                    <a:pt x="1" y="4626"/>
                  </a:lnTo>
                  <a:lnTo>
                    <a:pt x="3" y="4634"/>
                  </a:lnTo>
                  <a:lnTo>
                    <a:pt x="6" y="4642"/>
                  </a:lnTo>
                  <a:lnTo>
                    <a:pt x="8" y="4650"/>
                  </a:lnTo>
                  <a:lnTo>
                    <a:pt x="13" y="4659"/>
                  </a:lnTo>
                  <a:lnTo>
                    <a:pt x="18" y="4668"/>
                  </a:lnTo>
                  <a:lnTo>
                    <a:pt x="25" y="4677"/>
                  </a:lnTo>
                  <a:lnTo>
                    <a:pt x="32" y="4685"/>
                  </a:lnTo>
                  <a:lnTo>
                    <a:pt x="41" y="4693"/>
                  </a:lnTo>
                  <a:lnTo>
                    <a:pt x="49" y="4699"/>
                  </a:lnTo>
                  <a:lnTo>
                    <a:pt x="58" y="4704"/>
                  </a:lnTo>
                  <a:lnTo>
                    <a:pt x="68" y="4709"/>
                  </a:lnTo>
                  <a:lnTo>
                    <a:pt x="78" y="4712"/>
                  </a:lnTo>
                  <a:lnTo>
                    <a:pt x="88" y="4715"/>
                  </a:lnTo>
                  <a:lnTo>
                    <a:pt x="98" y="4717"/>
                  </a:lnTo>
                  <a:lnTo>
                    <a:pt x="108" y="4718"/>
                  </a:lnTo>
                  <a:lnTo>
                    <a:pt x="119" y="4717"/>
                  </a:lnTo>
                  <a:lnTo>
                    <a:pt x="129" y="4715"/>
                  </a:lnTo>
                  <a:lnTo>
                    <a:pt x="140" y="4713"/>
                  </a:lnTo>
                  <a:lnTo>
                    <a:pt x="151" y="4709"/>
                  </a:lnTo>
                  <a:lnTo>
                    <a:pt x="161" y="4704"/>
                  </a:lnTo>
                  <a:lnTo>
                    <a:pt x="171" y="4699"/>
                  </a:lnTo>
                  <a:lnTo>
                    <a:pt x="179" y="4692"/>
                  </a:lnTo>
                  <a:lnTo>
                    <a:pt x="188" y="4685"/>
                  </a:lnTo>
                  <a:lnTo>
                    <a:pt x="194" y="4677"/>
                  </a:lnTo>
                  <a:lnTo>
                    <a:pt x="201" y="4668"/>
                  </a:lnTo>
                  <a:lnTo>
                    <a:pt x="205" y="4659"/>
                  </a:lnTo>
                  <a:lnTo>
                    <a:pt x="210" y="4649"/>
                  </a:lnTo>
                  <a:lnTo>
                    <a:pt x="214" y="4640"/>
                  </a:lnTo>
                  <a:lnTo>
                    <a:pt x="217" y="4629"/>
                  </a:lnTo>
                  <a:lnTo>
                    <a:pt x="218" y="4619"/>
                  </a:lnTo>
                  <a:lnTo>
                    <a:pt x="219" y="4609"/>
                  </a:lnTo>
                  <a:lnTo>
                    <a:pt x="218" y="4598"/>
                  </a:lnTo>
                  <a:lnTo>
                    <a:pt x="217" y="4588"/>
                  </a:lnTo>
                  <a:lnTo>
                    <a:pt x="214" y="4576"/>
                  </a:lnTo>
                  <a:lnTo>
                    <a:pt x="211" y="4566"/>
                  </a:lnTo>
                  <a:lnTo>
                    <a:pt x="205" y="4556"/>
                  </a:lnTo>
                  <a:lnTo>
                    <a:pt x="199" y="4544"/>
                  </a:lnTo>
                  <a:lnTo>
                    <a:pt x="190" y="4533"/>
                  </a:lnTo>
                  <a:lnTo>
                    <a:pt x="180" y="4524"/>
                  </a:lnTo>
                  <a:lnTo>
                    <a:pt x="168" y="4516"/>
                  </a:lnTo>
                  <a:close/>
                  <a:moveTo>
                    <a:pt x="3840" y="2748"/>
                  </a:moveTo>
                  <a:lnTo>
                    <a:pt x="3850" y="2743"/>
                  </a:lnTo>
                  <a:lnTo>
                    <a:pt x="3859" y="2736"/>
                  </a:lnTo>
                  <a:lnTo>
                    <a:pt x="3867" y="2729"/>
                  </a:lnTo>
                  <a:lnTo>
                    <a:pt x="3874" y="2721"/>
                  </a:lnTo>
                  <a:lnTo>
                    <a:pt x="3881" y="2712"/>
                  </a:lnTo>
                  <a:lnTo>
                    <a:pt x="3886" y="2703"/>
                  </a:lnTo>
                  <a:lnTo>
                    <a:pt x="3891" y="2693"/>
                  </a:lnTo>
                  <a:lnTo>
                    <a:pt x="3894" y="2684"/>
                  </a:lnTo>
                  <a:lnTo>
                    <a:pt x="3896" y="2673"/>
                  </a:lnTo>
                  <a:lnTo>
                    <a:pt x="3897" y="2663"/>
                  </a:lnTo>
                  <a:lnTo>
                    <a:pt x="3898" y="2653"/>
                  </a:lnTo>
                  <a:lnTo>
                    <a:pt x="3898" y="2642"/>
                  </a:lnTo>
                  <a:lnTo>
                    <a:pt x="3896" y="2632"/>
                  </a:lnTo>
                  <a:lnTo>
                    <a:pt x="3894" y="2620"/>
                  </a:lnTo>
                  <a:lnTo>
                    <a:pt x="3891" y="2610"/>
                  </a:lnTo>
                  <a:lnTo>
                    <a:pt x="3886" y="2600"/>
                  </a:lnTo>
                  <a:lnTo>
                    <a:pt x="3879" y="2591"/>
                  </a:lnTo>
                  <a:lnTo>
                    <a:pt x="3874" y="2582"/>
                  </a:lnTo>
                  <a:lnTo>
                    <a:pt x="3866" y="2574"/>
                  </a:lnTo>
                  <a:lnTo>
                    <a:pt x="3858" y="2566"/>
                  </a:lnTo>
                  <a:lnTo>
                    <a:pt x="3849" y="2561"/>
                  </a:lnTo>
                  <a:lnTo>
                    <a:pt x="3840" y="2555"/>
                  </a:lnTo>
                  <a:lnTo>
                    <a:pt x="3831" y="2551"/>
                  </a:lnTo>
                  <a:lnTo>
                    <a:pt x="3821" y="2547"/>
                  </a:lnTo>
                  <a:lnTo>
                    <a:pt x="3811" y="2544"/>
                  </a:lnTo>
                  <a:lnTo>
                    <a:pt x="3801" y="2543"/>
                  </a:lnTo>
                  <a:lnTo>
                    <a:pt x="3790" y="2542"/>
                  </a:lnTo>
                  <a:lnTo>
                    <a:pt x="3780" y="2543"/>
                  </a:lnTo>
                  <a:lnTo>
                    <a:pt x="3768" y="2544"/>
                  </a:lnTo>
                  <a:lnTo>
                    <a:pt x="3758" y="2546"/>
                  </a:lnTo>
                  <a:lnTo>
                    <a:pt x="3748" y="2550"/>
                  </a:lnTo>
                  <a:lnTo>
                    <a:pt x="3738" y="2555"/>
                  </a:lnTo>
                  <a:lnTo>
                    <a:pt x="3728" y="2561"/>
                  </a:lnTo>
                  <a:lnTo>
                    <a:pt x="3719" y="2568"/>
                  </a:lnTo>
                  <a:lnTo>
                    <a:pt x="3711" y="2574"/>
                  </a:lnTo>
                  <a:lnTo>
                    <a:pt x="3705" y="2582"/>
                  </a:lnTo>
                  <a:lnTo>
                    <a:pt x="3698" y="2591"/>
                  </a:lnTo>
                  <a:lnTo>
                    <a:pt x="3692" y="2600"/>
                  </a:lnTo>
                  <a:lnTo>
                    <a:pt x="3688" y="2610"/>
                  </a:lnTo>
                  <a:lnTo>
                    <a:pt x="3684" y="2619"/>
                  </a:lnTo>
                  <a:lnTo>
                    <a:pt x="3682" y="2629"/>
                  </a:lnTo>
                  <a:lnTo>
                    <a:pt x="3680" y="2641"/>
                  </a:lnTo>
                  <a:lnTo>
                    <a:pt x="3680" y="2651"/>
                  </a:lnTo>
                  <a:lnTo>
                    <a:pt x="3680" y="2662"/>
                  </a:lnTo>
                  <a:lnTo>
                    <a:pt x="3681" y="2672"/>
                  </a:lnTo>
                  <a:lnTo>
                    <a:pt x="3684" y="2682"/>
                  </a:lnTo>
                  <a:lnTo>
                    <a:pt x="3688" y="2693"/>
                  </a:lnTo>
                  <a:lnTo>
                    <a:pt x="3692" y="2703"/>
                  </a:lnTo>
                  <a:lnTo>
                    <a:pt x="3698" y="2712"/>
                  </a:lnTo>
                  <a:lnTo>
                    <a:pt x="3705" y="2721"/>
                  </a:lnTo>
                  <a:lnTo>
                    <a:pt x="3712" y="2729"/>
                  </a:lnTo>
                  <a:lnTo>
                    <a:pt x="3720" y="2737"/>
                  </a:lnTo>
                  <a:lnTo>
                    <a:pt x="3728" y="2743"/>
                  </a:lnTo>
                  <a:lnTo>
                    <a:pt x="3737" y="2748"/>
                  </a:lnTo>
                  <a:lnTo>
                    <a:pt x="3747" y="2753"/>
                  </a:lnTo>
                  <a:lnTo>
                    <a:pt x="3757" y="2756"/>
                  </a:lnTo>
                  <a:lnTo>
                    <a:pt x="3767" y="2759"/>
                  </a:lnTo>
                  <a:lnTo>
                    <a:pt x="3777" y="2761"/>
                  </a:lnTo>
                  <a:lnTo>
                    <a:pt x="3789" y="2762"/>
                  </a:lnTo>
                  <a:lnTo>
                    <a:pt x="3799" y="2761"/>
                  </a:lnTo>
                  <a:lnTo>
                    <a:pt x="3809" y="2759"/>
                  </a:lnTo>
                  <a:lnTo>
                    <a:pt x="3820" y="2757"/>
                  </a:lnTo>
                  <a:lnTo>
                    <a:pt x="3830" y="2753"/>
                  </a:lnTo>
                  <a:lnTo>
                    <a:pt x="3840" y="2748"/>
                  </a:lnTo>
                  <a:close/>
                  <a:moveTo>
                    <a:pt x="5067" y="2096"/>
                  </a:moveTo>
                  <a:lnTo>
                    <a:pt x="5076" y="2091"/>
                  </a:lnTo>
                  <a:lnTo>
                    <a:pt x="5085" y="2084"/>
                  </a:lnTo>
                  <a:lnTo>
                    <a:pt x="5093" y="2077"/>
                  </a:lnTo>
                  <a:lnTo>
                    <a:pt x="5101" y="2069"/>
                  </a:lnTo>
                  <a:lnTo>
                    <a:pt x="5107" y="2060"/>
                  </a:lnTo>
                  <a:lnTo>
                    <a:pt x="5112" y="2051"/>
                  </a:lnTo>
                  <a:lnTo>
                    <a:pt x="5117" y="2041"/>
                  </a:lnTo>
                  <a:lnTo>
                    <a:pt x="5120" y="2032"/>
                  </a:lnTo>
                  <a:lnTo>
                    <a:pt x="5122" y="2021"/>
                  </a:lnTo>
                  <a:lnTo>
                    <a:pt x="5125" y="2011"/>
                  </a:lnTo>
                  <a:lnTo>
                    <a:pt x="5125" y="2001"/>
                  </a:lnTo>
                  <a:lnTo>
                    <a:pt x="5125" y="1990"/>
                  </a:lnTo>
                  <a:lnTo>
                    <a:pt x="5124" y="1980"/>
                  </a:lnTo>
                  <a:lnTo>
                    <a:pt x="5120" y="1968"/>
                  </a:lnTo>
                  <a:lnTo>
                    <a:pt x="5117" y="1958"/>
                  </a:lnTo>
                  <a:lnTo>
                    <a:pt x="5112" y="1948"/>
                  </a:lnTo>
                  <a:lnTo>
                    <a:pt x="5107" y="1939"/>
                  </a:lnTo>
                  <a:lnTo>
                    <a:pt x="5100" y="1930"/>
                  </a:lnTo>
                  <a:lnTo>
                    <a:pt x="5093" y="1922"/>
                  </a:lnTo>
                  <a:lnTo>
                    <a:pt x="5084" y="1914"/>
                  </a:lnTo>
                  <a:lnTo>
                    <a:pt x="5076" y="1909"/>
                  </a:lnTo>
                  <a:lnTo>
                    <a:pt x="5067" y="1903"/>
                  </a:lnTo>
                  <a:lnTo>
                    <a:pt x="5057" y="1899"/>
                  </a:lnTo>
                  <a:lnTo>
                    <a:pt x="5047" y="1895"/>
                  </a:lnTo>
                  <a:lnTo>
                    <a:pt x="5037" y="1892"/>
                  </a:lnTo>
                  <a:lnTo>
                    <a:pt x="5027" y="1891"/>
                  </a:lnTo>
                  <a:lnTo>
                    <a:pt x="5017" y="1890"/>
                  </a:lnTo>
                  <a:lnTo>
                    <a:pt x="5006" y="1891"/>
                  </a:lnTo>
                  <a:lnTo>
                    <a:pt x="4996" y="1892"/>
                  </a:lnTo>
                  <a:lnTo>
                    <a:pt x="4985" y="1894"/>
                  </a:lnTo>
                  <a:lnTo>
                    <a:pt x="4974" y="1898"/>
                  </a:lnTo>
                  <a:lnTo>
                    <a:pt x="4964" y="1903"/>
                  </a:lnTo>
                  <a:lnTo>
                    <a:pt x="4954" y="1909"/>
                  </a:lnTo>
                  <a:lnTo>
                    <a:pt x="4946" y="1916"/>
                  </a:lnTo>
                  <a:lnTo>
                    <a:pt x="4937" y="1922"/>
                  </a:lnTo>
                  <a:lnTo>
                    <a:pt x="4931" y="1930"/>
                  </a:lnTo>
                  <a:lnTo>
                    <a:pt x="4924" y="1939"/>
                  </a:lnTo>
                  <a:lnTo>
                    <a:pt x="4920" y="1948"/>
                  </a:lnTo>
                  <a:lnTo>
                    <a:pt x="4915" y="1957"/>
                  </a:lnTo>
                  <a:lnTo>
                    <a:pt x="4911" y="1967"/>
                  </a:lnTo>
                  <a:lnTo>
                    <a:pt x="4908" y="1977"/>
                  </a:lnTo>
                  <a:lnTo>
                    <a:pt x="4907" y="1989"/>
                  </a:lnTo>
                  <a:lnTo>
                    <a:pt x="4906" y="1999"/>
                  </a:lnTo>
                  <a:lnTo>
                    <a:pt x="4906" y="2010"/>
                  </a:lnTo>
                  <a:lnTo>
                    <a:pt x="4908" y="2020"/>
                  </a:lnTo>
                  <a:lnTo>
                    <a:pt x="4911" y="2030"/>
                  </a:lnTo>
                  <a:lnTo>
                    <a:pt x="4914" y="2041"/>
                  </a:lnTo>
                  <a:lnTo>
                    <a:pt x="4918" y="2051"/>
                  </a:lnTo>
                  <a:lnTo>
                    <a:pt x="4925" y="2060"/>
                  </a:lnTo>
                  <a:lnTo>
                    <a:pt x="4931" y="2069"/>
                  </a:lnTo>
                  <a:lnTo>
                    <a:pt x="4939" y="2077"/>
                  </a:lnTo>
                  <a:lnTo>
                    <a:pt x="4946" y="2085"/>
                  </a:lnTo>
                  <a:lnTo>
                    <a:pt x="4955" y="2091"/>
                  </a:lnTo>
                  <a:lnTo>
                    <a:pt x="4964" y="2096"/>
                  </a:lnTo>
                  <a:lnTo>
                    <a:pt x="4973" y="2101"/>
                  </a:lnTo>
                  <a:lnTo>
                    <a:pt x="4983" y="2104"/>
                  </a:lnTo>
                  <a:lnTo>
                    <a:pt x="4993" y="2107"/>
                  </a:lnTo>
                  <a:lnTo>
                    <a:pt x="5005" y="2109"/>
                  </a:lnTo>
                  <a:lnTo>
                    <a:pt x="5015" y="2110"/>
                  </a:lnTo>
                  <a:lnTo>
                    <a:pt x="5025" y="2109"/>
                  </a:lnTo>
                  <a:lnTo>
                    <a:pt x="5036" y="2107"/>
                  </a:lnTo>
                  <a:lnTo>
                    <a:pt x="5046" y="2105"/>
                  </a:lnTo>
                  <a:lnTo>
                    <a:pt x="5056" y="2101"/>
                  </a:lnTo>
                  <a:lnTo>
                    <a:pt x="5067" y="2096"/>
                  </a:lnTo>
                  <a:close/>
                  <a:moveTo>
                    <a:pt x="6294" y="1444"/>
                  </a:moveTo>
                  <a:lnTo>
                    <a:pt x="6304" y="1439"/>
                  </a:lnTo>
                  <a:lnTo>
                    <a:pt x="6312" y="1432"/>
                  </a:lnTo>
                  <a:lnTo>
                    <a:pt x="6321" y="1425"/>
                  </a:lnTo>
                  <a:lnTo>
                    <a:pt x="6327" y="1417"/>
                  </a:lnTo>
                  <a:lnTo>
                    <a:pt x="6334" y="1408"/>
                  </a:lnTo>
                  <a:lnTo>
                    <a:pt x="6338" y="1399"/>
                  </a:lnTo>
                  <a:lnTo>
                    <a:pt x="6343" y="1389"/>
                  </a:lnTo>
                  <a:lnTo>
                    <a:pt x="6346" y="1380"/>
                  </a:lnTo>
                  <a:lnTo>
                    <a:pt x="6350" y="1369"/>
                  </a:lnTo>
                  <a:lnTo>
                    <a:pt x="6351" y="1359"/>
                  </a:lnTo>
                  <a:lnTo>
                    <a:pt x="6352" y="1349"/>
                  </a:lnTo>
                  <a:lnTo>
                    <a:pt x="6351" y="1338"/>
                  </a:lnTo>
                  <a:lnTo>
                    <a:pt x="6350" y="1328"/>
                  </a:lnTo>
                  <a:lnTo>
                    <a:pt x="6347" y="1316"/>
                  </a:lnTo>
                  <a:lnTo>
                    <a:pt x="6344" y="1306"/>
                  </a:lnTo>
                  <a:lnTo>
                    <a:pt x="6338" y="1296"/>
                  </a:lnTo>
                  <a:lnTo>
                    <a:pt x="6333" y="1287"/>
                  </a:lnTo>
                  <a:lnTo>
                    <a:pt x="6326" y="1278"/>
                  </a:lnTo>
                  <a:lnTo>
                    <a:pt x="6319" y="1270"/>
                  </a:lnTo>
                  <a:lnTo>
                    <a:pt x="6312" y="1262"/>
                  </a:lnTo>
                  <a:lnTo>
                    <a:pt x="6303" y="1257"/>
                  </a:lnTo>
                  <a:lnTo>
                    <a:pt x="6294" y="1251"/>
                  </a:lnTo>
                  <a:lnTo>
                    <a:pt x="6285" y="1247"/>
                  </a:lnTo>
                  <a:lnTo>
                    <a:pt x="6275" y="1243"/>
                  </a:lnTo>
                  <a:lnTo>
                    <a:pt x="6264" y="1240"/>
                  </a:lnTo>
                  <a:lnTo>
                    <a:pt x="6253" y="1239"/>
                  </a:lnTo>
                  <a:lnTo>
                    <a:pt x="6243" y="1238"/>
                  </a:lnTo>
                  <a:lnTo>
                    <a:pt x="6233" y="1239"/>
                  </a:lnTo>
                  <a:lnTo>
                    <a:pt x="6222" y="1240"/>
                  </a:lnTo>
                  <a:lnTo>
                    <a:pt x="6212" y="1242"/>
                  </a:lnTo>
                  <a:lnTo>
                    <a:pt x="6201" y="1246"/>
                  </a:lnTo>
                  <a:lnTo>
                    <a:pt x="6191" y="1251"/>
                  </a:lnTo>
                  <a:lnTo>
                    <a:pt x="6182" y="1257"/>
                  </a:lnTo>
                  <a:lnTo>
                    <a:pt x="6173" y="1264"/>
                  </a:lnTo>
                  <a:lnTo>
                    <a:pt x="6165" y="1270"/>
                  </a:lnTo>
                  <a:lnTo>
                    <a:pt x="6157" y="1278"/>
                  </a:lnTo>
                  <a:lnTo>
                    <a:pt x="6151" y="1287"/>
                  </a:lnTo>
                  <a:lnTo>
                    <a:pt x="6146" y="1296"/>
                  </a:lnTo>
                  <a:lnTo>
                    <a:pt x="6141" y="1306"/>
                  </a:lnTo>
                  <a:lnTo>
                    <a:pt x="6138" y="1315"/>
                  </a:lnTo>
                  <a:lnTo>
                    <a:pt x="6134" y="1325"/>
                  </a:lnTo>
                  <a:lnTo>
                    <a:pt x="6133" y="1337"/>
                  </a:lnTo>
                  <a:lnTo>
                    <a:pt x="6132" y="1347"/>
                  </a:lnTo>
                  <a:lnTo>
                    <a:pt x="6133" y="1358"/>
                  </a:lnTo>
                  <a:lnTo>
                    <a:pt x="6134" y="1368"/>
                  </a:lnTo>
                  <a:lnTo>
                    <a:pt x="6137" y="1378"/>
                  </a:lnTo>
                  <a:lnTo>
                    <a:pt x="6141" y="1389"/>
                  </a:lnTo>
                  <a:lnTo>
                    <a:pt x="6146" y="1399"/>
                  </a:lnTo>
                  <a:lnTo>
                    <a:pt x="6151" y="1408"/>
                  </a:lnTo>
                  <a:lnTo>
                    <a:pt x="6158" y="1417"/>
                  </a:lnTo>
                  <a:lnTo>
                    <a:pt x="6165" y="1425"/>
                  </a:lnTo>
                  <a:lnTo>
                    <a:pt x="6173" y="1433"/>
                  </a:lnTo>
                  <a:lnTo>
                    <a:pt x="6182" y="1439"/>
                  </a:lnTo>
                  <a:lnTo>
                    <a:pt x="6191" y="1444"/>
                  </a:lnTo>
                  <a:lnTo>
                    <a:pt x="6201" y="1449"/>
                  </a:lnTo>
                  <a:lnTo>
                    <a:pt x="6211" y="1452"/>
                  </a:lnTo>
                  <a:lnTo>
                    <a:pt x="6221" y="1455"/>
                  </a:lnTo>
                  <a:lnTo>
                    <a:pt x="6231" y="1457"/>
                  </a:lnTo>
                  <a:lnTo>
                    <a:pt x="6241" y="1458"/>
                  </a:lnTo>
                  <a:lnTo>
                    <a:pt x="6252" y="1457"/>
                  </a:lnTo>
                  <a:lnTo>
                    <a:pt x="6262" y="1455"/>
                  </a:lnTo>
                  <a:lnTo>
                    <a:pt x="6273" y="1453"/>
                  </a:lnTo>
                  <a:lnTo>
                    <a:pt x="6284" y="1449"/>
                  </a:lnTo>
                  <a:lnTo>
                    <a:pt x="6294" y="1444"/>
                  </a:lnTo>
                  <a:close/>
                  <a:moveTo>
                    <a:pt x="812" y="5933"/>
                  </a:moveTo>
                  <a:lnTo>
                    <a:pt x="822" y="5926"/>
                  </a:lnTo>
                  <a:lnTo>
                    <a:pt x="830" y="5921"/>
                  </a:lnTo>
                  <a:lnTo>
                    <a:pt x="839" y="5913"/>
                  </a:lnTo>
                  <a:lnTo>
                    <a:pt x="845" y="5905"/>
                  </a:lnTo>
                  <a:lnTo>
                    <a:pt x="852" y="5896"/>
                  </a:lnTo>
                  <a:lnTo>
                    <a:pt x="857" y="5887"/>
                  </a:lnTo>
                  <a:lnTo>
                    <a:pt x="861" y="5878"/>
                  </a:lnTo>
                  <a:lnTo>
                    <a:pt x="866" y="5868"/>
                  </a:lnTo>
                  <a:lnTo>
                    <a:pt x="868" y="5858"/>
                  </a:lnTo>
                  <a:lnTo>
                    <a:pt x="869" y="5848"/>
                  </a:lnTo>
                  <a:lnTo>
                    <a:pt x="870" y="5836"/>
                  </a:lnTo>
                  <a:lnTo>
                    <a:pt x="869" y="5826"/>
                  </a:lnTo>
                  <a:lnTo>
                    <a:pt x="868" y="5815"/>
                  </a:lnTo>
                  <a:lnTo>
                    <a:pt x="866" y="5805"/>
                  </a:lnTo>
                  <a:lnTo>
                    <a:pt x="862" y="5795"/>
                  </a:lnTo>
                  <a:lnTo>
                    <a:pt x="857" y="5784"/>
                  </a:lnTo>
                  <a:lnTo>
                    <a:pt x="851" y="5775"/>
                  </a:lnTo>
                  <a:lnTo>
                    <a:pt x="844" y="5766"/>
                  </a:lnTo>
                  <a:lnTo>
                    <a:pt x="838" y="5758"/>
                  </a:lnTo>
                  <a:lnTo>
                    <a:pt x="830" y="5751"/>
                  </a:lnTo>
                  <a:lnTo>
                    <a:pt x="821" y="5744"/>
                  </a:lnTo>
                  <a:lnTo>
                    <a:pt x="812" y="5739"/>
                  </a:lnTo>
                  <a:lnTo>
                    <a:pt x="803" y="5734"/>
                  </a:lnTo>
                  <a:lnTo>
                    <a:pt x="793" y="5731"/>
                  </a:lnTo>
                  <a:lnTo>
                    <a:pt x="783" y="5729"/>
                  </a:lnTo>
                  <a:lnTo>
                    <a:pt x="771" y="5727"/>
                  </a:lnTo>
                  <a:lnTo>
                    <a:pt x="761" y="5727"/>
                  </a:lnTo>
                  <a:lnTo>
                    <a:pt x="751" y="5727"/>
                  </a:lnTo>
                  <a:lnTo>
                    <a:pt x="740" y="5728"/>
                  </a:lnTo>
                  <a:lnTo>
                    <a:pt x="730" y="5731"/>
                  </a:lnTo>
                  <a:lnTo>
                    <a:pt x="719" y="5734"/>
                  </a:lnTo>
                  <a:lnTo>
                    <a:pt x="709" y="5739"/>
                  </a:lnTo>
                  <a:lnTo>
                    <a:pt x="700" y="5744"/>
                  </a:lnTo>
                  <a:lnTo>
                    <a:pt x="691" y="5751"/>
                  </a:lnTo>
                  <a:lnTo>
                    <a:pt x="683" y="5759"/>
                  </a:lnTo>
                  <a:lnTo>
                    <a:pt x="675" y="5767"/>
                  </a:lnTo>
                  <a:lnTo>
                    <a:pt x="669" y="5775"/>
                  </a:lnTo>
                  <a:lnTo>
                    <a:pt x="664" y="5784"/>
                  </a:lnTo>
                  <a:lnTo>
                    <a:pt x="659" y="5794"/>
                  </a:lnTo>
                  <a:lnTo>
                    <a:pt x="656" y="5804"/>
                  </a:lnTo>
                  <a:lnTo>
                    <a:pt x="654" y="5814"/>
                  </a:lnTo>
                  <a:lnTo>
                    <a:pt x="652" y="5824"/>
                  </a:lnTo>
                  <a:lnTo>
                    <a:pt x="652" y="5834"/>
                  </a:lnTo>
                  <a:lnTo>
                    <a:pt x="652" y="5845"/>
                  </a:lnTo>
                  <a:lnTo>
                    <a:pt x="653" y="5856"/>
                  </a:lnTo>
                  <a:lnTo>
                    <a:pt x="655" y="5867"/>
                  </a:lnTo>
                  <a:lnTo>
                    <a:pt x="659" y="5877"/>
                  </a:lnTo>
                  <a:lnTo>
                    <a:pt x="664" y="5887"/>
                  </a:lnTo>
                  <a:lnTo>
                    <a:pt x="669" y="5897"/>
                  </a:lnTo>
                  <a:lnTo>
                    <a:pt x="676" y="5906"/>
                  </a:lnTo>
                  <a:lnTo>
                    <a:pt x="683" y="5914"/>
                  </a:lnTo>
                  <a:lnTo>
                    <a:pt x="692" y="5921"/>
                  </a:lnTo>
                  <a:lnTo>
                    <a:pt x="700" y="5927"/>
                  </a:lnTo>
                  <a:lnTo>
                    <a:pt x="709" y="5932"/>
                  </a:lnTo>
                  <a:lnTo>
                    <a:pt x="719" y="5936"/>
                  </a:lnTo>
                  <a:lnTo>
                    <a:pt x="729" y="5941"/>
                  </a:lnTo>
                  <a:lnTo>
                    <a:pt x="739" y="5943"/>
                  </a:lnTo>
                  <a:lnTo>
                    <a:pt x="749" y="5944"/>
                  </a:lnTo>
                  <a:lnTo>
                    <a:pt x="759" y="5945"/>
                  </a:lnTo>
                  <a:lnTo>
                    <a:pt x="770" y="5945"/>
                  </a:lnTo>
                  <a:lnTo>
                    <a:pt x="780" y="5943"/>
                  </a:lnTo>
                  <a:lnTo>
                    <a:pt x="792" y="5941"/>
                  </a:lnTo>
                  <a:lnTo>
                    <a:pt x="802" y="5937"/>
                  </a:lnTo>
                  <a:lnTo>
                    <a:pt x="812" y="5933"/>
                  </a:lnTo>
                  <a:close/>
                  <a:moveTo>
                    <a:pt x="2038" y="5281"/>
                  </a:moveTo>
                  <a:lnTo>
                    <a:pt x="2048" y="5274"/>
                  </a:lnTo>
                  <a:lnTo>
                    <a:pt x="2057" y="5269"/>
                  </a:lnTo>
                  <a:lnTo>
                    <a:pt x="2065" y="5261"/>
                  </a:lnTo>
                  <a:lnTo>
                    <a:pt x="2072" y="5253"/>
                  </a:lnTo>
                  <a:lnTo>
                    <a:pt x="2078" y="5244"/>
                  </a:lnTo>
                  <a:lnTo>
                    <a:pt x="2084" y="5235"/>
                  </a:lnTo>
                  <a:lnTo>
                    <a:pt x="2088" y="5226"/>
                  </a:lnTo>
                  <a:lnTo>
                    <a:pt x="2092" y="5216"/>
                  </a:lnTo>
                  <a:lnTo>
                    <a:pt x="2094" y="5206"/>
                  </a:lnTo>
                  <a:lnTo>
                    <a:pt x="2096" y="5196"/>
                  </a:lnTo>
                  <a:lnTo>
                    <a:pt x="2096" y="5185"/>
                  </a:lnTo>
                  <a:lnTo>
                    <a:pt x="2096" y="5174"/>
                  </a:lnTo>
                  <a:lnTo>
                    <a:pt x="2095" y="5163"/>
                  </a:lnTo>
                  <a:lnTo>
                    <a:pt x="2092" y="5153"/>
                  </a:lnTo>
                  <a:lnTo>
                    <a:pt x="2088" y="5143"/>
                  </a:lnTo>
                  <a:lnTo>
                    <a:pt x="2084" y="5133"/>
                  </a:lnTo>
                  <a:lnTo>
                    <a:pt x="2078" y="5123"/>
                  </a:lnTo>
                  <a:lnTo>
                    <a:pt x="2072" y="5114"/>
                  </a:lnTo>
                  <a:lnTo>
                    <a:pt x="2064" y="5106"/>
                  </a:lnTo>
                  <a:lnTo>
                    <a:pt x="2056" y="5099"/>
                  </a:lnTo>
                  <a:lnTo>
                    <a:pt x="2048" y="5092"/>
                  </a:lnTo>
                  <a:lnTo>
                    <a:pt x="2038" y="5087"/>
                  </a:lnTo>
                  <a:lnTo>
                    <a:pt x="2029" y="5082"/>
                  </a:lnTo>
                  <a:lnTo>
                    <a:pt x="2019" y="5079"/>
                  </a:lnTo>
                  <a:lnTo>
                    <a:pt x="2009" y="5077"/>
                  </a:lnTo>
                  <a:lnTo>
                    <a:pt x="1999" y="5075"/>
                  </a:lnTo>
                  <a:lnTo>
                    <a:pt x="1988" y="5075"/>
                  </a:lnTo>
                  <a:lnTo>
                    <a:pt x="1977" y="5075"/>
                  </a:lnTo>
                  <a:lnTo>
                    <a:pt x="1966" y="5076"/>
                  </a:lnTo>
                  <a:lnTo>
                    <a:pt x="1956" y="5079"/>
                  </a:lnTo>
                  <a:lnTo>
                    <a:pt x="1946" y="5082"/>
                  </a:lnTo>
                  <a:lnTo>
                    <a:pt x="1936" y="5087"/>
                  </a:lnTo>
                  <a:lnTo>
                    <a:pt x="1926" y="5092"/>
                  </a:lnTo>
                  <a:lnTo>
                    <a:pt x="1917" y="5099"/>
                  </a:lnTo>
                  <a:lnTo>
                    <a:pt x="1909" y="5107"/>
                  </a:lnTo>
                  <a:lnTo>
                    <a:pt x="1902" y="5115"/>
                  </a:lnTo>
                  <a:lnTo>
                    <a:pt x="1896" y="5123"/>
                  </a:lnTo>
                  <a:lnTo>
                    <a:pt x="1890" y="5132"/>
                  </a:lnTo>
                  <a:lnTo>
                    <a:pt x="1886" y="5142"/>
                  </a:lnTo>
                  <a:lnTo>
                    <a:pt x="1882" y="5152"/>
                  </a:lnTo>
                  <a:lnTo>
                    <a:pt x="1880" y="5162"/>
                  </a:lnTo>
                  <a:lnTo>
                    <a:pt x="1878" y="5172"/>
                  </a:lnTo>
                  <a:lnTo>
                    <a:pt x="1878" y="5182"/>
                  </a:lnTo>
                  <a:lnTo>
                    <a:pt x="1878" y="5193"/>
                  </a:lnTo>
                  <a:lnTo>
                    <a:pt x="1880" y="5204"/>
                  </a:lnTo>
                  <a:lnTo>
                    <a:pt x="1882" y="5215"/>
                  </a:lnTo>
                  <a:lnTo>
                    <a:pt x="1886" y="5225"/>
                  </a:lnTo>
                  <a:lnTo>
                    <a:pt x="1890" y="5235"/>
                  </a:lnTo>
                  <a:lnTo>
                    <a:pt x="1896" y="5245"/>
                  </a:lnTo>
                  <a:lnTo>
                    <a:pt x="1902" y="5254"/>
                  </a:lnTo>
                  <a:lnTo>
                    <a:pt x="1910" y="5262"/>
                  </a:lnTo>
                  <a:lnTo>
                    <a:pt x="1918" y="5269"/>
                  </a:lnTo>
                  <a:lnTo>
                    <a:pt x="1927" y="5275"/>
                  </a:lnTo>
                  <a:lnTo>
                    <a:pt x="1936" y="5280"/>
                  </a:lnTo>
                  <a:lnTo>
                    <a:pt x="1945" y="5284"/>
                  </a:lnTo>
                  <a:lnTo>
                    <a:pt x="1955" y="5289"/>
                  </a:lnTo>
                  <a:lnTo>
                    <a:pt x="1965" y="5291"/>
                  </a:lnTo>
                  <a:lnTo>
                    <a:pt x="1975" y="5292"/>
                  </a:lnTo>
                  <a:lnTo>
                    <a:pt x="1986" y="5293"/>
                  </a:lnTo>
                  <a:lnTo>
                    <a:pt x="1997" y="5293"/>
                  </a:lnTo>
                  <a:lnTo>
                    <a:pt x="2008" y="5291"/>
                  </a:lnTo>
                  <a:lnTo>
                    <a:pt x="2018" y="5289"/>
                  </a:lnTo>
                  <a:lnTo>
                    <a:pt x="2028" y="5286"/>
                  </a:lnTo>
                  <a:lnTo>
                    <a:pt x="2038" y="5281"/>
                  </a:lnTo>
                  <a:close/>
                  <a:moveTo>
                    <a:pt x="3265" y="4629"/>
                  </a:moveTo>
                  <a:lnTo>
                    <a:pt x="3274" y="4622"/>
                  </a:lnTo>
                  <a:lnTo>
                    <a:pt x="3283" y="4617"/>
                  </a:lnTo>
                  <a:lnTo>
                    <a:pt x="3291" y="4609"/>
                  </a:lnTo>
                  <a:lnTo>
                    <a:pt x="3299" y="4601"/>
                  </a:lnTo>
                  <a:lnTo>
                    <a:pt x="3304" y="4592"/>
                  </a:lnTo>
                  <a:lnTo>
                    <a:pt x="3310" y="4583"/>
                  </a:lnTo>
                  <a:lnTo>
                    <a:pt x="3315" y="4574"/>
                  </a:lnTo>
                  <a:lnTo>
                    <a:pt x="3318" y="4564"/>
                  </a:lnTo>
                  <a:lnTo>
                    <a:pt x="3321" y="4554"/>
                  </a:lnTo>
                  <a:lnTo>
                    <a:pt x="3322" y="4544"/>
                  </a:lnTo>
                  <a:lnTo>
                    <a:pt x="3324" y="4533"/>
                  </a:lnTo>
                  <a:lnTo>
                    <a:pt x="3322" y="4522"/>
                  </a:lnTo>
                  <a:lnTo>
                    <a:pt x="3321" y="4511"/>
                  </a:lnTo>
                  <a:lnTo>
                    <a:pt x="3319" y="4501"/>
                  </a:lnTo>
                  <a:lnTo>
                    <a:pt x="3315" y="4491"/>
                  </a:lnTo>
                  <a:lnTo>
                    <a:pt x="3310" y="4481"/>
                  </a:lnTo>
                  <a:lnTo>
                    <a:pt x="3304" y="4471"/>
                  </a:lnTo>
                  <a:lnTo>
                    <a:pt x="3298" y="4462"/>
                  </a:lnTo>
                  <a:lnTo>
                    <a:pt x="3291" y="4454"/>
                  </a:lnTo>
                  <a:lnTo>
                    <a:pt x="3283" y="4447"/>
                  </a:lnTo>
                  <a:lnTo>
                    <a:pt x="3274" y="4440"/>
                  </a:lnTo>
                  <a:lnTo>
                    <a:pt x="3265" y="4435"/>
                  </a:lnTo>
                  <a:lnTo>
                    <a:pt x="3255" y="4430"/>
                  </a:lnTo>
                  <a:lnTo>
                    <a:pt x="3246" y="4427"/>
                  </a:lnTo>
                  <a:lnTo>
                    <a:pt x="3235" y="4425"/>
                  </a:lnTo>
                  <a:lnTo>
                    <a:pt x="3225" y="4423"/>
                  </a:lnTo>
                  <a:lnTo>
                    <a:pt x="3215" y="4423"/>
                  </a:lnTo>
                  <a:lnTo>
                    <a:pt x="3204" y="4423"/>
                  </a:lnTo>
                  <a:lnTo>
                    <a:pt x="3194" y="4424"/>
                  </a:lnTo>
                  <a:lnTo>
                    <a:pt x="3182" y="4427"/>
                  </a:lnTo>
                  <a:lnTo>
                    <a:pt x="3172" y="4430"/>
                  </a:lnTo>
                  <a:lnTo>
                    <a:pt x="3162" y="4435"/>
                  </a:lnTo>
                  <a:lnTo>
                    <a:pt x="3153" y="4440"/>
                  </a:lnTo>
                  <a:lnTo>
                    <a:pt x="3144" y="4447"/>
                  </a:lnTo>
                  <a:lnTo>
                    <a:pt x="3136" y="4455"/>
                  </a:lnTo>
                  <a:lnTo>
                    <a:pt x="3129" y="4463"/>
                  </a:lnTo>
                  <a:lnTo>
                    <a:pt x="3123" y="4471"/>
                  </a:lnTo>
                  <a:lnTo>
                    <a:pt x="3117" y="4480"/>
                  </a:lnTo>
                  <a:lnTo>
                    <a:pt x="3113" y="4490"/>
                  </a:lnTo>
                  <a:lnTo>
                    <a:pt x="3109" y="4500"/>
                  </a:lnTo>
                  <a:lnTo>
                    <a:pt x="3106" y="4510"/>
                  </a:lnTo>
                  <a:lnTo>
                    <a:pt x="3105" y="4520"/>
                  </a:lnTo>
                  <a:lnTo>
                    <a:pt x="3104" y="4530"/>
                  </a:lnTo>
                  <a:lnTo>
                    <a:pt x="3105" y="4541"/>
                  </a:lnTo>
                  <a:lnTo>
                    <a:pt x="3106" y="4552"/>
                  </a:lnTo>
                  <a:lnTo>
                    <a:pt x="3108" y="4563"/>
                  </a:lnTo>
                  <a:lnTo>
                    <a:pt x="3112" y="4573"/>
                  </a:lnTo>
                  <a:lnTo>
                    <a:pt x="3117" y="4583"/>
                  </a:lnTo>
                  <a:lnTo>
                    <a:pt x="3123" y="4593"/>
                  </a:lnTo>
                  <a:lnTo>
                    <a:pt x="3130" y="4602"/>
                  </a:lnTo>
                  <a:lnTo>
                    <a:pt x="3136" y="4610"/>
                  </a:lnTo>
                  <a:lnTo>
                    <a:pt x="3144" y="4617"/>
                  </a:lnTo>
                  <a:lnTo>
                    <a:pt x="3153" y="4623"/>
                  </a:lnTo>
                  <a:lnTo>
                    <a:pt x="3162" y="4628"/>
                  </a:lnTo>
                  <a:lnTo>
                    <a:pt x="3172" y="4632"/>
                  </a:lnTo>
                  <a:lnTo>
                    <a:pt x="3181" y="4637"/>
                  </a:lnTo>
                  <a:lnTo>
                    <a:pt x="3191" y="4639"/>
                  </a:lnTo>
                  <a:lnTo>
                    <a:pt x="3202" y="4640"/>
                  </a:lnTo>
                  <a:lnTo>
                    <a:pt x="3213" y="4641"/>
                  </a:lnTo>
                  <a:lnTo>
                    <a:pt x="3224" y="4641"/>
                  </a:lnTo>
                  <a:lnTo>
                    <a:pt x="3234" y="4639"/>
                  </a:lnTo>
                  <a:lnTo>
                    <a:pt x="3244" y="4637"/>
                  </a:lnTo>
                  <a:lnTo>
                    <a:pt x="3255" y="4634"/>
                  </a:lnTo>
                  <a:lnTo>
                    <a:pt x="3265" y="4629"/>
                  </a:lnTo>
                  <a:close/>
                  <a:moveTo>
                    <a:pt x="4491" y="3977"/>
                  </a:moveTo>
                  <a:lnTo>
                    <a:pt x="4501" y="3970"/>
                  </a:lnTo>
                  <a:lnTo>
                    <a:pt x="4510" y="3965"/>
                  </a:lnTo>
                  <a:lnTo>
                    <a:pt x="4518" y="3957"/>
                  </a:lnTo>
                  <a:lnTo>
                    <a:pt x="4525" y="3949"/>
                  </a:lnTo>
                  <a:lnTo>
                    <a:pt x="4532" y="3940"/>
                  </a:lnTo>
                  <a:lnTo>
                    <a:pt x="4537" y="3931"/>
                  </a:lnTo>
                  <a:lnTo>
                    <a:pt x="4542" y="3922"/>
                  </a:lnTo>
                  <a:lnTo>
                    <a:pt x="4545" y="3912"/>
                  </a:lnTo>
                  <a:lnTo>
                    <a:pt x="4547" y="3902"/>
                  </a:lnTo>
                  <a:lnTo>
                    <a:pt x="4549" y="3892"/>
                  </a:lnTo>
                  <a:lnTo>
                    <a:pt x="4550" y="3881"/>
                  </a:lnTo>
                  <a:lnTo>
                    <a:pt x="4550" y="3870"/>
                  </a:lnTo>
                  <a:lnTo>
                    <a:pt x="4547" y="3859"/>
                  </a:lnTo>
                  <a:lnTo>
                    <a:pt x="4545" y="3849"/>
                  </a:lnTo>
                  <a:lnTo>
                    <a:pt x="4542" y="3839"/>
                  </a:lnTo>
                  <a:lnTo>
                    <a:pt x="4537" y="3829"/>
                  </a:lnTo>
                  <a:lnTo>
                    <a:pt x="4531" y="3819"/>
                  </a:lnTo>
                  <a:lnTo>
                    <a:pt x="4525" y="3810"/>
                  </a:lnTo>
                  <a:lnTo>
                    <a:pt x="4517" y="3802"/>
                  </a:lnTo>
                  <a:lnTo>
                    <a:pt x="4509" y="3795"/>
                  </a:lnTo>
                  <a:lnTo>
                    <a:pt x="4500" y="3789"/>
                  </a:lnTo>
                  <a:lnTo>
                    <a:pt x="4491" y="3783"/>
                  </a:lnTo>
                  <a:lnTo>
                    <a:pt x="4482" y="3778"/>
                  </a:lnTo>
                  <a:lnTo>
                    <a:pt x="4472" y="3775"/>
                  </a:lnTo>
                  <a:lnTo>
                    <a:pt x="4462" y="3773"/>
                  </a:lnTo>
                  <a:lnTo>
                    <a:pt x="4452" y="3771"/>
                  </a:lnTo>
                  <a:lnTo>
                    <a:pt x="4441" y="3771"/>
                  </a:lnTo>
                  <a:lnTo>
                    <a:pt x="4431" y="3771"/>
                  </a:lnTo>
                  <a:lnTo>
                    <a:pt x="4420" y="3772"/>
                  </a:lnTo>
                  <a:lnTo>
                    <a:pt x="4410" y="3775"/>
                  </a:lnTo>
                  <a:lnTo>
                    <a:pt x="4399" y="3778"/>
                  </a:lnTo>
                  <a:lnTo>
                    <a:pt x="4389" y="3783"/>
                  </a:lnTo>
                  <a:lnTo>
                    <a:pt x="4379" y="3789"/>
                  </a:lnTo>
                  <a:lnTo>
                    <a:pt x="4370" y="3795"/>
                  </a:lnTo>
                  <a:lnTo>
                    <a:pt x="4362" y="3803"/>
                  </a:lnTo>
                  <a:lnTo>
                    <a:pt x="4356" y="3811"/>
                  </a:lnTo>
                  <a:lnTo>
                    <a:pt x="4349" y="3819"/>
                  </a:lnTo>
                  <a:lnTo>
                    <a:pt x="4343" y="3828"/>
                  </a:lnTo>
                  <a:lnTo>
                    <a:pt x="4339" y="3838"/>
                  </a:lnTo>
                  <a:lnTo>
                    <a:pt x="4336" y="3848"/>
                  </a:lnTo>
                  <a:lnTo>
                    <a:pt x="4333" y="3858"/>
                  </a:lnTo>
                  <a:lnTo>
                    <a:pt x="4331" y="3868"/>
                  </a:lnTo>
                  <a:lnTo>
                    <a:pt x="4331" y="3878"/>
                  </a:lnTo>
                  <a:lnTo>
                    <a:pt x="4331" y="3890"/>
                  </a:lnTo>
                  <a:lnTo>
                    <a:pt x="4332" y="3900"/>
                  </a:lnTo>
                  <a:lnTo>
                    <a:pt x="4336" y="3911"/>
                  </a:lnTo>
                  <a:lnTo>
                    <a:pt x="4339" y="3921"/>
                  </a:lnTo>
                  <a:lnTo>
                    <a:pt x="4343" y="3931"/>
                  </a:lnTo>
                  <a:lnTo>
                    <a:pt x="4349" y="3941"/>
                  </a:lnTo>
                  <a:lnTo>
                    <a:pt x="4356" y="3950"/>
                  </a:lnTo>
                  <a:lnTo>
                    <a:pt x="4364" y="3958"/>
                  </a:lnTo>
                  <a:lnTo>
                    <a:pt x="4371" y="3965"/>
                  </a:lnTo>
                  <a:lnTo>
                    <a:pt x="4379" y="3971"/>
                  </a:lnTo>
                  <a:lnTo>
                    <a:pt x="4388" y="3976"/>
                  </a:lnTo>
                  <a:lnTo>
                    <a:pt x="4398" y="3980"/>
                  </a:lnTo>
                  <a:lnTo>
                    <a:pt x="4408" y="3985"/>
                  </a:lnTo>
                  <a:lnTo>
                    <a:pt x="4419" y="3987"/>
                  </a:lnTo>
                  <a:lnTo>
                    <a:pt x="4429" y="3988"/>
                  </a:lnTo>
                  <a:lnTo>
                    <a:pt x="4440" y="3989"/>
                  </a:lnTo>
                  <a:lnTo>
                    <a:pt x="4450" y="3989"/>
                  </a:lnTo>
                  <a:lnTo>
                    <a:pt x="4460" y="3987"/>
                  </a:lnTo>
                  <a:lnTo>
                    <a:pt x="4471" y="3985"/>
                  </a:lnTo>
                  <a:lnTo>
                    <a:pt x="4481" y="3982"/>
                  </a:lnTo>
                  <a:lnTo>
                    <a:pt x="4491" y="3977"/>
                  </a:lnTo>
                  <a:close/>
                  <a:moveTo>
                    <a:pt x="5719" y="3325"/>
                  </a:moveTo>
                  <a:lnTo>
                    <a:pt x="5728" y="3318"/>
                  </a:lnTo>
                  <a:lnTo>
                    <a:pt x="5737" y="3313"/>
                  </a:lnTo>
                  <a:lnTo>
                    <a:pt x="5744" y="3305"/>
                  </a:lnTo>
                  <a:lnTo>
                    <a:pt x="5752" y="3297"/>
                  </a:lnTo>
                  <a:lnTo>
                    <a:pt x="5758" y="3288"/>
                  </a:lnTo>
                  <a:lnTo>
                    <a:pt x="5763" y="3279"/>
                  </a:lnTo>
                  <a:lnTo>
                    <a:pt x="5768" y="3270"/>
                  </a:lnTo>
                  <a:lnTo>
                    <a:pt x="5771" y="3260"/>
                  </a:lnTo>
                  <a:lnTo>
                    <a:pt x="5774" y="3250"/>
                  </a:lnTo>
                  <a:lnTo>
                    <a:pt x="5776" y="3240"/>
                  </a:lnTo>
                  <a:lnTo>
                    <a:pt x="5776" y="3229"/>
                  </a:lnTo>
                  <a:lnTo>
                    <a:pt x="5776" y="3218"/>
                  </a:lnTo>
                  <a:lnTo>
                    <a:pt x="5775" y="3207"/>
                  </a:lnTo>
                  <a:lnTo>
                    <a:pt x="5771" y="3197"/>
                  </a:lnTo>
                  <a:lnTo>
                    <a:pt x="5768" y="3187"/>
                  </a:lnTo>
                  <a:lnTo>
                    <a:pt x="5763" y="3177"/>
                  </a:lnTo>
                  <a:lnTo>
                    <a:pt x="5758" y="3167"/>
                  </a:lnTo>
                  <a:lnTo>
                    <a:pt x="5751" y="3158"/>
                  </a:lnTo>
                  <a:lnTo>
                    <a:pt x="5744" y="3150"/>
                  </a:lnTo>
                  <a:lnTo>
                    <a:pt x="5735" y="3143"/>
                  </a:lnTo>
                  <a:lnTo>
                    <a:pt x="5728" y="3137"/>
                  </a:lnTo>
                  <a:lnTo>
                    <a:pt x="5719" y="3131"/>
                  </a:lnTo>
                  <a:lnTo>
                    <a:pt x="5709" y="3126"/>
                  </a:lnTo>
                  <a:lnTo>
                    <a:pt x="5698" y="3123"/>
                  </a:lnTo>
                  <a:lnTo>
                    <a:pt x="5688" y="3121"/>
                  </a:lnTo>
                  <a:lnTo>
                    <a:pt x="5678" y="3119"/>
                  </a:lnTo>
                  <a:lnTo>
                    <a:pt x="5668" y="3119"/>
                  </a:lnTo>
                  <a:lnTo>
                    <a:pt x="5657" y="3119"/>
                  </a:lnTo>
                  <a:lnTo>
                    <a:pt x="5647" y="3120"/>
                  </a:lnTo>
                  <a:lnTo>
                    <a:pt x="5636" y="3123"/>
                  </a:lnTo>
                  <a:lnTo>
                    <a:pt x="5626" y="3126"/>
                  </a:lnTo>
                  <a:lnTo>
                    <a:pt x="5616" y="3131"/>
                  </a:lnTo>
                  <a:lnTo>
                    <a:pt x="5605" y="3137"/>
                  </a:lnTo>
                  <a:lnTo>
                    <a:pt x="5598" y="3143"/>
                  </a:lnTo>
                  <a:lnTo>
                    <a:pt x="5589" y="3151"/>
                  </a:lnTo>
                  <a:lnTo>
                    <a:pt x="5582" y="3159"/>
                  </a:lnTo>
                  <a:lnTo>
                    <a:pt x="5575" y="3167"/>
                  </a:lnTo>
                  <a:lnTo>
                    <a:pt x="5571" y="3176"/>
                  </a:lnTo>
                  <a:lnTo>
                    <a:pt x="5566" y="3186"/>
                  </a:lnTo>
                  <a:lnTo>
                    <a:pt x="5562" y="3196"/>
                  </a:lnTo>
                  <a:lnTo>
                    <a:pt x="5559" y="3206"/>
                  </a:lnTo>
                  <a:lnTo>
                    <a:pt x="5558" y="3216"/>
                  </a:lnTo>
                  <a:lnTo>
                    <a:pt x="5557" y="3226"/>
                  </a:lnTo>
                  <a:lnTo>
                    <a:pt x="5557" y="3238"/>
                  </a:lnTo>
                  <a:lnTo>
                    <a:pt x="5559" y="3248"/>
                  </a:lnTo>
                  <a:lnTo>
                    <a:pt x="5562" y="3259"/>
                  </a:lnTo>
                  <a:lnTo>
                    <a:pt x="5565" y="3269"/>
                  </a:lnTo>
                  <a:lnTo>
                    <a:pt x="5571" y="3279"/>
                  </a:lnTo>
                  <a:lnTo>
                    <a:pt x="5576" y="3289"/>
                  </a:lnTo>
                  <a:lnTo>
                    <a:pt x="5583" y="3298"/>
                  </a:lnTo>
                  <a:lnTo>
                    <a:pt x="5590" y="3306"/>
                  </a:lnTo>
                  <a:lnTo>
                    <a:pt x="5598" y="3313"/>
                  </a:lnTo>
                  <a:lnTo>
                    <a:pt x="5607" y="3319"/>
                  </a:lnTo>
                  <a:lnTo>
                    <a:pt x="5616" y="3324"/>
                  </a:lnTo>
                  <a:lnTo>
                    <a:pt x="5625" y="3328"/>
                  </a:lnTo>
                  <a:lnTo>
                    <a:pt x="5635" y="3333"/>
                  </a:lnTo>
                  <a:lnTo>
                    <a:pt x="5645" y="3335"/>
                  </a:lnTo>
                  <a:lnTo>
                    <a:pt x="5656" y="3336"/>
                  </a:lnTo>
                  <a:lnTo>
                    <a:pt x="5666" y="3337"/>
                  </a:lnTo>
                  <a:lnTo>
                    <a:pt x="5676" y="3337"/>
                  </a:lnTo>
                  <a:lnTo>
                    <a:pt x="5687" y="3335"/>
                  </a:lnTo>
                  <a:lnTo>
                    <a:pt x="5697" y="3333"/>
                  </a:lnTo>
                  <a:lnTo>
                    <a:pt x="5709" y="3330"/>
                  </a:lnTo>
                  <a:lnTo>
                    <a:pt x="5719" y="3325"/>
                  </a:lnTo>
                  <a:close/>
                  <a:moveTo>
                    <a:pt x="6945" y="2673"/>
                  </a:moveTo>
                  <a:lnTo>
                    <a:pt x="6955" y="2666"/>
                  </a:lnTo>
                  <a:lnTo>
                    <a:pt x="6963" y="2661"/>
                  </a:lnTo>
                  <a:lnTo>
                    <a:pt x="6972" y="2653"/>
                  </a:lnTo>
                  <a:lnTo>
                    <a:pt x="6978" y="2645"/>
                  </a:lnTo>
                  <a:lnTo>
                    <a:pt x="6985" y="2636"/>
                  </a:lnTo>
                  <a:lnTo>
                    <a:pt x="6990" y="2627"/>
                  </a:lnTo>
                  <a:lnTo>
                    <a:pt x="6994" y="2618"/>
                  </a:lnTo>
                  <a:lnTo>
                    <a:pt x="6999" y="2608"/>
                  </a:lnTo>
                  <a:lnTo>
                    <a:pt x="7001" y="2598"/>
                  </a:lnTo>
                  <a:lnTo>
                    <a:pt x="7002" y="2588"/>
                  </a:lnTo>
                  <a:lnTo>
                    <a:pt x="7003" y="2577"/>
                  </a:lnTo>
                  <a:lnTo>
                    <a:pt x="7002" y="2566"/>
                  </a:lnTo>
                  <a:lnTo>
                    <a:pt x="7001" y="2555"/>
                  </a:lnTo>
                  <a:lnTo>
                    <a:pt x="6999" y="2545"/>
                  </a:lnTo>
                  <a:lnTo>
                    <a:pt x="6995" y="2535"/>
                  </a:lnTo>
                  <a:lnTo>
                    <a:pt x="6990" y="2525"/>
                  </a:lnTo>
                  <a:lnTo>
                    <a:pt x="6984" y="2515"/>
                  </a:lnTo>
                  <a:lnTo>
                    <a:pt x="6977" y="2506"/>
                  </a:lnTo>
                  <a:lnTo>
                    <a:pt x="6971" y="2498"/>
                  </a:lnTo>
                  <a:lnTo>
                    <a:pt x="6963" y="2491"/>
                  </a:lnTo>
                  <a:lnTo>
                    <a:pt x="6954" y="2485"/>
                  </a:lnTo>
                  <a:lnTo>
                    <a:pt x="6945" y="2479"/>
                  </a:lnTo>
                  <a:lnTo>
                    <a:pt x="6936" y="2474"/>
                  </a:lnTo>
                  <a:lnTo>
                    <a:pt x="6926" y="2471"/>
                  </a:lnTo>
                  <a:lnTo>
                    <a:pt x="6916" y="2469"/>
                  </a:lnTo>
                  <a:lnTo>
                    <a:pt x="6904" y="2467"/>
                  </a:lnTo>
                  <a:lnTo>
                    <a:pt x="6894" y="2467"/>
                  </a:lnTo>
                  <a:lnTo>
                    <a:pt x="6884" y="2467"/>
                  </a:lnTo>
                  <a:lnTo>
                    <a:pt x="6873" y="2468"/>
                  </a:lnTo>
                  <a:lnTo>
                    <a:pt x="6863" y="2471"/>
                  </a:lnTo>
                  <a:lnTo>
                    <a:pt x="6852" y="2474"/>
                  </a:lnTo>
                  <a:lnTo>
                    <a:pt x="6842" y="2479"/>
                  </a:lnTo>
                  <a:lnTo>
                    <a:pt x="6833" y="2485"/>
                  </a:lnTo>
                  <a:lnTo>
                    <a:pt x="6824" y="2491"/>
                  </a:lnTo>
                  <a:lnTo>
                    <a:pt x="6816" y="2499"/>
                  </a:lnTo>
                  <a:lnTo>
                    <a:pt x="6808" y="2507"/>
                  </a:lnTo>
                  <a:lnTo>
                    <a:pt x="6802" y="2515"/>
                  </a:lnTo>
                  <a:lnTo>
                    <a:pt x="6797" y="2524"/>
                  </a:lnTo>
                  <a:lnTo>
                    <a:pt x="6792" y="2534"/>
                  </a:lnTo>
                  <a:lnTo>
                    <a:pt x="6789" y="2544"/>
                  </a:lnTo>
                  <a:lnTo>
                    <a:pt x="6786" y="2554"/>
                  </a:lnTo>
                  <a:lnTo>
                    <a:pt x="6785" y="2564"/>
                  </a:lnTo>
                  <a:lnTo>
                    <a:pt x="6783" y="2574"/>
                  </a:lnTo>
                  <a:lnTo>
                    <a:pt x="6785" y="2586"/>
                  </a:lnTo>
                  <a:lnTo>
                    <a:pt x="6786" y="2596"/>
                  </a:lnTo>
                  <a:lnTo>
                    <a:pt x="6788" y="2607"/>
                  </a:lnTo>
                  <a:lnTo>
                    <a:pt x="6792" y="2617"/>
                  </a:lnTo>
                  <a:lnTo>
                    <a:pt x="6797" y="2627"/>
                  </a:lnTo>
                  <a:lnTo>
                    <a:pt x="6802" y="2637"/>
                  </a:lnTo>
                  <a:lnTo>
                    <a:pt x="6809" y="2646"/>
                  </a:lnTo>
                  <a:lnTo>
                    <a:pt x="6816" y="2654"/>
                  </a:lnTo>
                  <a:lnTo>
                    <a:pt x="6825" y="2661"/>
                  </a:lnTo>
                  <a:lnTo>
                    <a:pt x="6833" y="2667"/>
                  </a:lnTo>
                  <a:lnTo>
                    <a:pt x="6842" y="2672"/>
                  </a:lnTo>
                  <a:lnTo>
                    <a:pt x="6852" y="2676"/>
                  </a:lnTo>
                  <a:lnTo>
                    <a:pt x="6862" y="2681"/>
                  </a:lnTo>
                  <a:lnTo>
                    <a:pt x="6872" y="2683"/>
                  </a:lnTo>
                  <a:lnTo>
                    <a:pt x="6882" y="2684"/>
                  </a:lnTo>
                  <a:lnTo>
                    <a:pt x="6892" y="2685"/>
                  </a:lnTo>
                  <a:lnTo>
                    <a:pt x="6903" y="2685"/>
                  </a:lnTo>
                  <a:lnTo>
                    <a:pt x="6913" y="2683"/>
                  </a:lnTo>
                  <a:lnTo>
                    <a:pt x="6925" y="2681"/>
                  </a:lnTo>
                  <a:lnTo>
                    <a:pt x="6935" y="2678"/>
                  </a:lnTo>
                  <a:lnTo>
                    <a:pt x="6945" y="2673"/>
                  </a:lnTo>
                  <a:close/>
                  <a:moveTo>
                    <a:pt x="8171" y="2021"/>
                  </a:moveTo>
                  <a:lnTo>
                    <a:pt x="8181" y="2014"/>
                  </a:lnTo>
                  <a:lnTo>
                    <a:pt x="8190" y="2009"/>
                  </a:lnTo>
                  <a:lnTo>
                    <a:pt x="8198" y="2001"/>
                  </a:lnTo>
                  <a:lnTo>
                    <a:pt x="8205" y="1993"/>
                  </a:lnTo>
                  <a:lnTo>
                    <a:pt x="8211" y="1984"/>
                  </a:lnTo>
                  <a:lnTo>
                    <a:pt x="8217" y="1975"/>
                  </a:lnTo>
                  <a:lnTo>
                    <a:pt x="8221" y="1966"/>
                  </a:lnTo>
                  <a:lnTo>
                    <a:pt x="8225" y="1956"/>
                  </a:lnTo>
                  <a:lnTo>
                    <a:pt x="8227" y="1946"/>
                  </a:lnTo>
                  <a:lnTo>
                    <a:pt x="8229" y="1936"/>
                  </a:lnTo>
                  <a:lnTo>
                    <a:pt x="8229" y="1925"/>
                  </a:lnTo>
                  <a:lnTo>
                    <a:pt x="8229" y="1914"/>
                  </a:lnTo>
                  <a:lnTo>
                    <a:pt x="8228" y="1903"/>
                  </a:lnTo>
                  <a:lnTo>
                    <a:pt x="8225" y="1893"/>
                  </a:lnTo>
                  <a:lnTo>
                    <a:pt x="8221" y="1883"/>
                  </a:lnTo>
                  <a:lnTo>
                    <a:pt x="8217" y="1873"/>
                  </a:lnTo>
                  <a:lnTo>
                    <a:pt x="8211" y="1863"/>
                  </a:lnTo>
                  <a:lnTo>
                    <a:pt x="8205" y="1854"/>
                  </a:lnTo>
                  <a:lnTo>
                    <a:pt x="8197" y="1846"/>
                  </a:lnTo>
                  <a:lnTo>
                    <a:pt x="8189" y="1839"/>
                  </a:lnTo>
                  <a:lnTo>
                    <a:pt x="8181" y="1833"/>
                  </a:lnTo>
                  <a:lnTo>
                    <a:pt x="8171" y="1827"/>
                  </a:lnTo>
                  <a:lnTo>
                    <a:pt x="8162" y="1822"/>
                  </a:lnTo>
                  <a:lnTo>
                    <a:pt x="8152" y="1819"/>
                  </a:lnTo>
                  <a:lnTo>
                    <a:pt x="8142" y="1817"/>
                  </a:lnTo>
                  <a:lnTo>
                    <a:pt x="8132" y="1815"/>
                  </a:lnTo>
                  <a:lnTo>
                    <a:pt x="8121" y="1815"/>
                  </a:lnTo>
                  <a:lnTo>
                    <a:pt x="8110" y="1815"/>
                  </a:lnTo>
                  <a:lnTo>
                    <a:pt x="8099" y="1816"/>
                  </a:lnTo>
                  <a:lnTo>
                    <a:pt x="8089" y="1819"/>
                  </a:lnTo>
                  <a:lnTo>
                    <a:pt x="8079" y="1822"/>
                  </a:lnTo>
                  <a:lnTo>
                    <a:pt x="8069" y="1827"/>
                  </a:lnTo>
                  <a:lnTo>
                    <a:pt x="8059" y="1833"/>
                  </a:lnTo>
                  <a:lnTo>
                    <a:pt x="8050" y="1839"/>
                  </a:lnTo>
                  <a:lnTo>
                    <a:pt x="8042" y="1847"/>
                  </a:lnTo>
                  <a:lnTo>
                    <a:pt x="8035" y="1855"/>
                  </a:lnTo>
                  <a:lnTo>
                    <a:pt x="8029" y="1863"/>
                  </a:lnTo>
                  <a:lnTo>
                    <a:pt x="8023" y="1872"/>
                  </a:lnTo>
                  <a:lnTo>
                    <a:pt x="8019" y="1882"/>
                  </a:lnTo>
                  <a:lnTo>
                    <a:pt x="8015" y="1892"/>
                  </a:lnTo>
                  <a:lnTo>
                    <a:pt x="8013" y="1902"/>
                  </a:lnTo>
                  <a:lnTo>
                    <a:pt x="8011" y="1912"/>
                  </a:lnTo>
                  <a:lnTo>
                    <a:pt x="8011" y="1922"/>
                  </a:lnTo>
                  <a:lnTo>
                    <a:pt x="8011" y="1934"/>
                  </a:lnTo>
                  <a:lnTo>
                    <a:pt x="8013" y="1944"/>
                  </a:lnTo>
                  <a:lnTo>
                    <a:pt x="8015" y="1955"/>
                  </a:lnTo>
                  <a:lnTo>
                    <a:pt x="8019" y="1965"/>
                  </a:lnTo>
                  <a:lnTo>
                    <a:pt x="8023" y="1975"/>
                  </a:lnTo>
                  <a:lnTo>
                    <a:pt x="8029" y="1985"/>
                  </a:lnTo>
                  <a:lnTo>
                    <a:pt x="8035" y="1994"/>
                  </a:lnTo>
                  <a:lnTo>
                    <a:pt x="8043" y="2002"/>
                  </a:lnTo>
                  <a:lnTo>
                    <a:pt x="8051" y="2009"/>
                  </a:lnTo>
                  <a:lnTo>
                    <a:pt x="8060" y="2015"/>
                  </a:lnTo>
                  <a:lnTo>
                    <a:pt x="8069" y="2020"/>
                  </a:lnTo>
                  <a:lnTo>
                    <a:pt x="8078" y="2024"/>
                  </a:lnTo>
                  <a:lnTo>
                    <a:pt x="8088" y="2029"/>
                  </a:lnTo>
                  <a:lnTo>
                    <a:pt x="8098" y="2031"/>
                  </a:lnTo>
                  <a:lnTo>
                    <a:pt x="8108" y="2032"/>
                  </a:lnTo>
                  <a:lnTo>
                    <a:pt x="8119" y="2033"/>
                  </a:lnTo>
                  <a:lnTo>
                    <a:pt x="8129" y="2033"/>
                  </a:lnTo>
                  <a:lnTo>
                    <a:pt x="8141" y="2031"/>
                  </a:lnTo>
                  <a:lnTo>
                    <a:pt x="8151" y="2029"/>
                  </a:lnTo>
                  <a:lnTo>
                    <a:pt x="8161" y="2026"/>
                  </a:lnTo>
                  <a:lnTo>
                    <a:pt x="8171" y="2021"/>
                  </a:lnTo>
                  <a:close/>
                  <a:moveTo>
                    <a:pt x="9398" y="1369"/>
                  </a:moveTo>
                  <a:lnTo>
                    <a:pt x="9407" y="1362"/>
                  </a:lnTo>
                  <a:lnTo>
                    <a:pt x="9416" y="1357"/>
                  </a:lnTo>
                  <a:lnTo>
                    <a:pt x="9424" y="1349"/>
                  </a:lnTo>
                  <a:lnTo>
                    <a:pt x="9432" y="1341"/>
                  </a:lnTo>
                  <a:lnTo>
                    <a:pt x="9437" y="1332"/>
                  </a:lnTo>
                  <a:lnTo>
                    <a:pt x="9443" y="1323"/>
                  </a:lnTo>
                  <a:lnTo>
                    <a:pt x="9448" y="1314"/>
                  </a:lnTo>
                  <a:lnTo>
                    <a:pt x="9451" y="1304"/>
                  </a:lnTo>
                  <a:lnTo>
                    <a:pt x="9454" y="1294"/>
                  </a:lnTo>
                  <a:lnTo>
                    <a:pt x="9455" y="1284"/>
                  </a:lnTo>
                  <a:lnTo>
                    <a:pt x="9456" y="1273"/>
                  </a:lnTo>
                  <a:lnTo>
                    <a:pt x="9455" y="1262"/>
                  </a:lnTo>
                  <a:lnTo>
                    <a:pt x="9454" y="1251"/>
                  </a:lnTo>
                  <a:lnTo>
                    <a:pt x="9452" y="1241"/>
                  </a:lnTo>
                  <a:lnTo>
                    <a:pt x="9448" y="1231"/>
                  </a:lnTo>
                  <a:lnTo>
                    <a:pt x="9443" y="1221"/>
                  </a:lnTo>
                  <a:lnTo>
                    <a:pt x="9437" y="1211"/>
                  </a:lnTo>
                  <a:lnTo>
                    <a:pt x="9431" y="1202"/>
                  </a:lnTo>
                  <a:lnTo>
                    <a:pt x="9424" y="1194"/>
                  </a:lnTo>
                  <a:lnTo>
                    <a:pt x="9416" y="1187"/>
                  </a:lnTo>
                  <a:lnTo>
                    <a:pt x="9407" y="1181"/>
                  </a:lnTo>
                  <a:lnTo>
                    <a:pt x="9398" y="1175"/>
                  </a:lnTo>
                  <a:lnTo>
                    <a:pt x="9388" y="1170"/>
                  </a:lnTo>
                  <a:lnTo>
                    <a:pt x="9379" y="1167"/>
                  </a:lnTo>
                  <a:lnTo>
                    <a:pt x="9368" y="1165"/>
                  </a:lnTo>
                  <a:lnTo>
                    <a:pt x="9358" y="1163"/>
                  </a:lnTo>
                  <a:lnTo>
                    <a:pt x="9348" y="1163"/>
                  </a:lnTo>
                  <a:lnTo>
                    <a:pt x="9337" y="1163"/>
                  </a:lnTo>
                  <a:lnTo>
                    <a:pt x="9326" y="1164"/>
                  </a:lnTo>
                  <a:lnTo>
                    <a:pt x="9315" y="1167"/>
                  </a:lnTo>
                  <a:lnTo>
                    <a:pt x="9305" y="1170"/>
                  </a:lnTo>
                  <a:lnTo>
                    <a:pt x="9295" y="1175"/>
                  </a:lnTo>
                  <a:lnTo>
                    <a:pt x="9286" y="1181"/>
                  </a:lnTo>
                  <a:lnTo>
                    <a:pt x="9277" y="1187"/>
                  </a:lnTo>
                  <a:lnTo>
                    <a:pt x="9269" y="1195"/>
                  </a:lnTo>
                  <a:lnTo>
                    <a:pt x="9261" y="1203"/>
                  </a:lnTo>
                  <a:lnTo>
                    <a:pt x="9256" y="1211"/>
                  </a:lnTo>
                  <a:lnTo>
                    <a:pt x="9250" y="1220"/>
                  </a:lnTo>
                  <a:lnTo>
                    <a:pt x="9246" y="1230"/>
                  </a:lnTo>
                  <a:lnTo>
                    <a:pt x="9242" y="1240"/>
                  </a:lnTo>
                  <a:lnTo>
                    <a:pt x="9239" y="1250"/>
                  </a:lnTo>
                  <a:lnTo>
                    <a:pt x="9238" y="1260"/>
                  </a:lnTo>
                  <a:lnTo>
                    <a:pt x="9237" y="1270"/>
                  </a:lnTo>
                  <a:lnTo>
                    <a:pt x="9238" y="1282"/>
                  </a:lnTo>
                  <a:lnTo>
                    <a:pt x="9239" y="1292"/>
                  </a:lnTo>
                  <a:lnTo>
                    <a:pt x="9241" y="1303"/>
                  </a:lnTo>
                  <a:lnTo>
                    <a:pt x="9245" y="1313"/>
                  </a:lnTo>
                  <a:lnTo>
                    <a:pt x="9250" y="1323"/>
                  </a:lnTo>
                  <a:lnTo>
                    <a:pt x="9256" y="1333"/>
                  </a:lnTo>
                  <a:lnTo>
                    <a:pt x="9263" y="1342"/>
                  </a:lnTo>
                  <a:lnTo>
                    <a:pt x="9269" y="1350"/>
                  </a:lnTo>
                  <a:lnTo>
                    <a:pt x="9277" y="1357"/>
                  </a:lnTo>
                  <a:lnTo>
                    <a:pt x="9286" y="1363"/>
                  </a:lnTo>
                  <a:lnTo>
                    <a:pt x="9295" y="1368"/>
                  </a:lnTo>
                  <a:lnTo>
                    <a:pt x="9305" y="1374"/>
                  </a:lnTo>
                  <a:lnTo>
                    <a:pt x="9314" y="1377"/>
                  </a:lnTo>
                  <a:lnTo>
                    <a:pt x="9324" y="1379"/>
                  </a:lnTo>
                  <a:lnTo>
                    <a:pt x="9335" y="1380"/>
                  </a:lnTo>
                  <a:lnTo>
                    <a:pt x="9346" y="1381"/>
                  </a:lnTo>
                  <a:lnTo>
                    <a:pt x="9357" y="1381"/>
                  </a:lnTo>
                  <a:lnTo>
                    <a:pt x="9367" y="1379"/>
                  </a:lnTo>
                  <a:lnTo>
                    <a:pt x="9377" y="1377"/>
                  </a:lnTo>
                  <a:lnTo>
                    <a:pt x="9388" y="1374"/>
                  </a:lnTo>
                  <a:lnTo>
                    <a:pt x="9398" y="1369"/>
                  </a:lnTo>
                  <a:close/>
                  <a:moveTo>
                    <a:pt x="1463" y="7161"/>
                  </a:moveTo>
                  <a:lnTo>
                    <a:pt x="1473" y="7155"/>
                  </a:lnTo>
                  <a:lnTo>
                    <a:pt x="1481" y="7148"/>
                  </a:lnTo>
                  <a:lnTo>
                    <a:pt x="1490" y="7140"/>
                  </a:lnTo>
                  <a:lnTo>
                    <a:pt x="1497" y="7133"/>
                  </a:lnTo>
                  <a:lnTo>
                    <a:pt x="1503" y="7125"/>
                  </a:lnTo>
                  <a:lnTo>
                    <a:pt x="1508" y="7116"/>
                  </a:lnTo>
                  <a:lnTo>
                    <a:pt x="1512" y="7106"/>
                  </a:lnTo>
                  <a:lnTo>
                    <a:pt x="1517" y="7096"/>
                  </a:lnTo>
                  <a:lnTo>
                    <a:pt x="1519" y="7085"/>
                  </a:lnTo>
                  <a:lnTo>
                    <a:pt x="1520" y="7075"/>
                  </a:lnTo>
                  <a:lnTo>
                    <a:pt x="1521" y="7065"/>
                  </a:lnTo>
                  <a:lnTo>
                    <a:pt x="1520" y="7054"/>
                  </a:lnTo>
                  <a:lnTo>
                    <a:pt x="1519" y="7044"/>
                  </a:lnTo>
                  <a:lnTo>
                    <a:pt x="1517" y="7033"/>
                  </a:lnTo>
                  <a:lnTo>
                    <a:pt x="1513" y="7023"/>
                  </a:lnTo>
                  <a:lnTo>
                    <a:pt x="1508" y="7013"/>
                  </a:lnTo>
                  <a:lnTo>
                    <a:pt x="1502" y="7002"/>
                  </a:lnTo>
                  <a:lnTo>
                    <a:pt x="1496" y="6993"/>
                  </a:lnTo>
                  <a:lnTo>
                    <a:pt x="1489" y="6986"/>
                  </a:lnTo>
                  <a:lnTo>
                    <a:pt x="1481" y="6979"/>
                  </a:lnTo>
                  <a:lnTo>
                    <a:pt x="1472" y="6972"/>
                  </a:lnTo>
                  <a:lnTo>
                    <a:pt x="1463" y="6967"/>
                  </a:lnTo>
                  <a:lnTo>
                    <a:pt x="1454" y="6962"/>
                  </a:lnTo>
                  <a:lnTo>
                    <a:pt x="1444" y="6959"/>
                  </a:lnTo>
                  <a:lnTo>
                    <a:pt x="1434" y="6956"/>
                  </a:lnTo>
                  <a:lnTo>
                    <a:pt x="1423" y="6955"/>
                  </a:lnTo>
                  <a:lnTo>
                    <a:pt x="1413" y="6954"/>
                  </a:lnTo>
                  <a:lnTo>
                    <a:pt x="1402" y="6954"/>
                  </a:lnTo>
                  <a:lnTo>
                    <a:pt x="1391" y="6956"/>
                  </a:lnTo>
                  <a:lnTo>
                    <a:pt x="1381" y="6959"/>
                  </a:lnTo>
                  <a:lnTo>
                    <a:pt x="1370" y="6962"/>
                  </a:lnTo>
                  <a:lnTo>
                    <a:pt x="1360" y="6967"/>
                  </a:lnTo>
                  <a:lnTo>
                    <a:pt x="1351" y="6973"/>
                  </a:lnTo>
                  <a:lnTo>
                    <a:pt x="1342" y="6979"/>
                  </a:lnTo>
                  <a:lnTo>
                    <a:pt x="1334" y="6987"/>
                  </a:lnTo>
                  <a:lnTo>
                    <a:pt x="1326" y="6995"/>
                  </a:lnTo>
                  <a:lnTo>
                    <a:pt x="1321" y="7004"/>
                  </a:lnTo>
                  <a:lnTo>
                    <a:pt x="1315" y="7013"/>
                  </a:lnTo>
                  <a:lnTo>
                    <a:pt x="1311" y="7022"/>
                  </a:lnTo>
                  <a:lnTo>
                    <a:pt x="1307" y="7032"/>
                  </a:lnTo>
                  <a:lnTo>
                    <a:pt x="1305" y="7042"/>
                  </a:lnTo>
                  <a:lnTo>
                    <a:pt x="1303" y="7052"/>
                  </a:lnTo>
                  <a:lnTo>
                    <a:pt x="1303" y="7063"/>
                  </a:lnTo>
                  <a:lnTo>
                    <a:pt x="1303" y="7073"/>
                  </a:lnTo>
                  <a:lnTo>
                    <a:pt x="1304" y="7084"/>
                  </a:lnTo>
                  <a:lnTo>
                    <a:pt x="1306" y="7094"/>
                  </a:lnTo>
                  <a:lnTo>
                    <a:pt x="1311" y="7105"/>
                  </a:lnTo>
                  <a:lnTo>
                    <a:pt x="1315" y="7115"/>
                  </a:lnTo>
                  <a:lnTo>
                    <a:pt x="1321" y="7125"/>
                  </a:lnTo>
                  <a:lnTo>
                    <a:pt x="1327" y="7134"/>
                  </a:lnTo>
                  <a:lnTo>
                    <a:pt x="1334" y="7142"/>
                  </a:lnTo>
                  <a:lnTo>
                    <a:pt x="1343" y="7148"/>
                  </a:lnTo>
                  <a:lnTo>
                    <a:pt x="1351" y="7155"/>
                  </a:lnTo>
                  <a:lnTo>
                    <a:pt x="1360" y="7161"/>
                  </a:lnTo>
                  <a:lnTo>
                    <a:pt x="1370" y="7165"/>
                  </a:lnTo>
                  <a:lnTo>
                    <a:pt x="1380" y="7169"/>
                  </a:lnTo>
                  <a:lnTo>
                    <a:pt x="1390" y="7171"/>
                  </a:lnTo>
                  <a:lnTo>
                    <a:pt x="1400" y="7173"/>
                  </a:lnTo>
                  <a:lnTo>
                    <a:pt x="1410" y="7173"/>
                  </a:lnTo>
                  <a:lnTo>
                    <a:pt x="1422" y="7173"/>
                  </a:lnTo>
                  <a:lnTo>
                    <a:pt x="1432" y="7172"/>
                  </a:lnTo>
                  <a:lnTo>
                    <a:pt x="1443" y="7169"/>
                  </a:lnTo>
                  <a:lnTo>
                    <a:pt x="1453" y="7165"/>
                  </a:lnTo>
                  <a:lnTo>
                    <a:pt x="1463" y="7161"/>
                  </a:lnTo>
                  <a:close/>
                  <a:moveTo>
                    <a:pt x="2689" y="6509"/>
                  </a:moveTo>
                  <a:lnTo>
                    <a:pt x="2699" y="6503"/>
                  </a:lnTo>
                  <a:lnTo>
                    <a:pt x="2708" y="6496"/>
                  </a:lnTo>
                  <a:lnTo>
                    <a:pt x="2716" y="6488"/>
                  </a:lnTo>
                  <a:lnTo>
                    <a:pt x="2723" y="6481"/>
                  </a:lnTo>
                  <a:lnTo>
                    <a:pt x="2729" y="6473"/>
                  </a:lnTo>
                  <a:lnTo>
                    <a:pt x="2735" y="6464"/>
                  </a:lnTo>
                  <a:lnTo>
                    <a:pt x="2740" y="6454"/>
                  </a:lnTo>
                  <a:lnTo>
                    <a:pt x="2743" y="6444"/>
                  </a:lnTo>
                  <a:lnTo>
                    <a:pt x="2745" y="6434"/>
                  </a:lnTo>
                  <a:lnTo>
                    <a:pt x="2747" y="6423"/>
                  </a:lnTo>
                  <a:lnTo>
                    <a:pt x="2747" y="6412"/>
                  </a:lnTo>
                  <a:lnTo>
                    <a:pt x="2747" y="6402"/>
                  </a:lnTo>
                  <a:lnTo>
                    <a:pt x="2746" y="6392"/>
                  </a:lnTo>
                  <a:lnTo>
                    <a:pt x="2743" y="6381"/>
                  </a:lnTo>
                  <a:lnTo>
                    <a:pt x="2740" y="6371"/>
                  </a:lnTo>
                  <a:lnTo>
                    <a:pt x="2735" y="6361"/>
                  </a:lnTo>
                  <a:lnTo>
                    <a:pt x="2729" y="6350"/>
                  </a:lnTo>
                  <a:lnTo>
                    <a:pt x="2723" y="6341"/>
                  </a:lnTo>
                  <a:lnTo>
                    <a:pt x="2715" y="6334"/>
                  </a:lnTo>
                  <a:lnTo>
                    <a:pt x="2707" y="6327"/>
                  </a:lnTo>
                  <a:lnTo>
                    <a:pt x="2699" y="6320"/>
                  </a:lnTo>
                  <a:lnTo>
                    <a:pt x="2690" y="6315"/>
                  </a:lnTo>
                  <a:lnTo>
                    <a:pt x="2680" y="6310"/>
                  </a:lnTo>
                  <a:lnTo>
                    <a:pt x="2670" y="6307"/>
                  </a:lnTo>
                  <a:lnTo>
                    <a:pt x="2660" y="6304"/>
                  </a:lnTo>
                  <a:lnTo>
                    <a:pt x="2650" y="6303"/>
                  </a:lnTo>
                  <a:lnTo>
                    <a:pt x="2639" y="6302"/>
                  </a:lnTo>
                  <a:lnTo>
                    <a:pt x="2629" y="6302"/>
                  </a:lnTo>
                  <a:lnTo>
                    <a:pt x="2619" y="6304"/>
                  </a:lnTo>
                  <a:lnTo>
                    <a:pt x="2607" y="6307"/>
                  </a:lnTo>
                  <a:lnTo>
                    <a:pt x="2597" y="6310"/>
                  </a:lnTo>
                  <a:lnTo>
                    <a:pt x="2587" y="6315"/>
                  </a:lnTo>
                  <a:lnTo>
                    <a:pt x="2577" y="6321"/>
                  </a:lnTo>
                  <a:lnTo>
                    <a:pt x="2568" y="6327"/>
                  </a:lnTo>
                  <a:lnTo>
                    <a:pt x="2560" y="6335"/>
                  </a:lnTo>
                  <a:lnTo>
                    <a:pt x="2554" y="6343"/>
                  </a:lnTo>
                  <a:lnTo>
                    <a:pt x="2547" y="6352"/>
                  </a:lnTo>
                  <a:lnTo>
                    <a:pt x="2541" y="6361"/>
                  </a:lnTo>
                  <a:lnTo>
                    <a:pt x="2537" y="6370"/>
                  </a:lnTo>
                  <a:lnTo>
                    <a:pt x="2533" y="6380"/>
                  </a:lnTo>
                  <a:lnTo>
                    <a:pt x="2531" y="6390"/>
                  </a:lnTo>
                  <a:lnTo>
                    <a:pt x="2529" y="6400"/>
                  </a:lnTo>
                  <a:lnTo>
                    <a:pt x="2529" y="6411"/>
                  </a:lnTo>
                  <a:lnTo>
                    <a:pt x="2529" y="6421"/>
                  </a:lnTo>
                  <a:lnTo>
                    <a:pt x="2531" y="6432"/>
                  </a:lnTo>
                  <a:lnTo>
                    <a:pt x="2533" y="6442"/>
                  </a:lnTo>
                  <a:lnTo>
                    <a:pt x="2537" y="6453"/>
                  </a:lnTo>
                  <a:lnTo>
                    <a:pt x="2541" y="6463"/>
                  </a:lnTo>
                  <a:lnTo>
                    <a:pt x="2547" y="6473"/>
                  </a:lnTo>
                  <a:lnTo>
                    <a:pt x="2554" y="6482"/>
                  </a:lnTo>
                  <a:lnTo>
                    <a:pt x="2561" y="6490"/>
                  </a:lnTo>
                  <a:lnTo>
                    <a:pt x="2569" y="6496"/>
                  </a:lnTo>
                  <a:lnTo>
                    <a:pt x="2578" y="6503"/>
                  </a:lnTo>
                  <a:lnTo>
                    <a:pt x="2587" y="6509"/>
                  </a:lnTo>
                  <a:lnTo>
                    <a:pt x="2596" y="6513"/>
                  </a:lnTo>
                  <a:lnTo>
                    <a:pt x="2606" y="6517"/>
                  </a:lnTo>
                  <a:lnTo>
                    <a:pt x="2616" y="6519"/>
                  </a:lnTo>
                  <a:lnTo>
                    <a:pt x="2626" y="6521"/>
                  </a:lnTo>
                  <a:lnTo>
                    <a:pt x="2638" y="6521"/>
                  </a:lnTo>
                  <a:lnTo>
                    <a:pt x="2648" y="6521"/>
                  </a:lnTo>
                  <a:lnTo>
                    <a:pt x="2659" y="6520"/>
                  </a:lnTo>
                  <a:lnTo>
                    <a:pt x="2669" y="6517"/>
                  </a:lnTo>
                  <a:lnTo>
                    <a:pt x="2679" y="6513"/>
                  </a:lnTo>
                  <a:lnTo>
                    <a:pt x="2689" y="6509"/>
                  </a:lnTo>
                  <a:close/>
                  <a:moveTo>
                    <a:pt x="3916" y="5857"/>
                  </a:moveTo>
                  <a:lnTo>
                    <a:pt x="3925" y="5851"/>
                  </a:lnTo>
                  <a:lnTo>
                    <a:pt x="3934" y="5844"/>
                  </a:lnTo>
                  <a:lnTo>
                    <a:pt x="3942" y="5836"/>
                  </a:lnTo>
                  <a:lnTo>
                    <a:pt x="3950" y="5829"/>
                  </a:lnTo>
                  <a:lnTo>
                    <a:pt x="3956" y="5821"/>
                  </a:lnTo>
                  <a:lnTo>
                    <a:pt x="3961" y="5812"/>
                  </a:lnTo>
                  <a:lnTo>
                    <a:pt x="3966" y="5802"/>
                  </a:lnTo>
                  <a:lnTo>
                    <a:pt x="3969" y="5792"/>
                  </a:lnTo>
                  <a:lnTo>
                    <a:pt x="3972" y="5782"/>
                  </a:lnTo>
                  <a:lnTo>
                    <a:pt x="3974" y="5771"/>
                  </a:lnTo>
                  <a:lnTo>
                    <a:pt x="3975" y="5761"/>
                  </a:lnTo>
                  <a:lnTo>
                    <a:pt x="3974" y="5750"/>
                  </a:lnTo>
                  <a:lnTo>
                    <a:pt x="3972" y="5740"/>
                  </a:lnTo>
                  <a:lnTo>
                    <a:pt x="3970" y="5729"/>
                  </a:lnTo>
                  <a:lnTo>
                    <a:pt x="3966" y="5719"/>
                  </a:lnTo>
                  <a:lnTo>
                    <a:pt x="3961" y="5709"/>
                  </a:lnTo>
                  <a:lnTo>
                    <a:pt x="3956" y="5698"/>
                  </a:lnTo>
                  <a:lnTo>
                    <a:pt x="3949" y="5689"/>
                  </a:lnTo>
                  <a:lnTo>
                    <a:pt x="3942" y="5682"/>
                  </a:lnTo>
                  <a:lnTo>
                    <a:pt x="3934" y="5675"/>
                  </a:lnTo>
                  <a:lnTo>
                    <a:pt x="3925" y="5668"/>
                  </a:lnTo>
                  <a:lnTo>
                    <a:pt x="3916" y="5663"/>
                  </a:lnTo>
                  <a:lnTo>
                    <a:pt x="3906" y="5658"/>
                  </a:lnTo>
                  <a:lnTo>
                    <a:pt x="3897" y="5655"/>
                  </a:lnTo>
                  <a:lnTo>
                    <a:pt x="3887" y="5652"/>
                  </a:lnTo>
                  <a:lnTo>
                    <a:pt x="3876" y="5651"/>
                  </a:lnTo>
                  <a:lnTo>
                    <a:pt x="3866" y="5650"/>
                  </a:lnTo>
                  <a:lnTo>
                    <a:pt x="3855" y="5650"/>
                  </a:lnTo>
                  <a:lnTo>
                    <a:pt x="3845" y="5652"/>
                  </a:lnTo>
                  <a:lnTo>
                    <a:pt x="3835" y="5655"/>
                  </a:lnTo>
                  <a:lnTo>
                    <a:pt x="3823" y="5658"/>
                  </a:lnTo>
                  <a:lnTo>
                    <a:pt x="3813" y="5663"/>
                  </a:lnTo>
                  <a:lnTo>
                    <a:pt x="3804" y="5669"/>
                  </a:lnTo>
                  <a:lnTo>
                    <a:pt x="3795" y="5675"/>
                  </a:lnTo>
                  <a:lnTo>
                    <a:pt x="3788" y="5683"/>
                  </a:lnTo>
                  <a:lnTo>
                    <a:pt x="3780" y="5691"/>
                  </a:lnTo>
                  <a:lnTo>
                    <a:pt x="3774" y="5700"/>
                  </a:lnTo>
                  <a:lnTo>
                    <a:pt x="3768" y="5709"/>
                  </a:lnTo>
                  <a:lnTo>
                    <a:pt x="3764" y="5718"/>
                  </a:lnTo>
                  <a:lnTo>
                    <a:pt x="3761" y="5728"/>
                  </a:lnTo>
                  <a:lnTo>
                    <a:pt x="3757" y="5738"/>
                  </a:lnTo>
                  <a:lnTo>
                    <a:pt x="3756" y="5748"/>
                  </a:lnTo>
                  <a:lnTo>
                    <a:pt x="3755" y="5759"/>
                  </a:lnTo>
                  <a:lnTo>
                    <a:pt x="3756" y="5769"/>
                  </a:lnTo>
                  <a:lnTo>
                    <a:pt x="3757" y="5780"/>
                  </a:lnTo>
                  <a:lnTo>
                    <a:pt x="3760" y="5790"/>
                  </a:lnTo>
                  <a:lnTo>
                    <a:pt x="3764" y="5801"/>
                  </a:lnTo>
                  <a:lnTo>
                    <a:pt x="3768" y="5811"/>
                  </a:lnTo>
                  <a:lnTo>
                    <a:pt x="3774" y="5821"/>
                  </a:lnTo>
                  <a:lnTo>
                    <a:pt x="3781" y="5830"/>
                  </a:lnTo>
                  <a:lnTo>
                    <a:pt x="3788" y="5838"/>
                  </a:lnTo>
                  <a:lnTo>
                    <a:pt x="3795" y="5844"/>
                  </a:lnTo>
                  <a:lnTo>
                    <a:pt x="3804" y="5851"/>
                  </a:lnTo>
                  <a:lnTo>
                    <a:pt x="3813" y="5857"/>
                  </a:lnTo>
                  <a:lnTo>
                    <a:pt x="3823" y="5861"/>
                  </a:lnTo>
                  <a:lnTo>
                    <a:pt x="3832" y="5865"/>
                  </a:lnTo>
                  <a:lnTo>
                    <a:pt x="3842" y="5867"/>
                  </a:lnTo>
                  <a:lnTo>
                    <a:pt x="3854" y="5869"/>
                  </a:lnTo>
                  <a:lnTo>
                    <a:pt x="3864" y="5869"/>
                  </a:lnTo>
                  <a:lnTo>
                    <a:pt x="3875" y="5869"/>
                  </a:lnTo>
                  <a:lnTo>
                    <a:pt x="3885" y="5868"/>
                  </a:lnTo>
                  <a:lnTo>
                    <a:pt x="3895" y="5865"/>
                  </a:lnTo>
                  <a:lnTo>
                    <a:pt x="3906" y="5861"/>
                  </a:lnTo>
                  <a:lnTo>
                    <a:pt x="3916" y="5857"/>
                  </a:lnTo>
                  <a:close/>
                  <a:moveTo>
                    <a:pt x="5143" y="5205"/>
                  </a:moveTo>
                  <a:lnTo>
                    <a:pt x="5153" y="5199"/>
                  </a:lnTo>
                  <a:lnTo>
                    <a:pt x="5162" y="5192"/>
                  </a:lnTo>
                  <a:lnTo>
                    <a:pt x="5169" y="5185"/>
                  </a:lnTo>
                  <a:lnTo>
                    <a:pt x="5176" y="5177"/>
                  </a:lnTo>
                  <a:lnTo>
                    <a:pt x="5183" y="5169"/>
                  </a:lnTo>
                  <a:lnTo>
                    <a:pt x="5189" y="5160"/>
                  </a:lnTo>
                  <a:lnTo>
                    <a:pt x="5193" y="5150"/>
                  </a:lnTo>
                  <a:lnTo>
                    <a:pt x="5196" y="5140"/>
                  </a:lnTo>
                  <a:lnTo>
                    <a:pt x="5199" y="5130"/>
                  </a:lnTo>
                  <a:lnTo>
                    <a:pt x="5201" y="5119"/>
                  </a:lnTo>
                  <a:lnTo>
                    <a:pt x="5201" y="5109"/>
                  </a:lnTo>
                  <a:lnTo>
                    <a:pt x="5201" y="5098"/>
                  </a:lnTo>
                  <a:lnTo>
                    <a:pt x="5199" y="5088"/>
                  </a:lnTo>
                  <a:lnTo>
                    <a:pt x="5196" y="5077"/>
                  </a:lnTo>
                  <a:lnTo>
                    <a:pt x="5193" y="5067"/>
                  </a:lnTo>
                  <a:lnTo>
                    <a:pt x="5189" y="5057"/>
                  </a:lnTo>
                  <a:lnTo>
                    <a:pt x="5182" y="5046"/>
                  </a:lnTo>
                  <a:lnTo>
                    <a:pt x="5176" y="5037"/>
                  </a:lnTo>
                  <a:lnTo>
                    <a:pt x="5168" y="5030"/>
                  </a:lnTo>
                  <a:lnTo>
                    <a:pt x="5160" y="5023"/>
                  </a:lnTo>
                  <a:lnTo>
                    <a:pt x="5152" y="5016"/>
                  </a:lnTo>
                  <a:lnTo>
                    <a:pt x="5143" y="5011"/>
                  </a:lnTo>
                  <a:lnTo>
                    <a:pt x="5134" y="5006"/>
                  </a:lnTo>
                  <a:lnTo>
                    <a:pt x="5124" y="5003"/>
                  </a:lnTo>
                  <a:lnTo>
                    <a:pt x="5113" y="5000"/>
                  </a:lnTo>
                  <a:lnTo>
                    <a:pt x="5103" y="4999"/>
                  </a:lnTo>
                  <a:lnTo>
                    <a:pt x="5092" y="4998"/>
                  </a:lnTo>
                  <a:lnTo>
                    <a:pt x="5082" y="4998"/>
                  </a:lnTo>
                  <a:lnTo>
                    <a:pt x="5071" y="5000"/>
                  </a:lnTo>
                  <a:lnTo>
                    <a:pt x="5061" y="5003"/>
                  </a:lnTo>
                  <a:lnTo>
                    <a:pt x="5051" y="5006"/>
                  </a:lnTo>
                  <a:lnTo>
                    <a:pt x="5041" y="5011"/>
                  </a:lnTo>
                  <a:lnTo>
                    <a:pt x="5030" y="5017"/>
                  </a:lnTo>
                  <a:lnTo>
                    <a:pt x="5022" y="5023"/>
                  </a:lnTo>
                  <a:lnTo>
                    <a:pt x="5014" y="5031"/>
                  </a:lnTo>
                  <a:lnTo>
                    <a:pt x="5007" y="5039"/>
                  </a:lnTo>
                  <a:lnTo>
                    <a:pt x="5000" y="5048"/>
                  </a:lnTo>
                  <a:lnTo>
                    <a:pt x="4995" y="5057"/>
                  </a:lnTo>
                  <a:lnTo>
                    <a:pt x="4990" y="5066"/>
                  </a:lnTo>
                  <a:lnTo>
                    <a:pt x="4987" y="5076"/>
                  </a:lnTo>
                  <a:lnTo>
                    <a:pt x="4985" y="5086"/>
                  </a:lnTo>
                  <a:lnTo>
                    <a:pt x="4982" y="5096"/>
                  </a:lnTo>
                  <a:lnTo>
                    <a:pt x="4982" y="5107"/>
                  </a:lnTo>
                  <a:lnTo>
                    <a:pt x="4982" y="5117"/>
                  </a:lnTo>
                  <a:lnTo>
                    <a:pt x="4983" y="5128"/>
                  </a:lnTo>
                  <a:lnTo>
                    <a:pt x="4987" y="5138"/>
                  </a:lnTo>
                  <a:lnTo>
                    <a:pt x="4990" y="5149"/>
                  </a:lnTo>
                  <a:lnTo>
                    <a:pt x="4995" y="5159"/>
                  </a:lnTo>
                  <a:lnTo>
                    <a:pt x="5000" y="5169"/>
                  </a:lnTo>
                  <a:lnTo>
                    <a:pt x="5007" y="5178"/>
                  </a:lnTo>
                  <a:lnTo>
                    <a:pt x="5015" y="5186"/>
                  </a:lnTo>
                  <a:lnTo>
                    <a:pt x="5023" y="5192"/>
                  </a:lnTo>
                  <a:lnTo>
                    <a:pt x="5030" y="5199"/>
                  </a:lnTo>
                  <a:lnTo>
                    <a:pt x="5039" y="5205"/>
                  </a:lnTo>
                  <a:lnTo>
                    <a:pt x="5050" y="5209"/>
                  </a:lnTo>
                  <a:lnTo>
                    <a:pt x="5060" y="5213"/>
                  </a:lnTo>
                  <a:lnTo>
                    <a:pt x="5070" y="5215"/>
                  </a:lnTo>
                  <a:lnTo>
                    <a:pt x="5080" y="5217"/>
                  </a:lnTo>
                  <a:lnTo>
                    <a:pt x="5091" y="5217"/>
                  </a:lnTo>
                  <a:lnTo>
                    <a:pt x="5101" y="5217"/>
                  </a:lnTo>
                  <a:lnTo>
                    <a:pt x="5111" y="5216"/>
                  </a:lnTo>
                  <a:lnTo>
                    <a:pt x="5122" y="5213"/>
                  </a:lnTo>
                  <a:lnTo>
                    <a:pt x="5132" y="5209"/>
                  </a:lnTo>
                  <a:lnTo>
                    <a:pt x="5143" y="5205"/>
                  </a:lnTo>
                  <a:close/>
                  <a:moveTo>
                    <a:pt x="6370" y="4553"/>
                  </a:moveTo>
                  <a:lnTo>
                    <a:pt x="6379" y="4547"/>
                  </a:lnTo>
                  <a:lnTo>
                    <a:pt x="6388" y="4540"/>
                  </a:lnTo>
                  <a:lnTo>
                    <a:pt x="6396" y="4533"/>
                  </a:lnTo>
                  <a:lnTo>
                    <a:pt x="6403" y="4525"/>
                  </a:lnTo>
                  <a:lnTo>
                    <a:pt x="6409" y="4517"/>
                  </a:lnTo>
                  <a:lnTo>
                    <a:pt x="6415" y="4508"/>
                  </a:lnTo>
                  <a:lnTo>
                    <a:pt x="6419" y="4498"/>
                  </a:lnTo>
                  <a:lnTo>
                    <a:pt x="6423" y="4488"/>
                  </a:lnTo>
                  <a:lnTo>
                    <a:pt x="6425" y="4478"/>
                  </a:lnTo>
                  <a:lnTo>
                    <a:pt x="6427" y="4467"/>
                  </a:lnTo>
                  <a:lnTo>
                    <a:pt x="6427" y="4457"/>
                  </a:lnTo>
                  <a:lnTo>
                    <a:pt x="6427" y="4446"/>
                  </a:lnTo>
                  <a:lnTo>
                    <a:pt x="6426" y="4436"/>
                  </a:lnTo>
                  <a:lnTo>
                    <a:pt x="6424" y="4425"/>
                  </a:lnTo>
                  <a:lnTo>
                    <a:pt x="6419" y="4415"/>
                  </a:lnTo>
                  <a:lnTo>
                    <a:pt x="6415" y="4405"/>
                  </a:lnTo>
                  <a:lnTo>
                    <a:pt x="6409" y="4394"/>
                  </a:lnTo>
                  <a:lnTo>
                    <a:pt x="6402" y="4386"/>
                  </a:lnTo>
                  <a:lnTo>
                    <a:pt x="6396" y="4378"/>
                  </a:lnTo>
                  <a:lnTo>
                    <a:pt x="6387" y="4371"/>
                  </a:lnTo>
                  <a:lnTo>
                    <a:pt x="6379" y="4364"/>
                  </a:lnTo>
                  <a:lnTo>
                    <a:pt x="6370" y="4359"/>
                  </a:lnTo>
                  <a:lnTo>
                    <a:pt x="6360" y="4354"/>
                  </a:lnTo>
                  <a:lnTo>
                    <a:pt x="6350" y="4351"/>
                  </a:lnTo>
                  <a:lnTo>
                    <a:pt x="6340" y="4348"/>
                  </a:lnTo>
                  <a:lnTo>
                    <a:pt x="6329" y="4347"/>
                  </a:lnTo>
                  <a:lnTo>
                    <a:pt x="6319" y="4346"/>
                  </a:lnTo>
                  <a:lnTo>
                    <a:pt x="6308" y="4346"/>
                  </a:lnTo>
                  <a:lnTo>
                    <a:pt x="6298" y="4348"/>
                  </a:lnTo>
                  <a:lnTo>
                    <a:pt x="6287" y="4351"/>
                  </a:lnTo>
                  <a:lnTo>
                    <a:pt x="6277" y="4354"/>
                  </a:lnTo>
                  <a:lnTo>
                    <a:pt x="6267" y="4359"/>
                  </a:lnTo>
                  <a:lnTo>
                    <a:pt x="6257" y="4365"/>
                  </a:lnTo>
                  <a:lnTo>
                    <a:pt x="6249" y="4371"/>
                  </a:lnTo>
                  <a:lnTo>
                    <a:pt x="6240" y="4379"/>
                  </a:lnTo>
                  <a:lnTo>
                    <a:pt x="6233" y="4387"/>
                  </a:lnTo>
                  <a:lnTo>
                    <a:pt x="6226" y="4396"/>
                  </a:lnTo>
                  <a:lnTo>
                    <a:pt x="6222" y="4405"/>
                  </a:lnTo>
                  <a:lnTo>
                    <a:pt x="6217" y="4414"/>
                  </a:lnTo>
                  <a:lnTo>
                    <a:pt x="6213" y="4424"/>
                  </a:lnTo>
                  <a:lnTo>
                    <a:pt x="6211" y="4434"/>
                  </a:lnTo>
                  <a:lnTo>
                    <a:pt x="6210" y="4444"/>
                  </a:lnTo>
                  <a:lnTo>
                    <a:pt x="6208" y="4455"/>
                  </a:lnTo>
                  <a:lnTo>
                    <a:pt x="6208" y="4465"/>
                  </a:lnTo>
                  <a:lnTo>
                    <a:pt x="6211" y="4476"/>
                  </a:lnTo>
                  <a:lnTo>
                    <a:pt x="6213" y="4487"/>
                  </a:lnTo>
                  <a:lnTo>
                    <a:pt x="6216" y="4497"/>
                  </a:lnTo>
                  <a:lnTo>
                    <a:pt x="6222" y="4507"/>
                  </a:lnTo>
                  <a:lnTo>
                    <a:pt x="6227" y="4517"/>
                  </a:lnTo>
                  <a:lnTo>
                    <a:pt x="6234" y="4526"/>
                  </a:lnTo>
                  <a:lnTo>
                    <a:pt x="6241" y="4534"/>
                  </a:lnTo>
                  <a:lnTo>
                    <a:pt x="6249" y="4540"/>
                  </a:lnTo>
                  <a:lnTo>
                    <a:pt x="6258" y="4547"/>
                  </a:lnTo>
                  <a:lnTo>
                    <a:pt x="6267" y="4553"/>
                  </a:lnTo>
                  <a:lnTo>
                    <a:pt x="6276" y="4557"/>
                  </a:lnTo>
                  <a:lnTo>
                    <a:pt x="6286" y="4561"/>
                  </a:lnTo>
                  <a:lnTo>
                    <a:pt x="6296" y="4563"/>
                  </a:lnTo>
                  <a:lnTo>
                    <a:pt x="6307" y="4565"/>
                  </a:lnTo>
                  <a:lnTo>
                    <a:pt x="6317" y="4565"/>
                  </a:lnTo>
                  <a:lnTo>
                    <a:pt x="6327" y="4565"/>
                  </a:lnTo>
                  <a:lnTo>
                    <a:pt x="6338" y="4564"/>
                  </a:lnTo>
                  <a:lnTo>
                    <a:pt x="6349" y="4561"/>
                  </a:lnTo>
                  <a:lnTo>
                    <a:pt x="6360" y="4557"/>
                  </a:lnTo>
                  <a:lnTo>
                    <a:pt x="6370" y="4553"/>
                  </a:lnTo>
                  <a:close/>
                  <a:moveTo>
                    <a:pt x="7596" y="3901"/>
                  </a:moveTo>
                  <a:lnTo>
                    <a:pt x="7606" y="3895"/>
                  </a:lnTo>
                  <a:lnTo>
                    <a:pt x="7614" y="3888"/>
                  </a:lnTo>
                  <a:lnTo>
                    <a:pt x="7623" y="3881"/>
                  </a:lnTo>
                  <a:lnTo>
                    <a:pt x="7630" y="3873"/>
                  </a:lnTo>
                  <a:lnTo>
                    <a:pt x="7636" y="3865"/>
                  </a:lnTo>
                  <a:lnTo>
                    <a:pt x="7641" y="3856"/>
                  </a:lnTo>
                  <a:lnTo>
                    <a:pt x="7645" y="3846"/>
                  </a:lnTo>
                  <a:lnTo>
                    <a:pt x="7650" y="3836"/>
                  </a:lnTo>
                  <a:lnTo>
                    <a:pt x="7652" y="3826"/>
                  </a:lnTo>
                  <a:lnTo>
                    <a:pt x="7653" y="3815"/>
                  </a:lnTo>
                  <a:lnTo>
                    <a:pt x="7654" y="3805"/>
                  </a:lnTo>
                  <a:lnTo>
                    <a:pt x="7653" y="3794"/>
                  </a:lnTo>
                  <a:lnTo>
                    <a:pt x="7652" y="3784"/>
                  </a:lnTo>
                  <a:lnTo>
                    <a:pt x="7650" y="3773"/>
                  </a:lnTo>
                  <a:lnTo>
                    <a:pt x="7646" y="3763"/>
                  </a:lnTo>
                  <a:lnTo>
                    <a:pt x="7641" y="3753"/>
                  </a:lnTo>
                  <a:lnTo>
                    <a:pt x="7635" y="3742"/>
                  </a:lnTo>
                  <a:lnTo>
                    <a:pt x="7628" y="3734"/>
                  </a:lnTo>
                  <a:lnTo>
                    <a:pt x="7622" y="3726"/>
                  </a:lnTo>
                  <a:lnTo>
                    <a:pt x="7614" y="3719"/>
                  </a:lnTo>
                  <a:lnTo>
                    <a:pt x="7605" y="3712"/>
                  </a:lnTo>
                  <a:lnTo>
                    <a:pt x="7596" y="3707"/>
                  </a:lnTo>
                  <a:lnTo>
                    <a:pt x="7587" y="3702"/>
                  </a:lnTo>
                  <a:lnTo>
                    <a:pt x="7577" y="3699"/>
                  </a:lnTo>
                  <a:lnTo>
                    <a:pt x="7567" y="3696"/>
                  </a:lnTo>
                  <a:lnTo>
                    <a:pt x="7556" y="3695"/>
                  </a:lnTo>
                  <a:lnTo>
                    <a:pt x="7546" y="3694"/>
                  </a:lnTo>
                  <a:lnTo>
                    <a:pt x="7535" y="3694"/>
                  </a:lnTo>
                  <a:lnTo>
                    <a:pt x="7524" y="3696"/>
                  </a:lnTo>
                  <a:lnTo>
                    <a:pt x="7514" y="3699"/>
                  </a:lnTo>
                  <a:lnTo>
                    <a:pt x="7503" y="3702"/>
                  </a:lnTo>
                  <a:lnTo>
                    <a:pt x="7493" y="3707"/>
                  </a:lnTo>
                  <a:lnTo>
                    <a:pt x="7484" y="3713"/>
                  </a:lnTo>
                  <a:lnTo>
                    <a:pt x="7475" y="3719"/>
                  </a:lnTo>
                  <a:lnTo>
                    <a:pt x="7467" y="3727"/>
                  </a:lnTo>
                  <a:lnTo>
                    <a:pt x="7459" y="3735"/>
                  </a:lnTo>
                  <a:lnTo>
                    <a:pt x="7454" y="3744"/>
                  </a:lnTo>
                  <a:lnTo>
                    <a:pt x="7448" y="3753"/>
                  </a:lnTo>
                  <a:lnTo>
                    <a:pt x="7444" y="3762"/>
                  </a:lnTo>
                  <a:lnTo>
                    <a:pt x="7440" y="3772"/>
                  </a:lnTo>
                  <a:lnTo>
                    <a:pt x="7438" y="3782"/>
                  </a:lnTo>
                  <a:lnTo>
                    <a:pt x="7436" y="3792"/>
                  </a:lnTo>
                  <a:lnTo>
                    <a:pt x="7436" y="3803"/>
                  </a:lnTo>
                  <a:lnTo>
                    <a:pt x="7436" y="3813"/>
                  </a:lnTo>
                  <a:lnTo>
                    <a:pt x="7437" y="3824"/>
                  </a:lnTo>
                  <a:lnTo>
                    <a:pt x="7439" y="3835"/>
                  </a:lnTo>
                  <a:lnTo>
                    <a:pt x="7444" y="3845"/>
                  </a:lnTo>
                  <a:lnTo>
                    <a:pt x="7448" y="3855"/>
                  </a:lnTo>
                  <a:lnTo>
                    <a:pt x="7454" y="3865"/>
                  </a:lnTo>
                  <a:lnTo>
                    <a:pt x="7460" y="3874"/>
                  </a:lnTo>
                  <a:lnTo>
                    <a:pt x="7467" y="3882"/>
                  </a:lnTo>
                  <a:lnTo>
                    <a:pt x="7476" y="3888"/>
                  </a:lnTo>
                  <a:lnTo>
                    <a:pt x="7484" y="3895"/>
                  </a:lnTo>
                  <a:lnTo>
                    <a:pt x="7493" y="3901"/>
                  </a:lnTo>
                  <a:lnTo>
                    <a:pt x="7503" y="3905"/>
                  </a:lnTo>
                  <a:lnTo>
                    <a:pt x="7513" y="3909"/>
                  </a:lnTo>
                  <a:lnTo>
                    <a:pt x="7523" y="3911"/>
                  </a:lnTo>
                  <a:lnTo>
                    <a:pt x="7533" y="3913"/>
                  </a:lnTo>
                  <a:lnTo>
                    <a:pt x="7543" y="3913"/>
                  </a:lnTo>
                  <a:lnTo>
                    <a:pt x="7555" y="3913"/>
                  </a:lnTo>
                  <a:lnTo>
                    <a:pt x="7565" y="3912"/>
                  </a:lnTo>
                  <a:lnTo>
                    <a:pt x="7576" y="3909"/>
                  </a:lnTo>
                  <a:lnTo>
                    <a:pt x="7586" y="3905"/>
                  </a:lnTo>
                  <a:lnTo>
                    <a:pt x="7596" y="3901"/>
                  </a:lnTo>
                  <a:close/>
                  <a:moveTo>
                    <a:pt x="8822" y="3249"/>
                  </a:moveTo>
                  <a:lnTo>
                    <a:pt x="8832" y="3243"/>
                  </a:lnTo>
                  <a:lnTo>
                    <a:pt x="8841" y="3236"/>
                  </a:lnTo>
                  <a:lnTo>
                    <a:pt x="8849" y="3229"/>
                  </a:lnTo>
                  <a:lnTo>
                    <a:pt x="8856" y="3221"/>
                  </a:lnTo>
                  <a:lnTo>
                    <a:pt x="8862" y="3213"/>
                  </a:lnTo>
                  <a:lnTo>
                    <a:pt x="8868" y="3204"/>
                  </a:lnTo>
                  <a:lnTo>
                    <a:pt x="8873" y="3194"/>
                  </a:lnTo>
                  <a:lnTo>
                    <a:pt x="8876" y="3184"/>
                  </a:lnTo>
                  <a:lnTo>
                    <a:pt x="8878" y="3174"/>
                  </a:lnTo>
                  <a:lnTo>
                    <a:pt x="8880" y="3163"/>
                  </a:lnTo>
                  <a:lnTo>
                    <a:pt x="8880" y="3153"/>
                  </a:lnTo>
                  <a:lnTo>
                    <a:pt x="8880" y="3142"/>
                  </a:lnTo>
                  <a:lnTo>
                    <a:pt x="8879" y="3132"/>
                  </a:lnTo>
                  <a:lnTo>
                    <a:pt x="8876" y="3121"/>
                  </a:lnTo>
                  <a:lnTo>
                    <a:pt x="8873" y="3111"/>
                  </a:lnTo>
                  <a:lnTo>
                    <a:pt x="8868" y="3101"/>
                  </a:lnTo>
                  <a:lnTo>
                    <a:pt x="8862" y="3091"/>
                  </a:lnTo>
                  <a:lnTo>
                    <a:pt x="8856" y="3082"/>
                  </a:lnTo>
                  <a:lnTo>
                    <a:pt x="8848" y="3074"/>
                  </a:lnTo>
                  <a:lnTo>
                    <a:pt x="8840" y="3067"/>
                  </a:lnTo>
                  <a:lnTo>
                    <a:pt x="8832" y="3060"/>
                  </a:lnTo>
                  <a:lnTo>
                    <a:pt x="8822" y="3055"/>
                  </a:lnTo>
                  <a:lnTo>
                    <a:pt x="8813" y="3050"/>
                  </a:lnTo>
                  <a:lnTo>
                    <a:pt x="8803" y="3047"/>
                  </a:lnTo>
                  <a:lnTo>
                    <a:pt x="8793" y="3044"/>
                  </a:lnTo>
                  <a:lnTo>
                    <a:pt x="8783" y="3043"/>
                  </a:lnTo>
                  <a:lnTo>
                    <a:pt x="8772" y="3042"/>
                  </a:lnTo>
                  <a:lnTo>
                    <a:pt x="8762" y="3042"/>
                  </a:lnTo>
                  <a:lnTo>
                    <a:pt x="8750" y="3044"/>
                  </a:lnTo>
                  <a:lnTo>
                    <a:pt x="8740" y="3047"/>
                  </a:lnTo>
                  <a:lnTo>
                    <a:pt x="8730" y="3050"/>
                  </a:lnTo>
                  <a:lnTo>
                    <a:pt x="8720" y="3055"/>
                  </a:lnTo>
                  <a:lnTo>
                    <a:pt x="8710" y="3061"/>
                  </a:lnTo>
                  <a:lnTo>
                    <a:pt x="8701" y="3067"/>
                  </a:lnTo>
                  <a:lnTo>
                    <a:pt x="8693" y="3075"/>
                  </a:lnTo>
                  <a:lnTo>
                    <a:pt x="8687" y="3083"/>
                  </a:lnTo>
                  <a:lnTo>
                    <a:pt x="8680" y="3092"/>
                  </a:lnTo>
                  <a:lnTo>
                    <a:pt x="8674" y="3101"/>
                  </a:lnTo>
                  <a:lnTo>
                    <a:pt x="8670" y="3110"/>
                  </a:lnTo>
                  <a:lnTo>
                    <a:pt x="8666" y="3120"/>
                  </a:lnTo>
                  <a:lnTo>
                    <a:pt x="8664" y="3130"/>
                  </a:lnTo>
                  <a:lnTo>
                    <a:pt x="8662" y="3140"/>
                  </a:lnTo>
                  <a:lnTo>
                    <a:pt x="8662" y="3151"/>
                  </a:lnTo>
                  <a:lnTo>
                    <a:pt x="8662" y="3161"/>
                  </a:lnTo>
                  <a:lnTo>
                    <a:pt x="8664" y="3172"/>
                  </a:lnTo>
                  <a:lnTo>
                    <a:pt x="8666" y="3183"/>
                  </a:lnTo>
                  <a:lnTo>
                    <a:pt x="8670" y="3193"/>
                  </a:lnTo>
                  <a:lnTo>
                    <a:pt x="8674" y="3203"/>
                  </a:lnTo>
                  <a:lnTo>
                    <a:pt x="8680" y="3213"/>
                  </a:lnTo>
                  <a:lnTo>
                    <a:pt x="8687" y="3222"/>
                  </a:lnTo>
                  <a:lnTo>
                    <a:pt x="8694" y="3230"/>
                  </a:lnTo>
                  <a:lnTo>
                    <a:pt x="8702" y="3236"/>
                  </a:lnTo>
                  <a:lnTo>
                    <a:pt x="8711" y="3243"/>
                  </a:lnTo>
                  <a:lnTo>
                    <a:pt x="8720" y="3249"/>
                  </a:lnTo>
                  <a:lnTo>
                    <a:pt x="8729" y="3253"/>
                  </a:lnTo>
                  <a:lnTo>
                    <a:pt x="8739" y="3257"/>
                  </a:lnTo>
                  <a:lnTo>
                    <a:pt x="8749" y="3259"/>
                  </a:lnTo>
                  <a:lnTo>
                    <a:pt x="8759" y="3261"/>
                  </a:lnTo>
                  <a:lnTo>
                    <a:pt x="8771" y="3261"/>
                  </a:lnTo>
                  <a:lnTo>
                    <a:pt x="8781" y="3261"/>
                  </a:lnTo>
                  <a:lnTo>
                    <a:pt x="8792" y="3260"/>
                  </a:lnTo>
                  <a:lnTo>
                    <a:pt x="8802" y="3257"/>
                  </a:lnTo>
                  <a:lnTo>
                    <a:pt x="8812" y="3253"/>
                  </a:lnTo>
                  <a:lnTo>
                    <a:pt x="8822" y="3249"/>
                  </a:lnTo>
                  <a:close/>
                  <a:moveTo>
                    <a:pt x="10049" y="2597"/>
                  </a:moveTo>
                  <a:lnTo>
                    <a:pt x="10058" y="2591"/>
                  </a:lnTo>
                  <a:lnTo>
                    <a:pt x="10067" y="2584"/>
                  </a:lnTo>
                  <a:lnTo>
                    <a:pt x="10075" y="2577"/>
                  </a:lnTo>
                  <a:lnTo>
                    <a:pt x="10083" y="2569"/>
                  </a:lnTo>
                  <a:lnTo>
                    <a:pt x="10089" y="2561"/>
                  </a:lnTo>
                  <a:lnTo>
                    <a:pt x="10094" y="2552"/>
                  </a:lnTo>
                  <a:lnTo>
                    <a:pt x="10099" y="2542"/>
                  </a:lnTo>
                  <a:lnTo>
                    <a:pt x="10102" y="2532"/>
                  </a:lnTo>
                  <a:lnTo>
                    <a:pt x="10105" y="2522"/>
                  </a:lnTo>
                  <a:lnTo>
                    <a:pt x="10107" y="2511"/>
                  </a:lnTo>
                  <a:lnTo>
                    <a:pt x="10108" y="2501"/>
                  </a:lnTo>
                  <a:lnTo>
                    <a:pt x="10107" y="2490"/>
                  </a:lnTo>
                  <a:lnTo>
                    <a:pt x="10105" y="2480"/>
                  </a:lnTo>
                  <a:lnTo>
                    <a:pt x="10103" y="2469"/>
                  </a:lnTo>
                  <a:lnTo>
                    <a:pt x="10099" y="2459"/>
                  </a:lnTo>
                  <a:lnTo>
                    <a:pt x="10094" y="2449"/>
                  </a:lnTo>
                  <a:lnTo>
                    <a:pt x="10089" y="2439"/>
                  </a:lnTo>
                  <a:lnTo>
                    <a:pt x="10082" y="2430"/>
                  </a:lnTo>
                  <a:lnTo>
                    <a:pt x="10075" y="2422"/>
                  </a:lnTo>
                  <a:lnTo>
                    <a:pt x="10067" y="2415"/>
                  </a:lnTo>
                  <a:lnTo>
                    <a:pt x="10058" y="2408"/>
                  </a:lnTo>
                  <a:lnTo>
                    <a:pt x="10049" y="2403"/>
                  </a:lnTo>
                  <a:lnTo>
                    <a:pt x="10039" y="2398"/>
                  </a:lnTo>
                  <a:lnTo>
                    <a:pt x="10030" y="2395"/>
                  </a:lnTo>
                  <a:lnTo>
                    <a:pt x="10019" y="2393"/>
                  </a:lnTo>
                  <a:lnTo>
                    <a:pt x="10009" y="2391"/>
                  </a:lnTo>
                  <a:lnTo>
                    <a:pt x="9999" y="2390"/>
                  </a:lnTo>
                  <a:lnTo>
                    <a:pt x="9988" y="2390"/>
                  </a:lnTo>
                  <a:lnTo>
                    <a:pt x="9978" y="2393"/>
                  </a:lnTo>
                  <a:lnTo>
                    <a:pt x="9966" y="2395"/>
                  </a:lnTo>
                  <a:lnTo>
                    <a:pt x="9956" y="2398"/>
                  </a:lnTo>
                  <a:lnTo>
                    <a:pt x="9946" y="2403"/>
                  </a:lnTo>
                  <a:lnTo>
                    <a:pt x="9937" y="2409"/>
                  </a:lnTo>
                  <a:lnTo>
                    <a:pt x="9928" y="2415"/>
                  </a:lnTo>
                  <a:lnTo>
                    <a:pt x="9920" y="2423"/>
                  </a:lnTo>
                  <a:lnTo>
                    <a:pt x="9913" y="2431"/>
                  </a:lnTo>
                  <a:lnTo>
                    <a:pt x="9907" y="2440"/>
                  </a:lnTo>
                  <a:lnTo>
                    <a:pt x="9901" y="2449"/>
                  </a:lnTo>
                  <a:lnTo>
                    <a:pt x="9897" y="2458"/>
                  </a:lnTo>
                  <a:lnTo>
                    <a:pt x="9894" y="2468"/>
                  </a:lnTo>
                  <a:lnTo>
                    <a:pt x="9890" y="2478"/>
                  </a:lnTo>
                  <a:lnTo>
                    <a:pt x="9889" y="2488"/>
                  </a:lnTo>
                  <a:lnTo>
                    <a:pt x="9888" y="2499"/>
                  </a:lnTo>
                  <a:lnTo>
                    <a:pt x="9889" y="2509"/>
                  </a:lnTo>
                  <a:lnTo>
                    <a:pt x="9890" y="2520"/>
                  </a:lnTo>
                  <a:lnTo>
                    <a:pt x="9892" y="2531"/>
                  </a:lnTo>
                  <a:lnTo>
                    <a:pt x="9896" y="2541"/>
                  </a:lnTo>
                  <a:lnTo>
                    <a:pt x="9901" y="2551"/>
                  </a:lnTo>
                  <a:lnTo>
                    <a:pt x="9907" y="2561"/>
                  </a:lnTo>
                  <a:lnTo>
                    <a:pt x="9914" y="2570"/>
                  </a:lnTo>
                  <a:lnTo>
                    <a:pt x="9920" y="2578"/>
                  </a:lnTo>
                  <a:lnTo>
                    <a:pt x="9928" y="2584"/>
                  </a:lnTo>
                  <a:lnTo>
                    <a:pt x="9937" y="2591"/>
                  </a:lnTo>
                  <a:lnTo>
                    <a:pt x="9946" y="2597"/>
                  </a:lnTo>
                  <a:lnTo>
                    <a:pt x="9956" y="2601"/>
                  </a:lnTo>
                  <a:lnTo>
                    <a:pt x="9965" y="2605"/>
                  </a:lnTo>
                  <a:lnTo>
                    <a:pt x="9975" y="2607"/>
                  </a:lnTo>
                  <a:lnTo>
                    <a:pt x="9987" y="2609"/>
                  </a:lnTo>
                  <a:lnTo>
                    <a:pt x="9997" y="2609"/>
                  </a:lnTo>
                  <a:lnTo>
                    <a:pt x="10008" y="2609"/>
                  </a:lnTo>
                  <a:lnTo>
                    <a:pt x="10018" y="2608"/>
                  </a:lnTo>
                  <a:lnTo>
                    <a:pt x="10028" y="2605"/>
                  </a:lnTo>
                  <a:lnTo>
                    <a:pt x="10039" y="2601"/>
                  </a:lnTo>
                  <a:lnTo>
                    <a:pt x="10049" y="2597"/>
                  </a:lnTo>
                  <a:close/>
                  <a:moveTo>
                    <a:pt x="2114" y="8388"/>
                  </a:moveTo>
                  <a:lnTo>
                    <a:pt x="2124" y="8383"/>
                  </a:lnTo>
                  <a:lnTo>
                    <a:pt x="2132" y="8376"/>
                  </a:lnTo>
                  <a:lnTo>
                    <a:pt x="2141" y="8369"/>
                  </a:lnTo>
                  <a:lnTo>
                    <a:pt x="2148" y="8361"/>
                  </a:lnTo>
                  <a:lnTo>
                    <a:pt x="2155" y="8352"/>
                  </a:lnTo>
                  <a:lnTo>
                    <a:pt x="2159" y="8343"/>
                  </a:lnTo>
                  <a:lnTo>
                    <a:pt x="2163" y="8333"/>
                  </a:lnTo>
                  <a:lnTo>
                    <a:pt x="2168" y="8324"/>
                  </a:lnTo>
                  <a:lnTo>
                    <a:pt x="2170" y="8314"/>
                  </a:lnTo>
                  <a:lnTo>
                    <a:pt x="2171" y="8303"/>
                  </a:lnTo>
                  <a:lnTo>
                    <a:pt x="2172" y="8293"/>
                  </a:lnTo>
                  <a:lnTo>
                    <a:pt x="2171" y="8282"/>
                  </a:lnTo>
                  <a:lnTo>
                    <a:pt x="2170" y="8272"/>
                  </a:lnTo>
                  <a:lnTo>
                    <a:pt x="2168" y="8262"/>
                  </a:lnTo>
                  <a:lnTo>
                    <a:pt x="2165" y="8250"/>
                  </a:lnTo>
                  <a:lnTo>
                    <a:pt x="2159" y="8240"/>
                  </a:lnTo>
                  <a:lnTo>
                    <a:pt x="2153" y="8231"/>
                  </a:lnTo>
                  <a:lnTo>
                    <a:pt x="2147" y="8222"/>
                  </a:lnTo>
                  <a:lnTo>
                    <a:pt x="2140" y="8214"/>
                  </a:lnTo>
                  <a:lnTo>
                    <a:pt x="2132" y="8207"/>
                  </a:lnTo>
                  <a:lnTo>
                    <a:pt x="2123" y="8201"/>
                  </a:lnTo>
                  <a:lnTo>
                    <a:pt x="2114" y="8195"/>
                  </a:lnTo>
                  <a:lnTo>
                    <a:pt x="2105" y="8191"/>
                  </a:lnTo>
                  <a:lnTo>
                    <a:pt x="2095" y="8187"/>
                  </a:lnTo>
                  <a:lnTo>
                    <a:pt x="2085" y="8184"/>
                  </a:lnTo>
                  <a:lnTo>
                    <a:pt x="2074" y="8183"/>
                  </a:lnTo>
                  <a:lnTo>
                    <a:pt x="2064" y="8182"/>
                  </a:lnTo>
                  <a:lnTo>
                    <a:pt x="2054" y="8183"/>
                  </a:lnTo>
                  <a:lnTo>
                    <a:pt x="2042" y="8184"/>
                  </a:lnTo>
                  <a:lnTo>
                    <a:pt x="2032" y="8186"/>
                  </a:lnTo>
                  <a:lnTo>
                    <a:pt x="2021" y="8191"/>
                  </a:lnTo>
                  <a:lnTo>
                    <a:pt x="2011" y="8195"/>
                  </a:lnTo>
                  <a:lnTo>
                    <a:pt x="2002" y="8201"/>
                  </a:lnTo>
                  <a:lnTo>
                    <a:pt x="1993" y="8208"/>
                  </a:lnTo>
                  <a:lnTo>
                    <a:pt x="1985" y="8214"/>
                  </a:lnTo>
                  <a:lnTo>
                    <a:pt x="1977" y="8222"/>
                  </a:lnTo>
                  <a:lnTo>
                    <a:pt x="1972" y="8231"/>
                  </a:lnTo>
                  <a:lnTo>
                    <a:pt x="1966" y="8240"/>
                  </a:lnTo>
                  <a:lnTo>
                    <a:pt x="1962" y="8250"/>
                  </a:lnTo>
                  <a:lnTo>
                    <a:pt x="1958" y="8259"/>
                  </a:lnTo>
                  <a:lnTo>
                    <a:pt x="1956" y="8269"/>
                  </a:lnTo>
                  <a:lnTo>
                    <a:pt x="1954" y="8281"/>
                  </a:lnTo>
                  <a:lnTo>
                    <a:pt x="1954" y="8291"/>
                  </a:lnTo>
                  <a:lnTo>
                    <a:pt x="1954" y="8302"/>
                  </a:lnTo>
                  <a:lnTo>
                    <a:pt x="1955" y="8312"/>
                  </a:lnTo>
                  <a:lnTo>
                    <a:pt x="1957" y="8322"/>
                  </a:lnTo>
                  <a:lnTo>
                    <a:pt x="1962" y="8333"/>
                  </a:lnTo>
                  <a:lnTo>
                    <a:pt x="1966" y="8343"/>
                  </a:lnTo>
                  <a:lnTo>
                    <a:pt x="1972" y="8352"/>
                  </a:lnTo>
                  <a:lnTo>
                    <a:pt x="1979" y="8361"/>
                  </a:lnTo>
                  <a:lnTo>
                    <a:pt x="1985" y="8369"/>
                  </a:lnTo>
                  <a:lnTo>
                    <a:pt x="1994" y="8377"/>
                  </a:lnTo>
                  <a:lnTo>
                    <a:pt x="2002" y="8383"/>
                  </a:lnTo>
                  <a:lnTo>
                    <a:pt x="2011" y="8388"/>
                  </a:lnTo>
                  <a:lnTo>
                    <a:pt x="2021" y="8393"/>
                  </a:lnTo>
                  <a:lnTo>
                    <a:pt x="2031" y="8396"/>
                  </a:lnTo>
                  <a:lnTo>
                    <a:pt x="2041" y="8400"/>
                  </a:lnTo>
                  <a:lnTo>
                    <a:pt x="2051" y="8401"/>
                  </a:lnTo>
                  <a:lnTo>
                    <a:pt x="2062" y="8402"/>
                  </a:lnTo>
                  <a:lnTo>
                    <a:pt x="2073" y="8401"/>
                  </a:lnTo>
                  <a:lnTo>
                    <a:pt x="2083" y="8400"/>
                  </a:lnTo>
                  <a:lnTo>
                    <a:pt x="2094" y="8397"/>
                  </a:lnTo>
                  <a:lnTo>
                    <a:pt x="2104" y="8394"/>
                  </a:lnTo>
                  <a:lnTo>
                    <a:pt x="2114" y="8388"/>
                  </a:lnTo>
                  <a:close/>
                  <a:moveTo>
                    <a:pt x="3340" y="7736"/>
                  </a:moveTo>
                  <a:lnTo>
                    <a:pt x="3350" y="7731"/>
                  </a:lnTo>
                  <a:lnTo>
                    <a:pt x="3359" y="7724"/>
                  </a:lnTo>
                  <a:lnTo>
                    <a:pt x="3367" y="7717"/>
                  </a:lnTo>
                  <a:lnTo>
                    <a:pt x="3374" y="7709"/>
                  </a:lnTo>
                  <a:lnTo>
                    <a:pt x="3381" y="7700"/>
                  </a:lnTo>
                  <a:lnTo>
                    <a:pt x="3386" y="7691"/>
                  </a:lnTo>
                  <a:lnTo>
                    <a:pt x="3391" y="7681"/>
                  </a:lnTo>
                  <a:lnTo>
                    <a:pt x="3394" y="7672"/>
                  </a:lnTo>
                  <a:lnTo>
                    <a:pt x="3396" y="7662"/>
                  </a:lnTo>
                  <a:lnTo>
                    <a:pt x="3399" y="7651"/>
                  </a:lnTo>
                  <a:lnTo>
                    <a:pt x="3399" y="7641"/>
                  </a:lnTo>
                  <a:lnTo>
                    <a:pt x="3399" y="7630"/>
                  </a:lnTo>
                  <a:lnTo>
                    <a:pt x="3397" y="7620"/>
                  </a:lnTo>
                  <a:lnTo>
                    <a:pt x="3394" y="7610"/>
                  </a:lnTo>
                  <a:lnTo>
                    <a:pt x="3391" y="7598"/>
                  </a:lnTo>
                  <a:lnTo>
                    <a:pt x="3386" y="7588"/>
                  </a:lnTo>
                  <a:lnTo>
                    <a:pt x="3381" y="7579"/>
                  </a:lnTo>
                  <a:lnTo>
                    <a:pt x="3374" y="7570"/>
                  </a:lnTo>
                  <a:lnTo>
                    <a:pt x="3366" y="7562"/>
                  </a:lnTo>
                  <a:lnTo>
                    <a:pt x="3358" y="7555"/>
                  </a:lnTo>
                  <a:lnTo>
                    <a:pt x="3350" y="7549"/>
                  </a:lnTo>
                  <a:lnTo>
                    <a:pt x="3341" y="7543"/>
                  </a:lnTo>
                  <a:lnTo>
                    <a:pt x="3331" y="7539"/>
                  </a:lnTo>
                  <a:lnTo>
                    <a:pt x="3321" y="7535"/>
                  </a:lnTo>
                  <a:lnTo>
                    <a:pt x="3311" y="7532"/>
                  </a:lnTo>
                  <a:lnTo>
                    <a:pt x="3301" y="7531"/>
                  </a:lnTo>
                  <a:lnTo>
                    <a:pt x="3290" y="7530"/>
                  </a:lnTo>
                  <a:lnTo>
                    <a:pt x="3280" y="7531"/>
                  </a:lnTo>
                  <a:lnTo>
                    <a:pt x="3270" y="7532"/>
                  </a:lnTo>
                  <a:lnTo>
                    <a:pt x="3259" y="7534"/>
                  </a:lnTo>
                  <a:lnTo>
                    <a:pt x="3248" y="7539"/>
                  </a:lnTo>
                  <a:lnTo>
                    <a:pt x="3238" y="7543"/>
                  </a:lnTo>
                  <a:lnTo>
                    <a:pt x="3228" y="7549"/>
                  </a:lnTo>
                  <a:lnTo>
                    <a:pt x="3219" y="7556"/>
                  </a:lnTo>
                  <a:lnTo>
                    <a:pt x="3211" y="7562"/>
                  </a:lnTo>
                  <a:lnTo>
                    <a:pt x="3205" y="7570"/>
                  </a:lnTo>
                  <a:lnTo>
                    <a:pt x="3198" y="7579"/>
                  </a:lnTo>
                  <a:lnTo>
                    <a:pt x="3192" y="7588"/>
                  </a:lnTo>
                  <a:lnTo>
                    <a:pt x="3188" y="7598"/>
                  </a:lnTo>
                  <a:lnTo>
                    <a:pt x="3185" y="7607"/>
                  </a:lnTo>
                  <a:lnTo>
                    <a:pt x="3182" y="7617"/>
                  </a:lnTo>
                  <a:lnTo>
                    <a:pt x="3180" y="7629"/>
                  </a:lnTo>
                  <a:lnTo>
                    <a:pt x="3180" y="7639"/>
                  </a:lnTo>
                  <a:lnTo>
                    <a:pt x="3180" y="7650"/>
                  </a:lnTo>
                  <a:lnTo>
                    <a:pt x="3182" y="7660"/>
                  </a:lnTo>
                  <a:lnTo>
                    <a:pt x="3185" y="7671"/>
                  </a:lnTo>
                  <a:lnTo>
                    <a:pt x="3188" y="7681"/>
                  </a:lnTo>
                  <a:lnTo>
                    <a:pt x="3192" y="7691"/>
                  </a:lnTo>
                  <a:lnTo>
                    <a:pt x="3198" y="7700"/>
                  </a:lnTo>
                  <a:lnTo>
                    <a:pt x="3205" y="7709"/>
                  </a:lnTo>
                  <a:lnTo>
                    <a:pt x="3213" y="7717"/>
                  </a:lnTo>
                  <a:lnTo>
                    <a:pt x="3220" y="7725"/>
                  </a:lnTo>
                  <a:lnTo>
                    <a:pt x="3229" y="7731"/>
                  </a:lnTo>
                  <a:lnTo>
                    <a:pt x="3238" y="7736"/>
                  </a:lnTo>
                  <a:lnTo>
                    <a:pt x="3247" y="7741"/>
                  </a:lnTo>
                  <a:lnTo>
                    <a:pt x="3257" y="7744"/>
                  </a:lnTo>
                  <a:lnTo>
                    <a:pt x="3267" y="7748"/>
                  </a:lnTo>
                  <a:lnTo>
                    <a:pt x="3278" y="7749"/>
                  </a:lnTo>
                  <a:lnTo>
                    <a:pt x="3289" y="7750"/>
                  </a:lnTo>
                  <a:lnTo>
                    <a:pt x="3299" y="7749"/>
                  </a:lnTo>
                  <a:lnTo>
                    <a:pt x="3310" y="7748"/>
                  </a:lnTo>
                  <a:lnTo>
                    <a:pt x="3320" y="7745"/>
                  </a:lnTo>
                  <a:lnTo>
                    <a:pt x="3330" y="7741"/>
                  </a:lnTo>
                  <a:lnTo>
                    <a:pt x="3340" y="7736"/>
                  </a:lnTo>
                  <a:close/>
                  <a:moveTo>
                    <a:pt x="4568" y="7084"/>
                  </a:moveTo>
                  <a:lnTo>
                    <a:pt x="4577" y="7079"/>
                  </a:lnTo>
                  <a:lnTo>
                    <a:pt x="4586" y="7072"/>
                  </a:lnTo>
                  <a:lnTo>
                    <a:pt x="4593" y="7065"/>
                  </a:lnTo>
                  <a:lnTo>
                    <a:pt x="4601" y="7057"/>
                  </a:lnTo>
                  <a:lnTo>
                    <a:pt x="4607" y="7048"/>
                  </a:lnTo>
                  <a:lnTo>
                    <a:pt x="4612" y="7039"/>
                  </a:lnTo>
                  <a:lnTo>
                    <a:pt x="4617" y="7029"/>
                  </a:lnTo>
                  <a:lnTo>
                    <a:pt x="4620" y="7020"/>
                  </a:lnTo>
                  <a:lnTo>
                    <a:pt x="4624" y="7010"/>
                  </a:lnTo>
                  <a:lnTo>
                    <a:pt x="4625" y="6999"/>
                  </a:lnTo>
                  <a:lnTo>
                    <a:pt x="4626" y="6989"/>
                  </a:lnTo>
                  <a:lnTo>
                    <a:pt x="4625" y="6978"/>
                  </a:lnTo>
                  <a:lnTo>
                    <a:pt x="4624" y="6968"/>
                  </a:lnTo>
                  <a:lnTo>
                    <a:pt x="4621" y="6958"/>
                  </a:lnTo>
                  <a:lnTo>
                    <a:pt x="4617" y="6946"/>
                  </a:lnTo>
                  <a:lnTo>
                    <a:pt x="4612" y="6936"/>
                  </a:lnTo>
                  <a:lnTo>
                    <a:pt x="4607" y="6927"/>
                  </a:lnTo>
                  <a:lnTo>
                    <a:pt x="4600" y="6918"/>
                  </a:lnTo>
                  <a:lnTo>
                    <a:pt x="4593" y="6910"/>
                  </a:lnTo>
                  <a:lnTo>
                    <a:pt x="4586" y="6903"/>
                  </a:lnTo>
                  <a:lnTo>
                    <a:pt x="4577" y="6897"/>
                  </a:lnTo>
                  <a:lnTo>
                    <a:pt x="4568" y="6891"/>
                  </a:lnTo>
                  <a:lnTo>
                    <a:pt x="4558" y="6887"/>
                  </a:lnTo>
                  <a:lnTo>
                    <a:pt x="4549" y="6883"/>
                  </a:lnTo>
                  <a:lnTo>
                    <a:pt x="4538" y="6880"/>
                  </a:lnTo>
                  <a:lnTo>
                    <a:pt x="4527" y="6879"/>
                  </a:lnTo>
                  <a:lnTo>
                    <a:pt x="4517" y="6878"/>
                  </a:lnTo>
                  <a:lnTo>
                    <a:pt x="4506" y="6879"/>
                  </a:lnTo>
                  <a:lnTo>
                    <a:pt x="4496" y="6880"/>
                  </a:lnTo>
                  <a:lnTo>
                    <a:pt x="4486" y="6882"/>
                  </a:lnTo>
                  <a:lnTo>
                    <a:pt x="4475" y="6887"/>
                  </a:lnTo>
                  <a:lnTo>
                    <a:pt x="4464" y="6891"/>
                  </a:lnTo>
                  <a:lnTo>
                    <a:pt x="4456" y="6897"/>
                  </a:lnTo>
                  <a:lnTo>
                    <a:pt x="4447" y="6904"/>
                  </a:lnTo>
                  <a:lnTo>
                    <a:pt x="4439" y="6910"/>
                  </a:lnTo>
                  <a:lnTo>
                    <a:pt x="4431" y="6918"/>
                  </a:lnTo>
                  <a:lnTo>
                    <a:pt x="4425" y="6927"/>
                  </a:lnTo>
                  <a:lnTo>
                    <a:pt x="4420" y="6936"/>
                  </a:lnTo>
                  <a:lnTo>
                    <a:pt x="4415" y="6946"/>
                  </a:lnTo>
                  <a:lnTo>
                    <a:pt x="4412" y="6955"/>
                  </a:lnTo>
                  <a:lnTo>
                    <a:pt x="4408" y="6965"/>
                  </a:lnTo>
                  <a:lnTo>
                    <a:pt x="4407" y="6977"/>
                  </a:lnTo>
                  <a:lnTo>
                    <a:pt x="4406" y="6987"/>
                  </a:lnTo>
                  <a:lnTo>
                    <a:pt x="4407" y="6998"/>
                  </a:lnTo>
                  <a:lnTo>
                    <a:pt x="4408" y="7008"/>
                  </a:lnTo>
                  <a:lnTo>
                    <a:pt x="4411" y="7018"/>
                  </a:lnTo>
                  <a:lnTo>
                    <a:pt x="4415" y="7029"/>
                  </a:lnTo>
                  <a:lnTo>
                    <a:pt x="4420" y="7039"/>
                  </a:lnTo>
                  <a:lnTo>
                    <a:pt x="4425" y="7048"/>
                  </a:lnTo>
                  <a:lnTo>
                    <a:pt x="4432" y="7057"/>
                  </a:lnTo>
                  <a:lnTo>
                    <a:pt x="4439" y="7065"/>
                  </a:lnTo>
                  <a:lnTo>
                    <a:pt x="4447" y="7073"/>
                  </a:lnTo>
                  <a:lnTo>
                    <a:pt x="4456" y="7079"/>
                  </a:lnTo>
                  <a:lnTo>
                    <a:pt x="4464" y="7084"/>
                  </a:lnTo>
                  <a:lnTo>
                    <a:pt x="4475" y="7089"/>
                  </a:lnTo>
                  <a:lnTo>
                    <a:pt x="4484" y="7092"/>
                  </a:lnTo>
                  <a:lnTo>
                    <a:pt x="4494" y="7096"/>
                  </a:lnTo>
                  <a:lnTo>
                    <a:pt x="4505" y="7097"/>
                  </a:lnTo>
                  <a:lnTo>
                    <a:pt x="4515" y="7098"/>
                  </a:lnTo>
                  <a:lnTo>
                    <a:pt x="4526" y="7097"/>
                  </a:lnTo>
                  <a:lnTo>
                    <a:pt x="4536" y="7096"/>
                  </a:lnTo>
                  <a:lnTo>
                    <a:pt x="4546" y="7093"/>
                  </a:lnTo>
                  <a:lnTo>
                    <a:pt x="4558" y="7090"/>
                  </a:lnTo>
                  <a:lnTo>
                    <a:pt x="4568" y="7084"/>
                  </a:lnTo>
                  <a:close/>
                  <a:moveTo>
                    <a:pt x="5794" y="6432"/>
                  </a:moveTo>
                  <a:lnTo>
                    <a:pt x="5804" y="6427"/>
                  </a:lnTo>
                  <a:lnTo>
                    <a:pt x="5813" y="6420"/>
                  </a:lnTo>
                  <a:lnTo>
                    <a:pt x="5821" y="6413"/>
                  </a:lnTo>
                  <a:lnTo>
                    <a:pt x="5827" y="6405"/>
                  </a:lnTo>
                  <a:lnTo>
                    <a:pt x="5834" y="6396"/>
                  </a:lnTo>
                  <a:lnTo>
                    <a:pt x="5840" y="6387"/>
                  </a:lnTo>
                  <a:lnTo>
                    <a:pt x="5844" y="6377"/>
                  </a:lnTo>
                  <a:lnTo>
                    <a:pt x="5848" y="6368"/>
                  </a:lnTo>
                  <a:lnTo>
                    <a:pt x="5850" y="6358"/>
                  </a:lnTo>
                  <a:lnTo>
                    <a:pt x="5852" y="6347"/>
                  </a:lnTo>
                  <a:lnTo>
                    <a:pt x="5852" y="6337"/>
                  </a:lnTo>
                  <a:lnTo>
                    <a:pt x="5852" y="6326"/>
                  </a:lnTo>
                  <a:lnTo>
                    <a:pt x="5850" y="6316"/>
                  </a:lnTo>
                  <a:lnTo>
                    <a:pt x="5848" y="6306"/>
                  </a:lnTo>
                  <a:lnTo>
                    <a:pt x="5844" y="6294"/>
                  </a:lnTo>
                  <a:lnTo>
                    <a:pt x="5840" y="6284"/>
                  </a:lnTo>
                  <a:lnTo>
                    <a:pt x="5833" y="6275"/>
                  </a:lnTo>
                  <a:lnTo>
                    <a:pt x="5827" y="6266"/>
                  </a:lnTo>
                  <a:lnTo>
                    <a:pt x="5820" y="6258"/>
                  </a:lnTo>
                  <a:lnTo>
                    <a:pt x="5812" y="6251"/>
                  </a:lnTo>
                  <a:lnTo>
                    <a:pt x="5803" y="6245"/>
                  </a:lnTo>
                  <a:lnTo>
                    <a:pt x="5794" y="6239"/>
                  </a:lnTo>
                  <a:lnTo>
                    <a:pt x="5785" y="6235"/>
                  </a:lnTo>
                  <a:lnTo>
                    <a:pt x="5775" y="6232"/>
                  </a:lnTo>
                  <a:lnTo>
                    <a:pt x="5765" y="6228"/>
                  </a:lnTo>
                  <a:lnTo>
                    <a:pt x="5755" y="6227"/>
                  </a:lnTo>
                  <a:lnTo>
                    <a:pt x="5743" y="6226"/>
                  </a:lnTo>
                  <a:lnTo>
                    <a:pt x="5733" y="6227"/>
                  </a:lnTo>
                  <a:lnTo>
                    <a:pt x="5722" y="6228"/>
                  </a:lnTo>
                  <a:lnTo>
                    <a:pt x="5712" y="6230"/>
                  </a:lnTo>
                  <a:lnTo>
                    <a:pt x="5702" y="6235"/>
                  </a:lnTo>
                  <a:lnTo>
                    <a:pt x="5692" y="6239"/>
                  </a:lnTo>
                  <a:lnTo>
                    <a:pt x="5682" y="6245"/>
                  </a:lnTo>
                  <a:lnTo>
                    <a:pt x="5673" y="6252"/>
                  </a:lnTo>
                  <a:lnTo>
                    <a:pt x="5665" y="6258"/>
                  </a:lnTo>
                  <a:lnTo>
                    <a:pt x="5658" y="6266"/>
                  </a:lnTo>
                  <a:lnTo>
                    <a:pt x="5651" y="6275"/>
                  </a:lnTo>
                  <a:lnTo>
                    <a:pt x="5646" y="6284"/>
                  </a:lnTo>
                  <a:lnTo>
                    <a:pt x="5641" y="6294"/>
                  </a:lnTo>
                  <a:lnTo>
                    <a:pt x="5638" y="6303"/>
                  </a:lnTo>
                  <a:lnTo>
                    <a:pt x="5636" y="6313"/>
                  </a:lnTo>
                  <a:lnTo>
                    <a:pt x="5633" y="6325"/>
                  </a:lnTo>
                  <a:lnTo>
                    <a:pt x="5633" y="6335"/>
                  </a:lnTo>
                  <a:lnTo>
                    <a:pt x="5633" y="6346"/>
                  </a:lnTo>
                  <a:lnTo>
                    <a:pt x="5635" y="6356"/>
                  </a:lnTo>
                  <a:lnTo>
                    <a:pt x="5638" y="6367"/>
                  </a:lnTo>
                  <a:lnTo>
                    <a:pt x="5641" y="6377"/>
                  </a:lnTo>
                  <a:lnTo>
                    <a:pt x="5646" y="6387"/>
                  </a:lnTo>
                  <a:lnTo>
                    <a:pt x="5651" y="6396"/>
                  </a:lnTo>
                  <a:lnTo>
                    <a:pt x="5658" y="6405"/>
                  </a:lnTo>
                  <a:lnTo>
                    <a:pt x="5666" y="6413"/>
                  </a:lnTo>
                  <a:lnTo>
                    <a:pt x="5674" y="6421"/>
                  </a:lnTo>
                  <a:lnTo>
                    <a:pt x="5682" y="6427"/>
                  </a:lnTo>
                  <a:lnTo>
                    <a:pt x="5691" y="6432"/>
                  </a:lnTo>
                  <a:lnTo>
                    <a:pt x="5701" y="6437"/>
                  </a:lnTo>
                  <a:lnTo>
                    <a:pt x="5711" y="6440"/>
                  </a:lnTo>
                  <a:lnTo>
                    <a:pt x="5721" y="6444"/>
                  </a:lnTo>
                  <a:lnTo>
                    <a:pt x="5731" y="6445"/>
                  </a:lnTo>
                  <a:lnTo>
                    <a:pt x="5742" y="6446"/>
                  </a:lnTo>
                  <a:lnTo>
                    <a:pt x="5752" y="6445"/>
                  </a:lnTo>
                  <a:lnTo>
                    <a:pt x="5762" y="6444"/>
                  </a:lnTo>
                  <a:lnTo>
                    <a:pt x="5774" y="6441"/>
                  </a:lnTo>
                  <a:lnTo>
                    <a:pt x="5784" y="6438"/>
                  </a:lnTo>
                  <a:lnTo>
                    <a:pt x="5794" y="6432"/>
                  </a:lnTo>
                  <a:close/>
                  <a:moveTo>
                    <a:pt x="7021" y="5780"/>
                  </a:moveTo>
                  <a:lnTo>
                    <a:pt x="7030" y="5775"/>
                  </a:lnTo>
                  <a:lnTo>
                    <a:pt x="7039" y="5768"/>
                  </a:lnTo>
                  <a:lnTo>
                    <a:pt x="7047" y="5761"/>
                  </a:lnTo>
                  <a:lnTo>
                    <a:pt x="7055" y="5753"/>
                  </a:lnTo>
                  <a:lnTo>
                    <a:pt x="7060" y="5744"/>
                  </a:lnTo>
                  <a:lnTo>
                    <a:pt x="7066" y="5736"/>
                  </a:lnTo>
                  <a:lnTo>
                    <a:pt x="7070" y="5725"/>
                  </a:lnTo>
                  <a:lnTo>
                    <a:pt x="7074" y="5716"/>
                  </a:lnTo>
                  <a:lnTo>
                    <a:pt x="7076" y="5706"/>
                  </a:lnTo>
                  <a:lnTo>
                    <a:pt x="7078" y="5695"/>
                  </a:lnTo>
                  <a:lnTo>
                    <a:pt x="7078" y="5685"/>
                  </a:lnTo>
                  <a:lnTo>
                    <a:pt x="7078" y="5674"/>
                  </a:lnTo>
                  <a:lnTo>
                    <a:pt x="7077" y="5664"/>
                  </a:lnTo>
                  <a:lnTo>
                    <a:pt x="7075" y="5654"/>
                  </a:lnTo>
                  <a:lnTo>
                    <a:pt x="7070" y="5642"/>
                  </a:lnTo>
                  <a:lnTo>
                    <a:pt x="7066" y="5632"/>
                  </a:lnTo>
                  <a:lnTo>
                    <a:pt x="7060" y="5623"/>
                  </a:lnTo>
                  <a:lnTo>
                    <a:pt x="7054" y="5614"/>
                  </a:lnTo>
                  <a:lnTo>
                    <a:pt x="7047" y="5606"/>
                  </a:lnTo>
                  <a:lnTo>
                    <a:pt x="7038" y="5599"/>
                  </a:lnTo>
                  <a:lnTo>
                    <a:pt x="7030" y="5593"/>
                  </a:lnTo>
                  <a:lnTo>
                    <a:pt x="7021" y="5587"/>
                  </a:lnTo>
                  <a:lnTo>
                    <a:pt x="7011" y="5583"/>
                  </a:lnTo>
                  <a:lnTo>
                    <a:pt x="7001" y="5580"/>
                  </a:lnTo>
                  <a:lnTo>
                    <a:pt x="6991" y="5576"/>
                  </a:lnTo>
                  <a:lnTo>
                    <a:pt x="6981" y="5575"/>
                  </a:lnTo>
                  <a:lnTo>
                    <a:pt x="6971" y="5574"/>
                  </a:lnTo>
                  <a:lnTo>
                    <a:pt x="6959" y="5575"/>
                  </a:lnTo>
                  <a:lnTo>
                    <a:pt x="6949" y="5576"/>
                  </a:lnTo>
                  <a:lnTo>
                    <a:pt x="6938" y="5578"/>
                  </a:lnTo>
                  <a:lnTo>
                    <a:pt x="6928" y="5583"/>
                  </a:lnTo>
                  <a:lnTo>
                    <a:pt x="6918" y="5587"/>
                  </a:lnTo>
                  <a:lnTo>
                    <a:pt x="6908" y="5593"/>
                  </a:lnTo>
                  <a:lnTo>
                    <a:pt x="6900" y="5600"/>
                  </a:lnTo>
                  <a:lnTo>
                    <a:pt x="6891" y="5606"/>
                  </a:lnTo>
                  <a:lnTo>
                    <a:pt x="6884" y="5614"/>
                  </a:lnTo>
                  <a:lnTo>
                    <a:pt x="6878" y="5623"/>
                  </a:lnTo>
                  <a:lnTo>
                    <a:pt x="6873" y="5632"/>
                  </a:lnTo>
                  <a:lnTo>
                    <a:pt x="6869" y="5642"/>
                  </a:lnTo>
                  <a:lnTo>
                    <a:pt x="6864" y="5651"/>
                  </a:lnTo>
                  <a:lnTo>
                    <a:pt x="6862" y="5661"/>
                  </a:lnTo>
                  <a:lnTo>
                    <a:pt x="6861" y="5673"/>
                  </a:lnTo>
                  <a:lnTo>
                    <a:pt x="6860" y="5683"/>
                  </a:lnTo>
                  <a:lnTo>
                    <a:pt x="6861" y="5694"/>
                  </a:lnTo>
                  <a:lnTo>
                    <a:pt x="6862" y="5704"/>
                  </a:lnTo>
                  <a:lnTo>
                    <a:pt x="6864" y="5715"/>
                  </a:lnTo>
                  <a:lnTo>
                    <a:pt x="6867" y="5725"/>
                  </a:lnTo>
                  <a:lnTo>
                    <a:pt x="6873" y="5736"/>
                  </a:lnTo>
                  <a:lnTo>
                    <a:pt x="6879" y="5744"/>
                  </a:lnTo>
                  <a:lnTo>
                    <a:pt x="6885" y="5753"/>
                  </a:lnTo>
                  <a:lnTo>
                    <a:pt x="6892" y="5761"/>
                  </a:lnTo>
                  <a:lnTo>
                    <a:pt x="6900" y="5769"/>
                  </a:lnTo>
                  <a:lnTo>
                    <a:pt x="6909" y="5775"/>
                  </a:lnTo>
                  <a:lnTo>
                    <a:pt x="6918" y="5780"/>
                  </a:lnTo>
                  <a:lnTo>
                    <a:pt x="6927" y="5785"/>
                  </a:lnTo>
                  <a:lnTo>
                    <a:pt x="6937" y="5788"/>
                  </a:lnTo>
                  <a:lnTo>
                    <a:pt x="6947" y="5792"/>
                  </a:lnTo>
                  <a:lnTo>
                    <a:pt x="6958" y="5793"/>
                  </a:lnTo>
                  <a:lnTo>
                    <a:pt x="6968" y="5794"/>
                  </a:lnTo>
                  <a:lnTo>
                    <a:pt x="6978" y="5793"/>
                  </a:lnTo>
                  <a:lnTo>
                    <a:pt x="6990" y="5792"/>
                  </a:lnTo>
                  <a:lnTo>
                    <a:pt x="7000" y="5789"/>
                  </a:lnTo>
                  <a:lnTo>
                    <a:pt x="7011" y="5786"/>
                  </a:lnTo>
                  <a:lnTo>
                    <a:pt x="7021" y="5780"/>
                  </a:lnTo>
                  <a:close/>
                  <a:moveTo>
                    <a:pt x="8247" y="5128"/>
                  </a:moveTo>
                  <a:lnTo>
                    <a:pt x="8257" y="5123"/>
                  </a:lnTo>
                  <a:lnTo>
                    <a:pt x="8265" y="5116"/>
                  </a:lnTo>
                  <a:lnTo>
                    <a:pt x="8274" y="5109"/>
                  </a:lnTo>
                  <a:lnTo>
                    <a:pt x="8281" y="5101"/>
                  </a:lnTo>
                  <a:lnTo>
                    <a:pt x="8288" y="5092"/>
                  </a:lnTo>
                  <a:lnTo>
                    <a:pt x="8292" y="5084"/>
                  </a:lnTo>
                  <a:lnTo>
                    <a:pt x="8296" y="5073"/>
                  </a:lnTo>
                  <a:lnTo>
                    <a:pt x="8301" y="5064"/>
                  </a:lnTo>
                  <a:lnTo>
                    <a:pt x="8303" y="5054"/>
                  </a:lnTo>
                  <a:lnTo>
                    <a:pt x="8304" y="5043"/>
                  </a:lnTo>
                  <a:lnTo>
                    <a:pt x="8305" y="5033"/>
                  </a:lnTo>
                  <a:lnTo>
                    <a:pt x="8304" y="5022"/>
                  </a:lnTo>
                  <a:lnTo>
                    <a:pt x="8303" y="5012"/>
                  </a:lnTo>
                  <a:lnTo>
                    <a:pt x="8301" y="5002"/>
                  </a:lnTo>
                  <a:lnTo>
                    <a:pt x="8298" y="4990"/>
                  </a:lnTo>
                  <a:lnTo>
                    <a:pt x="8292" y="4980"/>
                  </a:lnTo>
                  <a:lnTo>
                    <a:pt x="8286" y="4971"/>
                  </a:lnTo>
                  <a:lnTo>
                    <a:pt x="8280" y="4962"/>
                  </a:lnTo>
                  <a:lnTo>
                    <a:pt x="8273" y="4954"/>
                  </a:lnTo>
                  <a:lnTo>
                    <a:pt x="8265" y="4947"/>
                  </a:lnTo>
                  <a:lnTo>
                    <a:pt x="8256" y="4941"/>
                  </a:lnTo>
                  <a:lnTo>
                    <a:pt x="8247" y="4935"/>
                  </a:lnTo>
                  <a:lnTo>
                    <a:pt x="8238" y="4931"/>
                  </a:lnTo>
                  <a:lnTo>
                    <a:pt x="8228" y="4928"/>
                  </a:lnTo>
                  <a:lnTo>
                    <a:pt x="8218" y="4924"/>
                  </a:lnTo>
                  <a:lnTo>
                    <a:pt x="8207" y="4923"/>
                  </a:lnTo>
                  <a:lnTo>
                    <a:pt x="8197" y="4922"/>
                  </a:lnTo>
                  <a:lnTo>
                    <a:pt x="8187" y="4923"/>
                  </a:lnTo>
                  <a:lnTo>
                    <a:pt x="8175" y="4924"/>
                  </a:lnTo>
                  <a:lnTo>
                    <a:pt x="8165" y="4926"/>
                  </a:lnTo>
                  <a:lnTo>
                    <a:pt x="8154" y="4931"/>
                  </a:lnTo>
                  <a:lnTo>
                    <a:pt x="8144" y="4935"/>
                  </a:lnTo>
                  <a:lnTo>
                    <a:pt x="8135" y="4941"/>
                  </a:lnTo>
                  <a:lnTo>
                    <a:pt x="8126" y="4948"/>
                  </a:lnTo>
                  <a:lnTo>
                    <a:pt x="8118" y="4954"/>
                  </a:lnTo>
                  <a:lnTo>
                    <a:pt x="8110" y="4962"/>
                  </a:lnTo>
                  <a:lnTo>
                    <a:pt x="8105" y="4971"/>
                  </a:lnTo>
                  <a:lnTo>
                    <a:pt x="8099" y="4980"/>
                  </a:lnTo>
                  <a:lnTo>
                    <a:pt x="8095" y="4990"/>
                  </a:lnTo>
                  <a:lnTo>
                    <a:pt x="8091" y="4999"/>
                  </a:lnTo>
                  <a:lnTo>
                    <a:pt x="8089" y="5011"/>
                  </a:lnTo>
                  <a:lnTo>
                    <a:pt x="8087" y="5021"/>
                  </a:lnTo>
                  <a:lnTo>
                    <a:pt x="8087" y="5031"/>
                  </a:lnTo>
                  <a:lnTo>
                    <a:pt x="8087" y="5042"/>
                  </a:lnTo>
                  <a:lnTo>
                    <a:pt x="8088" y="5052"/>
                  </a:lnTo>
                  <a:lnTo>
                    <a:pt x="8090" y="5063"/>
                  </a:lnTo>
                  <a:lnTo>
                    <a:pt x="8095" y="5073"/>
                  </a:lnTo>
                  <a:lnTo>
                    <a:pt x="8099" y="5084"/>
                  </a:lnTo>
                  <a:lnTo>
                    <a:pt x="8105" y="5092"/>
                  </a:lnTo>
                  <a:lnTo>
                    <a:pt x="8112" y="5101"/>
                  </a:lnTo>
                  <a:lnTo>
                    <a:pt x="8118" y="5109"/>
                  </a:lnTo>
                  <a:lnTo>
                    <a:pt x="8127" y="5117"/>
                  </a:lnTo>
                  <a:lnTo>
                    <a:pt x="8135" y="5123"/>
                  </a:lnTo>
                  <a:lnTo>
                    <a:pt x="8144" y="5128"/>
                  </a:lnTo>
                  <a:lnTo>
                    <a:pt x="8154" y="5133"/>
                  </a:lnTo>
                  <a:lnTo>
                    <a:pt x="8164" y="5136"/>
                  </a:lnTo>
                  <a:lnTo>
                    <a:pt x="8174" y="5140"/>
                  </a:lnTo>
                  <a:lnTo>
                    <a:pt x="8184" y="5141"/>
                  </a:lnTo>
                  <a:lnTo>
                    <a:pt x="8194" y="5142"/>
                  </a:lnTo>
                  <a:lnTo>
                    <a:pt x="8206" y="5141"/>
                  </a:lnTo>
                  <a:lnTo>
                    <a:pt x="8216" y="5140"/>
                  </a:lnTo>
                  <a:lnTo>
                    <a:pt x="8227" y="5137"/>
                  </a:lnTo>
                  <a:lnTo>
                    <a:pt x="8237" y="5134"/>
                  </a:lnTo>
                  <a:lnTo>
                    <a:pt x="8247" y="5128"/>
                  </a:lnTo>
                  <a:close/>
                  <a:moveTo>
                    <a:pt x="9473" y="4476"/>
                  </a:moveTo>
                  <a:lnTo>
                    <a:pt x="9483" y="4471"/>
                  </a:lnTo>
                  <a:lnTo>
                    <a:pt x="9492" y="4464"/>
                  </a:lnTo>
                  <a:lnTo>
                    <a:pt x="9500" y="4457"/>
                  </a:lnTo>
                  <a:lnTo>
                    <a:pt x="9507" y="4449"/>
                  </a:lnTo>
                  <a:lnTo>
                    <a:pt x="9514" y="4440"/>
                  </a:lnTo>
                  <a:lnTo>
                    <a:pt x="9519" y="4432"/>
                  </a:lnTo>
                  <a:lnTo>
                    <a:pt x="9524" y="4421"/>
                  </a:lnTo>
                  <a:lnTo>
                    <a:pt x="9527" y="4412"/>
                  </a:lnTo>
                  <a:lnTo>
                    <a:pt x="9529" y="4402"/>
                  </a:lnTo>
                  <a:lnTo>
                    <a:pt x="9532" y="4391"/>
                  </a:lnTo>
                  <a:lnTo>
                    <a:pt x="9532" y="4381"/>
                  </a:lnTo>
                  <a:lnTo>
                    <a:pt x="9532" y="4370"/>
                  </a:lnTo>
                  <a:lnTo>
                    <a:pt x="9530" y="4360"/>
                  </a:lnTo>
                  <a:lnTo>
                    <a:pt x="9527" y="4350"/>
                  </a:lnTo>
                  <a:lnTo>
                    <a:pt x="9524" y="4338"/>
                  </a:lnTo>
                  <a:lnTo>
                    <a:pt x="9519" y="4328"/>
                  </a:lnTo>
                  <a:lnTo>
                    <a:pt x="9514" y="4319"/>
                  </a:lnTo>
                  <a:lnTo>
                    <a:pt x="9507" y="4310"/>
                  </a:lnTo>
                  <a:lnTo>
                    <a:pt x="9499" y="4302"/>
                  </a:lnTo>
                  <a:lnTo>
                    <a:pt x="9491" y="4295"/>
                  </a:lnTo>
                  <a:lnTo>
                    <a:pt x="9483" y="4289"/>
                  </a:lnTo>
                  <a:lnTo>
                    <a:pt x="9473" y="4283"/>
                  </a:lnTo>
                  <a:lnTo>
                    <a:pt x="9464" y="4279"/>
                  </a:lnTo>
                  <a:lnTo>
                    <a:pt x="9454" y="4276"/>
                  </a:lnTo>
                  <a:lnTo>
                    <a:pt x="9444" y="4272"/>
                  </a:lnTo>
                  <a:lnTo>
                    <a:pt x="9434" y="4271"/>
                  </a:lnTo>
                  <a:lnTo>
                    <a:pt x="9423" y="4270"/>
                  </a:lnTo>
                  <a:lnTo>
                    <a:pt x="9413" y="4271"/>
                  </a:lnTo>
                  <a:lnTo>
                    <a:pt x="9402" y="4272"/>
                  </a:lnTo>
                  <a:lnTo>
                    <a:pt x="9391" y="4274"/>
                  </a:lnTo>
                  <a:lnTo>
                    <a:pt x="9381" y="4279"/>
                  </a:lnTo>
                  <a:lnTo>
                    <a:pt x="9371" y="4283"/>
                  </a:lnTo>
                  <a:lnTo>
                    <a:pt x="9361" y="4289"/>
                  </a:lnTo>
                  <a:lnTo>
                    <a:pt x="9352" y="4296"/>
                  </a:lnTo>
                  <a:lnTo>
                    <a:pt x="9344" y="4302"/>
                  </a:lnTo>
                  <a:lnTo>
                    <a:pt x="9338" y="4310"/>
                  </a:lnTo>
                  <a:lnTo>
                    <a:pt x="9331" y="4319"/>
                  </a:lnTo>
                  <a:lnTo>
                    <a:pt x="9325" y="4328"/>
                  </a:lnTo>
                  <a:lnTo>
                    <a:pt x="9321" y="4338"/>
                  </a:lnTo>
                  <a:lnTo>
                    <a:pt x="9318" y="4347"/>
                  </a:lnTo>
                  <a:lnTo>
                    <a:pt x="9315" y="4357"/>
                  </a:lnTo>
                  <a:lnTo>
                    <a:pt x="9313" y="4369"/>
                  </a:lnTo>
                  <a:lnTo>
                    <a:pt x="9313" y="4379"/>
                  </a:lnTo>
                  <a:lnTo>
                    <a:pt x="9313" y="4390"/>
                  </a:lnTo>
                  <a:lnTo>
                    <a:pt x="9315" y="4400"/>
                  </a:lnTo>
                  <a:lnTo>
                    <a:pt x="9318" y="4411"/>
                  </a:lnTo>
                  <a:lnTo>
                    <a:pt x="9321" y="4421"/>
                  </a:lnTo>
                  <a:lnTo>
                    <a:pt x="9325" y="4432"/>
                  </a:lnTo>
                  <a:lnTo>
                    <a:pt x="9331" y="4440"/>
                  </a:lnTo>
                  <a:lnTo>
                    <a:pt x="9338" y="4449"/>
                  </a:lnTo>
                  <a:lnTo>
                    <a:pt x="9346" y="4457"/>
                  </a:lnTo>
                  <a:lnTo>
                    <a:pt x="9353" y="4465"/>
                  </a:lnTo>
                  <a:lnTo>
                    <a:pt x="9362" y="4471"/>
                  </a:lnTo>
                  <a:lnTo>
                    <a:pt x="9371" y="4476"/>
                  </a:lnTo>
                  <a:lnTo>
                    <a:pt x="9380" y="4481"/>
                  </a:lnTo>
                  <a:lnTo>
                    <a:pt x="9390" y="4484"/>
                  </a:lnTo>
                  <a:lnTo>
                    <a:pt x="9400" y="4488"/>
                  </a:lnTo>
                  <a:lnTo>
                    <a:pt x="9411" y="4489"/>
                  </a:lnTo>
                  <a:lnTo>
                    <a:pt x="9422" y="4490"/>
                  </a:lnTo>
                  <a:lnTo>
                    <a:pt x="9432" y="4489"/>
                  </a:lnTo>
                  <a:lnTo>
                    <a:pt x="9443" y="4488"/>
                  </a:lnTo>
                  <a:lnTo>
                    <a:pt x="9453" y="4485"/>
                  </a:lnTo>
                  <a:lnTo>
                    <a:pt x="9463" y="4482"/>
                  </a:lnTo>
                  <a:lnTo>
                    <a:pt x="9473" y="4476"/>
                  </a:lnTo>
                  <a:close/>
                  <a:moveTo>
                    <a:pt x="10701" y="3824"/>
                  </a:moveTo>
                  <a:lnTo>
                    <a:pt x="10710" y="3819"/>
                  </a:lnTo>
                  <a:lnTo>
                    <a:pt x="10718" y="3812"/>
                  </a:lnTo>
                  <a:lnTo>
                    <a:pt x="10726" y="3805"/>
                  </a:lnTo>
                  <a:lnTo>
                    <a:pt x="10734" y="3797"/>
                  </a:lnTo>
                  <a:lnTo>
                    <a:pt x="10740" y="3789"/>
                  </a:lnTo>
                  <a:lnTo>
                    <a:pt x="10745" y="3780"/>
                  </a:lnTo>
                  <a:lnTo>
                    <a:pt x="10750" y="3769"/>
                  </a:lnTo>
                  <a:lnTo>
                    <a:pt x="10753" y="3760"/>
                  </a:lnTo>
                  <a:lnTo>
                    <a:pt x="10757" y="3750"/>
                  </a:lnTo>
                  <a:lnTo>
                    <a:pt x="10758" y="3739"/>
                  </a:lnTo>
                  <a:lnTo>
                    <a:pt x="10759" y="3729"/>
                  </a:lnTo>
                  <a:lnTo>
                    <a:pt x="10758" y="3718"/>
                  </a:lnTo>
                  <a:lnTo>
                    <a:pt x="10757" y="3708"/>
                  </a:lnTo>
                  <a:lnTo>
                    <a:pt x="10754" y="3698"/>
                  </a:lnTo>
                  <a:lnTo>
                    <a:pt x="10750" y="3686"/>
                  </a:lnTo>
                  <a:lnTo>
                    <a:pt x="10745" y="3676"/>
                  </a:lnTo>
                  <a:lnTo>
                    <a:pt x="10740" y="3667"/>
                  </a:lnTo>
                  <a:lnTo>
                    <a:pt x="10733" y="3658"/>
                  </a:lnTo>
                  <a:lnTo>
                    <a:pt x="10726" y="3650"/>
                  </a:lnTo>
                  <a:lnTo>
                    <a:pt x="10718" y="3643"/>
                  </a:lnTo>
                  <a:lnTo>
                    <a:pt x="10710" y="3637"/>
                  </a:lnTo>
                  <a:lnTo>
                    <a:pt x="10701" y="3631"/>
                  </a:lnTo>
                  <a:lnTo>
                    <a:pt x="10690" y="3627"/>
                  </a:lnTo>
                  <a:lnTo>
                    <a:pt x="10682" y="3624"/>
                  </a:lnTo>
                  <a:lnTo>
                    <a:pt x="10671" y="3620"/>
                  </a:lnTo>
                  <a:lnTo>
                    <a:pt x="10660" y="3619"/>
                  </a:lnTo>
                  <a:lnTo>
                    <a:pt x="10650" y="3618"/>
                  </a:lnTo>
                  <a:lnTo>
                    <a:pt x="10639" y="3619"/>
                  </a:lnTo>
                  <a:lnTo>
                    <a:pt x="10629" y="3620"/>
                  </a:lnTo>
                  <a:lnTo>
                    <a:pt x="10618" y="3622"/>
                  </a:lnTo>
                  <a:lnTo>
                    <a:pt x="10608" y="3627"/>
                  </a:lnTo>
                  <a:lnTo>
                    <a:pt x="10597" y="3631"/>
                  </a:lnTo>
                  <a:lnTo>
                    <a:pt x="10588" y="3637"/>
                  </a:lnTo>
                  <a:lnTo>
                    <a:pt x="10580" y="3644"/>
                  </a:lnTo>
                  <a:lnTo>
                    <a:pt x="10572" y="3650"/>
                  </a:lnTo>
                  <a:lnTo>
                    <a:pt x="10564" y="3658"/>
                  </a:lnTo>
                  <a:lnTo>
                    <a:pt x="10558" y="3667"/>
                  </a:lnTo>
                  <a:lnTo>
                    <a:pt x="10553" y="3676"/>
                  </a:lnTo>
                  <a:lnTo>
                    <a:pt x="10548" y="3686"/>
                  </a:lnTo>
                  <a:lnTo>
                    <a:pt x="10545" y="3695"/>
                  </a:lnTo>
                  <a:lnTo>
                    <a:pt x="10541" y="3707"/>
                  </a:lnTo>
                  <a:lnTo>
                    <a:pt x="10540" y="3717"/>
                  </a:lnTo>
                  <a:lnTo>
                    <a:pt x="10539" y="3727"/>
                  </a:lnTo>
                  <a:lnTo>
                    <a:pt x="10540" y="3738"/>
                  </a:lnTo>
                  <a:lnTo>
                    <a:pt x="10541" y="3748"/>
                  </a:lnTo>
                  <a:lnTo>
                    <a:pt x="10544" y="3759"/>
                  </a:lnTo>
                  <a:lnTo>
                    <a:pt x="10548" y="3769"/>
                  </a:lnTo>
                  <a:lnTo>
                    <a:pt x="10553" y="3780"/>
                  </a:lnTo>
                  <a:lnTo>
                    <a:pt x="10558" y="3789"/>
                  </a:lnTo>
                  <a:lnTo>
                    <a:pt x="10565" y="3797"/>
                  </a:lnTo>
                  <a:lnTo>
                    <a:pt x="10572" y="3805"/>
                  </a:lnTo>
                  <a:lnTo>
                    <a:pt x="10580" y="3813"/>
                  </a:lnTo>
                  <a:lnTo>
                    <a:pt x="10588" y="3819"/>
                  </a:lnTo>
                  <a:lnTo>
                    <a:pt x="10597" y="3824"/>
                  </a:lnTo>
                  <a:lnTo>
                    <a:pt x="10608" y="3829"/>
                  </a:lnTo>
                  <a:lnTo>
                    <a:pt x="10617" y="3832"/>
                  </a:lnTo>
                  <a:lnTo>
                    <a:pt x="10627" y="3836"/>
                  </a:lnTo>
                  <a:lnTo>
                    <a:pt x="10638" y="3837"/>
                  </a:lnTo>
                  <a:lnTo>
                    <a:pt x="10648" y="3838"/>
                  </a:lnTo>
                  <a:lnTo>
                    <a:pt x="10659" y="3837"/>
                  </a:lnTo>
                  <a:lnTo>
                    <a:pt x="10669" y="3836"/>
                  </a:lnTo>
                  <a:lnTo>
                    <a:pt x="10679" y="3833"/>
                  </a:lnTo>
                  <a:lnTo>
                    <a:pt x="10690" y="3830"/>
                  </a:lnTo>
                  <a:lnTo>
                    <a:pt x="10701" y="3824"/>
                  </a:lnTo>
                  <a:close/>
                  <a:moveTo>
                    <a:pt x="2765" y="9617"/>
                  </a:moveTo>
                  <a:lnTo>
                    <a:pt x="2775" y="9612"/>
                  </a:lnTo>
                  <a:lnTo>
                    <a:pt x="2783" y="9605"/>
                  </a:lnTo>
                  <a:lnTo>
                    <a:pt x="2792" y="9597"/>
                  </a:lnTo>
                  <a:lnTo>
                    <a:pt x="2799" y="9589"/>
                  </a:lnTo>
                  <a:lnTo>
                    <a:pt x="2806" y="9580"/>
                  </a:lnTo>
                  <a:lnTo>
                    <a:pt x="2810" y="9571"/>
                  </a:lnTo>
                  <a:lnTo>
                    <a:pt x="2815" y="9562"/>
                  </a:lnTo>
                  <a:lnTo>
                    <a:pt x="2819" y="9552"/>
                  </a:lnTo>
                  <a:lnTo>
                    <a:pt x="2821" y="9542"/>
                  </a:lnTo>
                  <a:lnTo>
                    <a:pt x="2823" y="9532"/>
                  </a:lnTo>
                  <a:lnTo>
                    <a:pt x="2824" y="9521"/>
                  </a:lnTo>
                  <a:lnTo>
                    <a:pt x="2824" y="9511"/>
                  </a:lnTo>
                  <a:lnTo>
                    <a:pt x="2821" y="9499"/>
                  </a:lnTo>
                  <a:lnTo>
                    <a:pt x="2819" y="9489"/>
                  </a:lnTo>
                  <a:lnTo>
                    <a:pt x="2816" y="9479"/>
                  </a:lnTo>
                  <a:lnTo>
                    <a:pt x="2810" y="9469"/>
                  </a:lnTo>
                  <a:lnTo>
                    <a:pt x="2805" y="9459"/>
                  </a:lnTo>
                  <a:lnTo>
                    <a:pt x="2798" y="9450"/>
                  </a:lnTo>
                  <a:lnTo>
                    <a:pt x="2791" y="9442"/>
                  </a:lnTo>
                  <a:lnTo>
                    <a:pt x="2783" y="9435"/>
                  </a:lnTo>
                  <a:lnTo>
                    <a:pt x="2774" y="9429"/>
                  </a:lnTo>
                  <a:lnTo>
                    <a:pt x="2765" y="9423"/>
                  </a:lnTo>
                  <a:lnTo>
                    <a:pt x="2756" y="9419"/>
                  </a:lnTo>
                  <a:lnTo>
                    <a:pt x="2746" y="9415"/>
                  </a:lnTo>
                  <a:lnTo>
                    <a:pt x="2736" y="9413"/>
                  </a:lnTo>
                  <a:lnTo>
                    <a:pt x="2725" y="9411"/>
                  </a:lnTo>
                  <a:lnTo>
                    <a:pt x="2715" y="9411"/>
                  </a:lnTo>
                  <a:lnTo>
                    <a:pt x="2705" y="9411"/>
                  </a:lnTo>
                  <a:lnTo>
                    <a:pt x="2694" y="9412"/>
                  </a:lnTo>
                  <a:lnTo>
                    <a:pt x="2684" y="9415"/>
                  </a:lnTo>
                  <a:lnTo>
                    <a:pt x="2672" y="9419"/>
                  </a:lnTo>
                  <a:lnTo>
                    <a:pt x="2662" y="9423"/>
                  </a:lnTo>
                  <a:lnTo>
                    <a:pt x="2653" y="9429"/>
                  </a:lnTo>
                  <a:lnTo>
                    <a:pt x="2644" y="9435"/>
                  </a:lnTo>
                  <a:lnTo>
                    <a:pt x="2636" y="9443"/>
                  </a:lnTo>
                  <a:lnTo>
                    <a:pt x="2629" y="9451"/>
                  </a:lnTo>
                  <a:lnTo>
                    <a:pt x="2623" y="9459"/>
                  </a:lnTo>
                  <a:lnTo>
                    <a:pt x="2617" y="9468"/>
                  </a:lnTo>
                  <a:lnTo>
                    <a:pt x="2613" y="9478"/>
                  </a:lnTo>
                  <a:lnTo>
                    <a:pt x="2610" y="9488"/>
                  </a:lnTo>
                  <a:lnTo>
                    <a:pt x="2607" y="9498"/>
                  </a:lnTo>
                  <a:lnTo>
                    <a:pt x="2605" y="9508"/>
                  </a:lnTo>
                  <a:lnTo>
                    <a:pt x="2605" y="9520"/>
                  </a:lnTo>
                  <a:lnTo>
                    <a:pt x="2605" y="9530"/>
                  </a:lnTo>
                  <a:lnTo>
                    <a:pt x="2606" y="9540"/>
                  </a:lnTo>
                  <a:lnTo>
                    <a:pt x="2608" y="9551"/>
                  </a:lnTo>
                  <a:lnTo>
                    <a:pt x="2613" y="9561"/>
                  </a:lnTo>
                  <a:lnTo>
                    <a:pt x="2617" y="9571"/>
                  </a:lnTo>
                  <a:lnTo>
                    <a:pt x="2623" y="9581"/>
                  </a:lnTo>
                  <a:lnTo>
                    <a:pt x="2630" y="9590"/>
                  </a:lnTo>
                  <a:lnTo>
                    <a:pt x="2636" y="9598"/>
                  </a:lnTo>
                  <a:lnTo>
                    <a:pt x="2645" y="9605"/>
                  </a:lnTo>
                  <a:lnTo>
                    <a:pt x="2653" y="9612"/>
                  </a:lnTo>
                  <a:lnTo>
                    <a:pt x="2662" y="9617"/>
                  </a:lnTo>
                  <a:lnTo>
                    <a:pt x="2672" y="9622"/>
                  </a:lnTo>
                  <a:lnTo>
                    <a:pt x="2682" y="9625"/>
                  </a:lnTo>
                  <a:lnTo>
                    <a:pt x="2693" y="9627"/>
                  </a:lnTo>
                  <a:lnTo>
                    <a:pt x="2703" y="9628"/>
                  </a:lnTo>
                  <a:lnTo>
                    <a:pt x="2713" y="9629"/>
                  </a:lnTo>
                  <a:lnTo>
                    <a:pt x="2724" y="9629"/>
                  </a:lnTo>
                  <a:lnTo>
                    <a:pt x="2734" y="9627"/>
                  </a:lnTo>
                  <a:lnTo>
                    <a:pt x="2745" y="9625"/>
                  </a:lnTo>
                  <a:lnTo>
                    <a:pt x="2755" y="9622"/>
                  </a:lnTo>
                  <a:lnTo>
                    <a:pt x="2765" y="9617"/>
                  </a:lnTo>
                  <a:close/>
                  <a:moveTo>
                    <a:pt x="3992" y="8965"/>
                  </a:moveTo>
                  <a:lnTo>
                    <a:pt x="4002" y="8958"/>
                  </a:lnTo>
                  <a:lnTo>
                    <a:pt x="4011" y="8953"/>
                  </a:lnTo>
                  <a:lnTo>
                    <a:pt x="4018" y="8945"/>
                  </a:lnTo>
                  <a:lnTo>
                    <a:pt x="4025" y="8937"/>
                  </a:lnTo>
                  <a:lnTo>
                    <a:pt x="4032" y="8928"/>
                  </a:lnTo>
                  <a:lnTo>
                    <a:pt x="4037" y="8919"/>
                  </a:lnTo>
                  <a:lnTo>
                    <a:pt x="4042" y="8910"/>
                  </a:lnTo>
                  <a:lnTo>
                    <a:pt x="4045" y="8900"/>
                  </a:lnTo>
                  <a:lnTo>
                    <a:pt x="4048" y="8890"/>
                  </a:lnTo>
                  <a:lnTo>
                    <a:pt x="4050" y="8880"/>
                  </a:lnTo>
                  <a:lnTo>
                    <a:pt x="4050" y="8869"/>
                  </a:lnTo>
                  <a:lnTo>
                    <a:pt x="4050" y="8859"/>
                  </a:lnTo>
                  <a:lnTo>
                    <a:pt x="4049" y="8847"/>
                  </a:lnTo>
                  <a:lnTo>
                    <a:pt x="4045" y="8837"/>
                  </a:lnTo>
                  <a:lnTo>
                    <a:pt x="4042" y="8827"/>
                  </a:lnTo>
                  <a:lnTo>
                    <a:pt x="4037" y="8817"/>
                  </a:lnTo>
                  <a:lnTo>
                    <a:pt x="4032" y="8807"/>
                  </a:lnTo>
                  <a:lnTo>
                    <a:pt x="4025" y="8798"/>
                  </a:lnTo>
                  <a:lnTo>
                    <a:pt x="4017" y="8790"/>
                  </a:lnTo>
                  <a:lnTo>
                    <a:pt x="4009" y="8783"/>
                  </a:lnTo>
                  <a:lnTo>
                    <a:pt x="4002" y="8777"/>
                  </a:lnTo>
                  <a:lnTo>
                    <a:pt x="3993" y="8771"/>
                  </a:lnTo>
                  <a:lnTo>
                    <a:pt x="3983" y="8767"/>
                  </a:lnTo>
                  <a:lnTo>
                    <a:pt x="3972" y="8763"/>
                  </a:lnTo>
                  <a:lnTo>
                    <a:pt x="3962" y="8761"/>
                  </a:lnTo>
                  <a:lnTo>
                    <a:pt x="3952" y="8759"/>
                  </a:lnTo>
                  <a:lnTo>
                    <a:pt x="3941" y="8759"/>
                  </a:lnTo>
                  <a:lnTo>
                    <a:pt x="3931" y="8759"/>
                  </a:lnTo>
                  <a:lnTo>
                    <a:pt x="3921" y="8760"/>
                  </a:lnTo>
                  <a:lnTo>
                    <a:pt x="3910" y="8763"/>
                  </a:lnTo>
                  <a:lnTo>
                    <a:pt x="3900" y="8767"/>
                  </a:lnTo>
                  <a:lnTo>
                    <a:pt x="3890" y="8771"/>
                  </a:lnTo>
                  <a:lnTo>
                    <a:pt x="3879" y="8777"/>
                  </a:lnTo>
                  <a:lnTo>
                    <a:pt x="3870" y="8783"/>
                  </a:lnTo>
                  <a:lnTo>
                    <a:pt x="3863" y="8791"/>
                  </a:lnTo>
                  <a:lnTo>
                    <a:pt x="3856" y="8799"/>
                  </a:lnTo>
                  <a:lnTo>
                    <a:pt x="3849" y="8807"/>
                  </a:lnTo>
                  <a:lnTo>
                    <a:pt x="3844" y="8816"/>
                  </a:lnTo>
                  <a:lnTo>
                    <a:pt x="3839" y="8826"/>
                  </a:lnTo>
                  <a:lnTo>
                    <a:pt x="3836" y="8836"/>
                  </a:lnTo>
                  <a:lnTo>
                    <a:pt x="3833" y="8846"/>
                  </a:lnTo>
                  <a:lnTo>
                    <a:pt x="3832" y="8856"/>
                  </a:lnTo>
                  <a:lnTo>
                    <a:pt x="3831" y="8868"/>
                  </a:lnTo>
                  <a:lnTo>
                    <a:pt x="3831" y="8878"/>
                  </a:lnTo>
                  <a:lnTo>
                    <a:pt x="3833" y="8888"/>
                  </a:lnTo>
                  <a:lnTo>
                    <a:pt x="3836" y="8899"/>
                  </a:lnTo>
                  <a:lnTo>
                    <a:pt x="3839" y="8909"/>
                  </a:lnTo>
                  <a:lnTo>
                    <a:pt x="3844" y="8919"/>
                  </a:lnTo>
                  <a:lnTo>
                    <a:pt x="3850" y="8929"/>
                  </a:lnTo>
                  <a:lnTo>
                    <a:pt x="3856" y="8938"/>
                  </a:lnTo>
                  <a:lnTo>
                    <a:pt x="3864" y="8946"/>
                  </a:lnTo>
                  <a:lnTo>
                    <a:pt x="3872" y="8953"/>
                  </a:lnTo>
                  <a:lnTo>
                    <a:pt x="3881" y="8960"/>
                  </a:lnTo>
                  <a:lnTo>
                    <a:pt x="3890" y="8965"/>
                  </a:lnTo>
                  <a:lnTo>
                    <a:pt x="3898" y="8970"/>
                  </a:lnTo>
                  <a:lnTo>
                    <a:pt x="3909" y="8973"/>
                  </a:lnTo>
                  <a:lnTo>
                    <a:pt x="3919" y="8975"/>
                  </a:lnTo>
                  <a:lnTo>
                    <a:pt x="3929" y="8978"/>
                  </a:lnTo>
                  <a:lnTo>
                    <a:pt x="3940" y="8978"/>
                  </a:lnTo>
                  <a:lnTo>
                    <a:pt x="3950" y="8978"/>
                  </a:lnTo>
                  <a:lnTo>
                    <a:pt x="3961" y="8975"/>
                  </a:lnTo>
                  <a:lnTo>
                    <a:pt x="3971" y="8973"/>
                  </a:lnTo>
                  <a:lnTo>
                    <a:pt x="3981" y="8970"/>
                  </a:lnTo>
                  <a:lnTo>
                    <a:pt x="3992" y="8965"/>
                  </a:lnTo>
                  <a:close/>
                  <a:moveTo>
                    <a:pt x="5219" y="8313"/>
                  </a:moveTo>
                  <a:lnTo>
                    <a:pt x="5228" y="8308"/>
                  </a:lnTo>
                  <a:lnTo>
                    <a:pt x="5237" y="8301"/>
                  </a:lnTo>
                  <a:lnTo>
                    <a:pt x="5245" y="8293"/>
                  </a:lnTo>
                  <a:lnTo>
                    <a:pt x="5252" y="8285"/>
                  </a:lnTo>
                  <a:lnTo>
                    <a:pt x="5258" y="8276"/>
                  </a:lnTo>
                  <a:lnTo>
                    <a:pt x="5264" y="8267"/>
                  </a:lnTo>
                  <a:lnTo>
                    <a:pt x="5268" y="8258"/>
                  </a:lnTo>
                  <a:lnTo>
                    <a:pt x="5271" y="8248"/>
                  </a:lnTo>
                  <a:lnTo>
                    <a:pt x="5275" y="8238"/>
                  </a:lnTo>
                  <a:lnTo>
                    <a:pt x="5276" y="8228"/>
                  </a:lnTo>
                  <a:lnTo>
                    <a:pt x="5277" y="8217"/>
                  </a:lnTo>
                  <a:lnTo>
                    <a:pt x="5276" y="8207"/>
                  </a:lnTo>
                  <a:lnTo>
                    <a:pt x="5275" y="8195"/>
                  </a:lnTo>
                  <a:lnTo>
                    <a:pt x="5273" y="8185"/>
                  </a:lnTo>
                  <a:lnTo>
                    <a:pt x="5268" y="8175"/>
                  </a:lnTo>
                  <a:lnTo>
                    <a:pt x="5264" y="8165"/>
                  </a:lnTo>
                  <a:lnTo>
                    <a:pt x="5258" y="8155"/>
                  </a:lnTo>
                  <a:lnTo>
                    <a:pt x="5251" y="8146"/>
                  </a:lnTo>
                  <a:lnTo>
                    <a:pt x="5245" y="8138"/>
                  </a:lnTo>
                  <a:lnTo>
                    <a:pt x="5237" y="8131"/>
                  </a:lnTo>
                  <a:lnTo>
                    <a:pt x="5228" y="8125"/>
                  </a:lnTo>
                  <a:lnTo>
                    <a:pt x="5219" y="8119"/>
                  </a:lnTo>
                  <a:lnTo>
                    <a:pt x="5209" y="8115"/>
                  </a:lnTo>
                  <a:lnTo>
                    <a:pt x="5200" y="8111"/>
                  </a:lnTo>
                  <a:lnTo>
                    <a:pt x="5190" y="8109"/>
                  </a:lnTo>
                  <a:lnTo>
                    <a:pt x="5178" y="8107"/>
                  </a:lnTo>
                  <a:lnTo>
                    <a:pt x="5168" y="8107"/>
                  </a:lnTo>
                  <a:lnTo>
                    <a:pt x="5157" y="8107"/>
                  </a:lnTo>
                  <a:lnTo>
                    <a:pt x="5147" y="8108"/>
                  </a:lnTo>
                  <a:lnTo>
                    <a:pt x="5137" y="8111"/>
                  </a:lnTo>
                  <a:lnTo>
                    <a:pt x="5126" y="8115"/>
                  </a:lnTo>
                  <a:lnTo>
                    <a:pt x="5116" y="8119"/>
                  </a:lnTo>
                  <a:lnTo>
                    <a:pt x="5107" y="8125"/>
                  </a:lnTo>
                  <a:lnTo>
                    <a:pt x="5098" y="8131"/>
                  </a:lnTo>
                  <a:lnTo>
                    <a:pt x="5090" y="8139"/>
                  </a:lnTo>
                  <a:lnTo>
                    <a:pt x="5082" y="8147"/>
                  </a:lnTo>
                  <a:lnTo>
                    <a:pt x="5076" y="8155"/>
                  </a:lnTo>
                  <a:lnTo>
                    <a:pt x="5071" y="8164"/>
                  </a:lnTo>
                  <a:lnTo>
                    <a:pt x="5066" y="8174"/>
                  </a:lnTo>
                  <a:lnTo>
                    <a:pt x="5063" y="8184"/>
                  </a:lnTo>
                  <a:lnTo>
                    <a:pt x="5060" y="8194"/>
                  </a:lnTo>
                  <a:lnTo>
                    <a:pt x="5059" y="8204"/>
                  </a:lnTo>
                  <a:lnTo>
                    <a:pt x="5057" y="8216"/>
                  </a:lnTo>
                  <a:lnTo>
                    <a:pt x="5059" y="8226"/>
                  </a:lnTo>
                  <a:lnTo>
                    <a:pt x="5060" y="8236"/>
                  </a:lnTo>
                  <a:lnTo>
                    <a:pt x="5062" y="8247"/>
                  </a:lnTo>
                  <a:lnTo>
                    <a:pt x="5066" y="8257"/>
                  </a:lnTo>
                  <a:lnTo>
                    <a:pt x="5071" y="8267"/>
                  </a:lnTo>
                  <a:lnTo>
                    <a:pt x="5076" y="8277"/>
                  </a:lnTo>
                  <a:lnTo>
                    <a:pt x="5083" y="8286"/>
                  </a:lnTo>
                  <a:lnTo>
                    <a:pt x="5090" y="8294"/>
                  </a:lnTo>
                  <a:lnTo>
                    <a:pt x="5098" y="8301"/>
                  </a:lnTo>
                  <a:lnTo>
                    <a:pt x="5107" y="8308"/>
                  </a:lnTo>
                  <a:lnTo>
                    <a:pt x="5116" y="8313"/>
                  </a:lnTo>
                  <a:lnTo>
                    <a:pt x="5126" y="8318"/>
                  </a:lnTo>
                  <a:lnTo>
                    <a:pt x="5135" y="8321"/>
                  </a:lnTo>
                  <a:lnTo>
                    <a:pt x="5145" y="8323"/>
                  </a:lnTo>
                  <a:lnTo>
                    <a:pt x="5156" y="8326"/>
                  </a:lnTo>
                  <a:lnTo>
                    <a:pt x="5166" y="8326"/>
                  </a:lnTo>
                  <a:lnTo>
                    <a:pt x="5177" y="8326"/>
                  </a:lnTo>
                  <a:lnTo>
                    <a:pt x="5187" y="8323"/>
                  </a:lnTo>
                  <a:lnTo>
                    <a:pt x="5197" y="8321"/>
                  </a:lnTo>
                  <a:lnTo>
                    <a:pt x="5209" y="8318"/>
                  </a:lnTo>
                  <a:lnTo>
                    <a:pt x="5219" y="8313"/>
                  </a:lnTo>
                  <a:close/>
                  <a:moveTo>
                    <a:pt x="6445" y="7661"/>
                  </a:moveTo>
                  <a:lnTo>
                    <a:pt x="6455" y="7654"/>
                  </a:lnTo>
                  <a:lnTo>
                    <a:pt x="6464" y="7649"/>
                  </a:lnTo>
                  <a:lnTo>
                    <a:pt x="6472" y="7641"/>
                  </a:lnTo>
                  <a:lnTo>
                    <a:pt x="6479" y="7633"/>
                  </a:lnTo>
                  <a:lnTo>
                    <a:pt x="6485" y="7624"/>
                  </a:lnTo>
                  <a:lnTo>
                    <a:pt x="6491" y="7615"/>
                  </a:lnTo>
                  <a:lnTo>
                    <a:pt x="6495" y="7606"/>
                  </a:lnTo>
                  <a:lnTo>
                    <a:pt x="6499" y="7596"/>
                  </a:lnTo>
                  <a:lnTo>
                    <a:pt x="6501" y="7586"/>
                  </a:lnTo>
                  <a:lnTo>
                    <a:pt x="6503" y="7576"/>
                  </a:lnTo>
                  <a:lnTo>
                    <a:pt x="6503" y="7565"/>
                  </a:lnTo>
                  <a:lnTo>
                    <a:pt x="6503" y="7555"/>
                  </a:lnTo>
                  <a:lnTo>
                    <a:pt x="6501" y="7543"/>
                  </a:lnTo>
                  <a:lnTo>
                    <a:pt x="6499" y="7533"/>
                  </a:lnTo>
                  <a:lnTo>
                    <a:pt x="6495" y="7523"/>
                  </a:lnTo>
                  <a:lnTo>
                    <a:pt x="6491" y="7513"/>
                  </a:lnTo>
                  <a:lnTo>
                    <a:pt x="6485" y="7503"/>
                  </a:lnTo>
                  <a:lnTo>
                    <a:pt x="6479" y="7494"/>
                  </a:lnTo>
                  <a:lnTo>
                    <a:pt x="6471" y="7486"/>
                  </a:lnTo>
                  <a:lnTo>
                    <a:pt x="6463" y="7479"/>
                  </a:lnTo>
                  <a:lnTo>
                    <a:pt x="6454" y="7473"/>
                  </a:lnTo>
                  <a:lnTo>
                    <a:pt x="6445" y="7467"/>
                  </a:lnTo>
                  <a:lnTo>
                    <a:pt x="6436" y="7463"/>
                  </a:lnTo>
                  <a:lnTo>
                    <a:pt x="6426" y="7459"/>
                  </a:lnTo>
                  <a:lnTo>
                    <a:pt x="6416" y="7457"/>
                  </a:lnTo>
                  <a:lnTo>
                    <a:pt x="6406" y="7455"/>
                  </a:lnTo>
                  <a:lnTo>
                    <a:pt x="6394" y="7455"/>
                  </a:lnTo>
                  <a:lnTo>
                    <a:pt x="6384" y="7455"/>
                  </a:lnTo>
                  <a:lnTo>
                    <a:pt x="6373" y="7456"/>
                  </a:lnTo>
                  <a:lnTo>
                    <a:pt x="6363" y="7459"/>
                  </a:lnTo>
                  <a:lnTo>
                    <a:pt x="6353" y="7463"/>
                  </a:lnTo>
                  <a:lnTo>
                    <a:pt x="6343" y="7467"/>
                  </a:lnTo>
                  <a:lnTo>
                    <a:pt x="6333" y="7473"/>
                  </a:lnTo>
                  <a:lnTo>
                    <a:pt x="6324" y="7479"/>
                  </a:lnTo>
                  <a:lnTo>
                    <a:pt x="6316" y="7487"/>
                  </a:lnTo>
                  <a:lnTo>
                    <a:pt x="6309" y="7495"/>
                  </a:lnTo>
                  <a:lnTo>
                    <a:pt x="6303" y="7503"/>
                  </a:lnTo>
                  <a:lnTo>
                    <a:pt x="6297" y="7512"/>
                  </a:lnTo>
                  <a:lnTo>
                    <a:pt x="6292" y="7522"/>
                  </a:lnTo>
                  <a:lnTo>
                    <a:pt x="6289" y="7532"/>
                  </a:lnTo>
                  <a:lnTo>
                    <a:pt x="6287" y="7542"/>
                  </a:lnTo>
                  <a:lnTo>
                    <a:pt x="6285" y="7552"/>
                  </a:lnTo>
                  <a:lnTo>
                    <a:pt x="6285" y="7564"/>
                  </a:lnTo>
                  <a:lnTo>
                    <a:pt x="6285" y="7574"/>
                  </a:lnTo>
                  <a:lnTo>
                    <a:pt x="6286" y="7584"/>
                  </a:lnTo>
                  <a:lnTo>
                    <a:pt x="6289" y="7595"/>
                  </a:lnTo>
                  <a:lnTo>
                    <a:pt x="6292" y="7605"/>
                  </a:lnTo>
                  <a:lnTo>
                    <a:pt x="6297" y="7615"/>
                  </a:lnTo>
                  <a:lnTo>
                    <a:pt x="6303" y="7625"/>
                  </a:lnTo>
                  <a:lnTo>
                    <a:pt x="6309" y="7634"/>
                  </a:lnTo>
                  <a:lnTo>
                    <a:pt x="6317" y="7642"/>
                  </a:lnTo>
                  <a:lnTo>
                    <a:pt x="6325" y="7649"/>
                  </a:lnTo>
                  <a:lnTo>
                    <a:pt x="6333" y="7656"/>
                  </a:lnTo>
                  <a:lnTo>
                    <a:pt x="6342" y="7661"/>
                  </a:lnTo>
                  <a:lnTo>
                    <a:pt x="6352" y="7666"/>
                  </a:lnTo>
                  <a:lnTo>
                    <a:pt x="6362" y="7669"/>
                  </a:lnTo>
                  <a:lnTo>
                    <a:pt x="6372" y="7671"/>
                  </a:lnTo>
                  <a:lnTo>
                    <a:pt x="6382" y="7674"/>
                  </a:lnTo>
                  <a:lnTo>
                    <a:pt x="6393" y="7674"/>
                  </a:lnTo>
                  <a:lnTo>
                    <a:pt x="6403" y="7674"/>
                  </a:lnTo>
                  <a:lnTo>
                    <a:pt x="6414" y="7671"/>
                  </a:lnTo>
                  <a:lnTo>
                    <a:pt x="6425" y="7669"/>
                  </a:lnTo>
                  <a:lnTo>
                    <a:pt x="6435" y="7666"/>
                  </a:lnTo>
                  <a:lnTo>
                    <a:pt x="6445" y="7661"/>
                  </a:lnTo>
                  <a:close/>
                  <a:moveTo>
                    <a:pt x="7672" y="7009"/>
                  </a:moveTo>
                  <a:lnTo>
                    <a:pt x="7681" y="7004"/>
                  </a:lnTo>
                  <a:lnTo>
                    <a:pt x="7690" y="6997"/>
                  </a:lnTo>
                  <a:lnTo>
                    <a:pt x="7698" y="6989"/>
                  </a:lnTo>
                  <a:lnTo>
                    <a:pt x="7706" y="6981"/>
                  </a:lnTo>
                  <a:lnTo>
                    <a:pt x="7711" y="6972"/>
                  </a:lnTo>
                  <a:lnTo>
                    <a:pt x="7717" y="6963"/>
                  </a:lnTo>
                  <a:lnTo>
                    <a:pt x="7722" y="6954"/>
                  </a:lnTo>
                  <a:lnTo>
                    <a:pt x="7725" y="6944"/>
                  </a:lnTo>
                  <a:lnTo>
                    <a:pt x="7727" y="6934"/>
                  </a:lnTo>
                  <a:lnTo>
                    <a:pt x="7729" y="6924"/>
                  </a:lnTo>
                  <a:lnTo>
                    <a:pt x="7729" y="6913"/>
                  </a:lnTo>
                  <a:lnTo>
                    <a:pt x="7729" y="6903"/>
                  </a:lnTo>
                  <a:lnTo>
                    <a:pt x="7728" y="6891"/>
                  </a:lnTo>
                  <a:lnTo>
                    <a:pt x="7726" y="6881"/>
                  </a:lnTo>
                  <a:lnTo>
                    <a:pt x="7722" y="6871"/>
                  </a:lnTo>
                  <a:lnTo>
                    <a:pt x="7717" y="6861"/>
                  </a:lnTo>
                  <a:lnTo>
                    <a:pt x="7711" y="6851"/>
                  </a:lnTo>
                  <a:lnTo>
                    <a:pt x="7705" y="6842"/>
                  </a:lnTo>
                  <a:lnTo>
                    <a:pt x="7698" y="6834"/>
                  </a:lnTo>
                  <a:lnTo>
                    <a:pt x="7689" y="6827"/>
                  </a:lnTo>
                  <a:lnTo>
                    <a:pt x="7681" y="6821"/>
                  </a:lnTo>
                  <a:lnTo>
                    <a:pt x="7672" y="6815"/>
                  </a:lnTo>
                  <a:lnTo>
                    <a:pt x="7662" y="6811"/>
                  </a:lnTo>
                  <a:lnTo>
                    <a:pt x="7652" y="6807"/>
                  </a:lnTo>
                  <a:lnTo>
                    <a:pt x="7642" y="6805"/>
                  </a:lnTo>
                  <a:lnTo>
                    <a:pt x="7632" y="6803"/>
                  </a:lnTo>
                  <a:lnTo>
                    <a:pt x="7622" y="6803"/>
                  </a:lnTo>
                  <a:lnTo>
                    <a:pt x="7611" y="6803"/>
                  </a:lnTo>
                  <a:lnTo>
                    <a:pt x="7600" y="6804"/>
                  </a:lnTo>
                  <a:lnTo>
                    <a:pt x="7589" y="6807"/>
                  </a:lnTo>
                  <a:lnTo>
                    <a:pt x="7579" y="6811"/>
                  </a:lnTo>
                  <a:lnTo>
                    <a:pt x="7569" y="6815"/>
                  </a:lnTo>
                  <a:lnTo>
                    <a:pt x="7559" y="6821"/>
                  </a:lnTo>
                  <a:lnTo>
                    <a:pt x="7551" y="6827"/>
                  </a:lnTo>
                  <a:lnTo>
                    <a:pt x="7542" y="6835"/>
                  </a:lnTo>
                  <a:lnTo>
                    <a:pt x="7535" y="6843"/>
                  </a:lnTo>
                  <a:lnTo>
                    <a:pt x="7529" y="6851"/>
                  </a:lnTo>
                  <a:lnTo>
                    <a:pt x="7524" y="6860"/>
                  </a:lnTo>
                  <a:lnTo>
                    <a:pt x="7520" y="6870"/>
                  </a:lnTo>
                  <a:lnTo>
                    <a:pt x="7515" y="6880"/>
                  </a:lnTo>
                  <a:lnTo>
                    <a:pt x="7513" y="6890"/>
                  </a:lnTo>
                  <a:lnTo>
                    <a:pt x="7512" y="6900"/>
                  </a:lnTo>
                  <a:lnTo>
                    <a:pt x="7511" y="6912"/>
                  </a:lnTo>
                  <a:lnTo>
                    <a:pt x="7512" y="6922"/>
                  </a:lnTo>
                  <a:lnTo>
                    <a:pt x="7513" y="6932"/>
                  </a:lnTo>
                  <a:lnTo>
                    <a:pt x="7515" y="6943"/>
                  </a:lnTo>
                  <a:lnTo>
                    <a:pt x="7519" y="6953"/>
                  </a:lnTo>
                  <a:lnTo>
                    <a:pt x="7524" y="6963"/>
                  </a:lnTo>
                  <a:lnTo>
                    <a:pt x="7530" y="6973"/>
                  </a:lnTo>
                  <a:lnTo>
                    <a:pt x="7537" y="6982"/>
                  </a:lnTo>
                  <a:lnTo>
                    <a:pt x="7543" y="6990"/>
                  </a:lnTo>
                  <a:lnTo>
                    <a:pt x="7551" y="6997"/>
                  </a:lnTo>
                  <a:lnTo>
                    <a:pt x="7560" y="7004"/>
                  </a:lnTo>
                  <a:lnTo>
                    <a:pt x="7569" y="7009"/>
                  </a:lnTo>
                  <a:lnTo>
                    <a:pt x="7578" y="7014"/>
                  </a:lnTo>
                  <a:lnTo>
                    <a:pt x="7588" y="7017"/>
                  </a:lnTo>
                  <a:lnTo>
                    <a:pt x="7598" y="7019"/>
                  </a:lnTo>
                  <a:lnTo>
                    <a:pt x="7609" y="7022"/>
                  </a:lnTo>
                  <a:lnTo>
                    <a:pt x="7620" y="7022"/>
                  </a:lnTo>
                  <a:lnTo>
                    <a:pt x="7630" y="7022"/>
                  </a:lnTo>
                  <a:lnTo>
                    <a:pt x="7641" y="7019"/>
                  </a:lnTo>
                  <a:lnTo>
                    <a:pt x="7651" y="7017"/>
                  </a:lnTo>
                  <a:lnTo>
                    <a:pt x="7662" y="7014"/>
                  </a:lnTo>
                  <a:lnTo>
                    <a:pt x="7672" y="7009"/>
                  </a:lnTo>
                  <a:close/>
                  <a:moveTo>
                    <a:pt x="8898" y="6357"/>
                  </a:moveTo>
                  <a:lnTo>
                    <a:pt x="8908" y="6352"/>
                  </a:lnTo>
                  <a:lnTo>
                    <a:pt x="8916" y="6345"/>
                  </a:lnTo>
                  <a:lnTo>
                    <a:pt x="8925" y="6337"/>
                  </a:lnTo>
                  <a:lnTo>
                    <a:pt x="8932" y="6329"/>
                  </a:lnTo>
                  <a:lnTo>
                    <a:pt x="8939" y="6320"/>
                  </a:lnTo>
                  <a:lnTo>
                    <a:pt x="8943" y="6311"/>
                  </a:lnTo>
                  <a:lnTo>
                    <a:pt x="8948" y="6302"/>
                  </a:lnTo>
                  <a:lnTo>
                    <a:pt x="8952" y="6292"/>
                  </a:lnTo>
                  <a:lnTo>
                    <a:pt x="8954" y="6282"/>
                  </a:lnTo>
                  <a:lnTo>
                    <a:pt x="8955" y="6272"/>
                  </a:lnTo>
                  <a:lnTo>
                    <a:pt x="8957" y="6261"/>
                  </a:lnTo>
                  <a:lnTo>
                    <a:pt x="8955" y="6251"/>
                  </a:lnTo>
                  <a:lnTo>
                    <a:pt x="8954" y="6239"/>
                  </a:lnTo>
                  <a:lnTo>
                    <a:pt x="8952" y="6229"/>
                  </a:lnTo>
                  <a:lnTo>
                    <a:pt x="8949" y="6219"/>
                  </a:lnTo>
                  <a:lnTo>
                    <a:pt x="8943" y="6209"/>
                  </a:lnTo>
                  <a:lnTo>
                    <a:pt x="8938" y="6199"/>
                  </a:lnTo>
                  <a:lnTo>
                    <a:pt x="8931" y="6190"/>
                  </a:lnTo>
                  <a:lnTo>
                    <a:pt x="8924" y="6182"/>
                  </a:lnTo>
                  <a:lnTo>
                    <a:pt x="8916" y="6175"/>
                  </a:lnTo>
                  <a:lnTo>
                    <a:pt x="8907" y="6169"/>
                  </a:lnTo>
                  <a:lnTo>
                    <a:pt x="8898" y="6163"/>
                  </a:lnTo>
                  <a:lnTo>
                    <a:pt x="8889" y="6159"/>
                  </a:lnTo>
                  <a:lnTo>
                    <a:pt x="8879" y="6155"/>
                  </a:lnTo>
                  <a:lnTo>
                    <a:pt x="8869" y="6153"/>
                  </a:lnTo>
                  <a:lnTo>
                    <a:pt x="8858" y="6151"/>
                  </a:lnTo>
                  <a:lnTo>
                    <a:pt x="8848" y="6151"/>
                  </a:lnTo>
                  <a:lnTo>
                    <a:pt x="8838" y="6151"/>
                  </a:lnTo>
                  <a:lnTo>
                    <a:pt x="8827" y="6152"/>
                  </a:lnTo>
                  <a:lnTo>
                    <a:pt x="8817" y="6155"/>
                  </a:lnTo>
                  <a:lnTo>
                    <a:pt x="8805" y="6159"/>
                  </a:lnTo>
                  <a:lnTo>
                    <a:pt x="8795" y="6163"/>
                  </a:lnTo>
                  <a:lnTo>
                    <a:pt x="8786" y="6169"/>
                  </a:lnTo>
                  <a:lnTo>
                    <a:pt x="8777" y="6175"/>
                  </a:lnTo>
                  <a:lnTo>
                    <a:pt x="8769" y="6183"/>
                  </a:lnTo>
                  <a:lnTo>
                    <a:pt x="8762" y="6191"/>
                  </a:lnTo>
                  <a:lnTo>
                    <a:pt x="8756" y="6199"/>
                  </a:lnTo>
                  <a:lnTo>
                    <a:pt x="8750" y="6208"/>
                  </a:lnTo>
                  <a:lnTo>
                    <a:pt x="8746" y="6218"/>
                  </a:lnTo>
                  <a:lnTo>
                    <a:pt x="8743" y="6228"/>
                  </a:lnTo>
                  <a:lnTo>
                    <a:pt x="8740" y="6238"/>
                  </a:lnTo>
                  <a:lnTo>
                    <a:pt x="8738" y="6248"/>
                  </a:lnTo>
                  <a:lnTo>
                    <a:pt x="8738" y="6260"/>
                  </a:lnTo>
                  <a:lnTo>
                    <a:pt x="8738" y="6270"/>
                  </a:lnTo>
                  <a:lnTo>
                    <a:pt x="8739" y="6280"/>
                  </a:lnTo>
                  <a:lnTo>
                    <a:pt x="8741" y="6291"/>
                  </a:lnTo>
                  <a:lnTo>
                    <a:pt x="8746" y="6301"/>
                  </a:lnTo>
                  <a:lnTo>
                    <a:pt x="8750" y="6311"/>
                  </a:lnTo>
                  <a:lnTo>
                    <a:pt x="8756" y="6321"/>
                  </a:lnTo>
                  <a:lnTo>
                    <a:pt x="8763" y="6330"/>
                  </a:lnTo>
                  <a:lnTo>
                    <a:pt x="8769" y="6338"/>
                  </a:lnTo>
                  <a:lnTo>
                    <a:pt x="8778" y="6345"/>
                  </a:lnTo>
                  <a:lnTo>
                    <a:pt x="8786" y="6352"/>
                  </a:lnTo>
                  <a:lnTo>
                    <a:pt x="8795" y="6357"/>
                  </a:lnTo>
                  <a:lnTo>
                    <a:pt x="8805" y="6362"/>
                  </a:lnTo>
                  <a:lnTo>
                    <a:pt x="8815" y="6365"/>
                  </a:lnTo>
                  <a:lnTo>
                    <a:pt x="8825" y="6367"/>
                  </a:lnTo>
                  <a:lnTo>
                    <a:pt x="8836" y="6370"/>
                  </a:lnTo>
                  <a:lnTo>
                    <a:pt x="8846" y="6370"/>
                  </a:lnTo>
                  <a:lnTo>
                    <a:pt x="8857" y="6370"/>
                  </a:lnTo>
                  <a:lnTo>
                    <a:pt x="8867" y="6367"/>
                  </a:lnTo>
                  <a:lnTo>
                    <a:pt x="8878" y="6365"/>
                  </a:lnTo>
                  <a:lnTo>
                    <a:pt x="8888" y="6362"/>
                  </a:lnTo>
                  <a:lnTo>
                    <a:pt x="8898" y="6357"/>
                  </a:lnTo>
                  <a:close/>
                  <a:moveTo>
                    <a:pt x="10124" y="5705"/>
                  </a:moveTo>
                  <a:lnTo>
                    <a:pt x="10135" y="5700"/>
                  </a:lnTo>
                  <a:lnTo>
                    <a:pt x="10144" y="5693"/>
                  </a:lnTo>
                  <a:lnTo>
                    <a:pt x="10151" y="5685"/>
                  </a:lnTo>
                  <a:lnTo>
                    <a:pt x="10158" y="5677"/>
                  </a:lnTo>
                  <a:lnTo>
                    <a:pt x="10165" y="5668"/>
                  </a:lnTo>
                  <a:lnTo>
                    <a:pt x="10170" y="5659"/>
                  </a:lnTo>
                  <a:lnTo>
                    <a:pt x="10175" y="5650"/>
                  </a:lnTo>
                  <a:lnTo>
                    <a:pt x="10178" y="5640"/>
                  </a:lnTo>
                  <a:lnTo>
                    <a:pt x="10181" y="5630"/>
                  </a:lnTo>
                  <a:lnTo>
                    <a:pt x="10183" y="5620"/>
                  </a:lnTo>
                  <a:lnTo>
                    <a:pt x="10183" y="5609"/>
                  </a:lnTo>
                  <a:lnTo>
                    <a:pt x="10183" y="5599"/>
                  </a:lnTo>
                  <a:lnTo>
                    <a:pt x="10182" y="5587"/>
                  </a:lnTo>
                  <a:lnTo>
                    <a:pt x="10178" y="5577"/>
                  </a:lnTo>
                  <a:lnTo>
                    <a:pt x="10175" y="5567"/>
                  </a:lnTo>
                  <a:lnTo>
                    <a:pt x="10170" y="5557"/>
                  </a:lnTo>
                  <a:lnTo>
                    <a:pt x="10165" y="5547"/>
                  </a:lnTo>
                  <a:lnTo>
                    <a:pt x="10158" y="5538"/>
                  </a:lnTo>
                  <a:lnTo>
                    <a:pt x="10150" y="5530"/>
                  </a:lnTo>
                  <a:lnTo>
                    <a:pt x="10142" y="5523"/>
                  </a:lnTo>
                  <a:lnTo>
                    <a:pt x="10135" y="5517"/>
                  </a:lnTo>
                  <a:lnTo>
                    <a:pt x="10126" y="5511"/>
                  </a:lnTo>
                  <a:lnTo>
                    <a:pt x="10116" y="5507"/>
                  </a:lnTo>
                  <a:lnTo>
                    <a:pt x="10105" y="5503"/>
                  </a:lnTo>
                  <a:lnTo>
                    <a:pt x="10095" y="5501"/>
                  </a:lnTo>
                  <a:lnTo>
                    <a:pt x="10085" y="5499"/>
                  </a:lnTo>
                  <a:lnTo>
                    <a:pt x="10074" y="5499"/>
                  </a:lnTo>
                  <a:lnTo>
                    <a:pt x="10064" y="5499"/>
                  </a:lnTo>
                  <a:lnTo>
                    <a:pt x="10054" y="5500"/>
                  </a:lnTo>
                  <a:lnTo>
                    <a:pt x="10043" y="5503"/>
                  </a:lnTo>
                  <a:lnTo>
                    <a:pt x="10033" y="5507"/>
                  </a:lnTo>
                  <a:lnTo>
                    <a:pt x="10022" y="5511"/>
                  </a:lnTo>
                  <a:lnTo>
                    <a:pt x="10012" y="5517"/>
                  </a:lnTo>
                  <a:lnTo>
                    <a:pt x="10003" y="5523"/>
                  </a:lnTo>
                  <a:lnTo>
                    <a:pt x="9996" y="5531"/>
                  </a:lnTo>
                  <a:lnTo>
                    <a:pt x="9989" y="5539"/>
                  </a:lnTo>
                  <a:lnTo>
                    <a:pt x="9982" y="5547"/>
                  </a:lnTo>
                  <a:lnTo>
                    <a:pt x="9977" y="5556"/>
                  </a:lnTo>
                  <a:lnTo>
                    <a:pt x="9972" y="5566"/>
                  </a:lnTo>
                  <a:lnTo>
                    <a:pt x="9969" y="5576"/>
                  </a:lnTo>
                  <a:lnTo>
                    <a:pt x="9966" y="5586"/>
                  </a:lnTo>
                  <a:lnTo>
                    <a:pt x="9964" y="5596"/>
                  </a:lnTo>
                  <a:lnTo>
                    <a:pt x="9964" y="5608"/>
                  </a:lnTo>
                  <a:lnTo>
                    <a:pt x="9964" y="5618"/>
                  </a:lnTo>
                  <a:lnTo>
                    <a:pt x="9966" y="5628"/>
                  </a:lnTo>
                  <a:lnTo>
                    <a:pt x="9969" y="5639"/>
                  </a:lnTo>
                  <a:lnTo>
                    <a:pt x="9972" y="5649"/>
                  </a:lnTo>
                  <a:lnTo>
                    <a:pt x="9977" y="5659"/>
                  </a:lnTo>
                  <a:lnTo>
                    <a:pt x="9982" y="5669"/>
                  </a:lnTo>
                  <a:lnTo>
                    <a:pt x="9989" y="5678"/>
                  </a:lnTo>
                  <a:lnTo>
                    <a:pt x="9997" y="5686"/>
                  </a:lnTo>
                  <a:lnTo>
                    <a:pt x="10005" y="5693"/>
                  </a:lnTo>
                  <a:lnTo>
                    <a:pt x="10014" y="5700"/>
                  </a:lnTo>
                  <a:lnTo>
                    <a:pt x="10022" y="5705"/>
                  </a:lnTo>
                  <a:lnTo>
                    <a:pt x="10031" y="5710"/>
                  </a:lnTo>
                  <a:lnTo>
                    <a:pt x="10042" y="5713"/>
                  </a:lnTo>
                  <a:lnTo>
                    <a:pt x="10052" y="5715"/>
                  </a:lnTo>
                  <a:lnTo>
                    <a:pt x="10062" y="5718"/>
                  </a:lnTo>
                  <a:lnTo>
                    <a:pt x="10073" y="5718"/>
                  </a:lnTo>
                  <a:lnTo>
                    <a:pt x="10083" y="5718"/>
                  </a:lnTo>
                  <a:lnTo>
                    <a:pt x="10094" y="5715"/>
                  </a:lnTo>
                  <a:lnTo>
                    <a:pt x="10104" y="5713"/>
                  </a:lnTo>
                  <a:lnTo>
                    <a:pt x="10114" y="5710"/>
                  </a:lnTo>
                  <a:lnTo>
                    <a:pt x="10124" y="5705"/>
                  </a:lnTo>
                  <a:close/>
                  <a:moveTo>
                    <a:pt x="11352" y="5053"/>
                  </a:moveTo>
                  <a:lnTo>
                    <a:pt x="11361" y="5048"/>
                  </a:lnTo>
                  <a:lnTo>
                    <a:pt x="11370" y="5041"/>
                  </a:lnTo>
                  <a:lnTo>
                    <a:pt x="11378" y="5033"/>
                  </a:lnTo>
                  <a:lnTo>
                    <a:pt x="11385" y="5025"/>
                  </a:lnTo>
                  <a:lnTo>
                    <a:pt x="11391" y="5016"/>
                  </a:lnTo>
                  <a:lnTo>
                    <a:pt x="11397" y="5007"/>
                  </a:lnTo>
                  <a:lnTo>
                    <a:pt x="11401" y="4998"/>
                  </a:lnTo>
                  <a:lnTo>
                    <a:pt x="11404" y="4988"/>
                  </a:lnTo>
                  <a:lnTo>
                    <a:pt x="11408" y="4978"/>
                  </a:lnTo>
                  <a:lnTo>
                    <a:pt x="11409" y="4968"/>
                  </a:lnTo>
                  <a:lnTo>
                    <a:pt x="11410" y="4957"/>
                  </a:lnTo>
                  <a:lnTo>
                    <a:pt x="11409" y="4947"/>
                  </a:lnTo>
                  <a:lnTo>
                    <a:pt x="11408" y="4935"/>
                  </a:lnTo>
                  <a:lnTo>
                    <a:pt x="11406" y="4925"/>
                  </a:lnTo>
                  <a:lnTo>
                    <a:pt x="11401" y="4915"/>
                  </a:lnTo>
                  <a:lnTo>
                    <a:pt x="11397" y="4905"/>
                  </a:lnTo>
                  <a:lnTo>
                    <a:pt x="11391" y="4895"/>
                  </a:lnTo>
                  <a:lnTo>
                    <a:pt x="11384" y="4886"/>
                  </a:lnTo>
                  <a:lnTo>
                    <a:pt x="11378" y="4878"/>
                  </a:lnTo>
                  <a:lnTo>
                    <a:pt x="11370" y="4871"/>
                  </a:lnTo>
                  <a:lnTo>
                    <a:pt x="11361" y="4865"/>
                  </a:lnTo>
                  <a:lnTo>
                    <a:pt x="11352" y="4859"/>
                  </a:lnTo>
                  <a:lnTo>
                    <a:pt x="11342" y="4855"/>
                  </a:lnTo>
                  <a:lnTo>
                    <a:pt x="11333" y="4851"/>
                  </a:lnTo>
                  <a:lnTo>
                    <a:pt x="11323" y="4849"/>
                  </a:lnTo>
                  <a:lnTo>
                    <a:pt x="11311" y="4847"/>
                  </a:lnTo>
                  <a:lnTo>
                    <a:pt x="11301" y="4847"/>
                  </a:lnTo>
                  <a:lnTo>
                    <a:pt x="11290" y="4847"/>
                  </a:lnTo>
                  <a:lnTo>
                    <a:pt x="11280" y="4848"/>
                  </a:lnTo>
                  <a:lnTo>
                    <a:pt x="11270" y="4851"/>
                  </a:lnTo>
                  <a:lnTo>
                    <a:pt x="11259" y="4855"/>
                  </a:lnTo>
                  <a:lnTo>
                    <a:pt x="11249" y="4859"/>
                  </a:lnTo>
                  <a:lnTo>
                    <a:pt x="11240" y="4865"/>
                  </a:lnTo>
                  <a:lnTo>
                    <a:pt x="11231" y="4871"/>
                  </a:lnTo>
                  <a:lnTo>
                    <a:pt x="11223" y="4879"/>
                  </a:lnTo>
                  <a:lnTo>
                    <a:pt x="11215" y="4887"/>
                  </a:lnTo>
                  <a:lnTo>
                    <a:pt x="11209" y="4895"/>
                  </a:lnTo>
                  <a:lnTo>
                    <a:pt x="11204" y="4904"/>
                  </a:lnTo>
                  <a:lnTo>
                    <a:pt x="11199" y="4914"/>
                  </a:lnTo>
                  <a:lnTo>
                    <a:pt x="11196" y="4924"/>
                  </a:lnTo>
                  <a:lnTo>
                    <a:pt x="11193" y="4934"/>
                  </a:lnTo>
                  <a:lnTo>
                    <a:pt x="11191" y="4944"/>
                  </a:lnTo>
                  <a:lnTo>
                    <a:pt x="11190" y="4956"/>
                  </a:lnTo>
                  <a:lnTo>
                    <a:pt x="11191" y="4966"/>
                  </a:lnTo>
                  <a:lnTo>
                    <a:pt x="11193" y="4976"/>
                  </a:lnTo>
                  <a:lnTo>
                    <a:pt x="11195" y="4987"/>
                  </a:lnTo>
                  <a:lnTo>
                    <a:pt x="11199" y="4997"/>
                  </a:lnTo>
                  <a:lnTo>
                    <a:pt x="11204" y="5007"/>
                  </a:lnTo>
                  <a:lnTo>
                    <a:pt x="11209" y="5017"/>
                  </a:lnTo>
                  <a:lnTo>
                    <a:pt x="11216" y="5026"/>
                  </a:lnTo>
                  <a:lnTo>
                    <a:pt x="11223" y="5034"/>
                  </a:lnTo>
                  <a:lnTo>
                    <a:pt x="11231" y="5041"/>
                  </a:lnTo>
                  <a:lnTo>
                    <a:pt x="11240" y="5048"/>
                  </a:lnTo>
                  <a:lnTo>
                    <a:pt x="11249" y="5053"/>
                  </a:lnTo>
                  <a:lnTo>
                    <a:pt x="11259" y="5058"/>
                  </a:lnTo>
                  <a:lnTo>
                    <a:pt x="11268" y="5061"/>
                  </a:lnTo>
                  <a:lnTo>
                    <a:pt x="11278" y="5063"/>
                  </a:lnTo>
                  <a:lnTo>
                    <a:pt x="11289" y="5066"/>
                  </a:lnTo>
                  <a:lnTo>
                    <a:pt x="11299" y="5066"/>
                  </a:lnTo>
                  <a:lnTo>
                    <a:pt x="11310" y="5066"/>
                  </a:lnTo>
                  <a:lnTo>
                    <a:pt x="11320" y="5063"/>
                  </a:lnTo>
                  <a:lnTo>
                    <a:pt x="11330" y="5061"/>
                  </a:lnTo>
                  <a:lnTo>
                    <a:pt x="11342" y="5058"/>
                  </a:lnTo>
                  <a:lnTo>
                    <a:pt x="11352" y="5053"/>
                  </a:lnTo>
                  <a:close/>
                  <a:moveTo>
                    <a:pt x="3417" y="10845"/>
                  </a:moveTo>
                  <a:lnTo>
                    <a:pt x="3427" y="10839"/>
                  </a:lnTo>
                  <a:lnTo>
                    <a:pt x="3434" y="10832"/>
                  </a:lnTo>
                  <a:lnTo>
                    <a:pt x="3443" y="10825"/>
                  </a:lnTo>
                  <a:lnTo>
                    <a:pt x="3450" y="10817"/>
                  </a:lnTo>
                  <a:lnTo>
                    <a:pt x="3457" y="10809"/>
                  </a:lnTo>
                  <a:lnTo>
                    <a:pt x="3461" y="10800"/>
                  </a:lnTo>
                  <a:lnTo>
                    <a:pt x="3466" y="10790"/>
                  </a:lnTo>
                  <a:lnTo>
                    <a:pt x="3470" y="10780"/>
                  </a:lnTo>
                  <a:lnTo>
                    <a:pt x="3473" y="10770"/>
                  </a:lnTo>
                  <a:lnTo>
                    <a:pt x="3474" y="10760"/>
                  </a:lnTo>
                  <a:lnTo>
                    <a:pt x="3475" y="10749"/>
                  </a:lnTo>
                  <a:lnTo>
                    <a:pt x="3475" y="10738"/>
                  </a:lnTo>
                  <a:lnTo>
                    <a:pt x="3473" y="10728"/>
                  </a:lnTo>
                  <a:lnTo>
                    <a:pt x="3470" y="10717"/>
                  </a:lnTo>
                  <a:lnTo>
                    <a:pt x="3467" y="10707"/>
                  </a:lnTo>
                  <a:lnTo>
                    <a:pt x="3461" y="10697"/>
                  </a:lnTo>
                  <a:lnTo>
                    <a:pt x="3456" y="10687"/>
                  </a:lnTo>
                  <a:lnTo>
                    <a:pt x="3450" y="10679"/>
                  </a:lnTo>
                  <a:lnTo>
                    <a:pt x="3442" y="10670"/>
                  </a:lnTo>
                  <a:lnTo>
                    <a:pt x="3434" y="10663"/>
                  </a:lnTo>
                  <a:lnTo>
                    <a:pt x="3426" y="10656"/>
                  </a:lnTo>
                  <a:lnTo>
                    <a:pt x="3417" y="10652"/>
                  </a:lnTo>
                  <a:lnTo>
                    <a:pt x="3408" y="10647"/>
                  </a:lnTo>
                  <a:lnTo>
                    <a:pt x="3397" y="10643"/>
                  </a:lnTo>
                  <a:lnTo>
                    <a:pt x="3387" y="10641"/>
                  </a:lnTo>
                  <a:lnTo>
                    <a:pt x="3376" y="10639"/>
                  </a:lnTo>
                  <a:lnTo>
                    <a:pt x="3366" y="10638"/>
                  </a:lnTo>
                  <a:lnTo>
                    <a:pt x="3356" y="10638"/>
                  </a:lnTo>
                  <a:lnTo>
                    <a:pt x="3345" y="10641"/>
                  </a:lnTo>
                  <a:lnTo>
                    <a:pt x="3335" y="10643"/>
                  </a:lnTo>
                  <a:lnTo>
                    <a:pt x="3324" y="10646"/>
                  </a:lnTo>
                  <a:lnTo>
                    <a:pt x="3313" y="10652"/>
                  </a:lnTo>
                  <a:lnTo>
                    <a:pt x="3304" y="10657"/>
                  </a:lnTo>
                  <a:lnTo>
                    <a:pt x="3295" y="10663"/>
                  </a:lnTo>
                  <a:lnTo>
                    <a:pt x="3288" y="10671"/>
                  </a:lnTo>
                  <a:lnTo>
                    <a:pt x="3280" y="10679"/>
                  </a:lnTo>
                  <a:lnTo>
                    <a:pt x="3274" y="10688"/>
                  </a:lnTo>
                  <a:lnTo>
                    <a:pt x="3269" y="10697"/>
                  </a:lnTo>
                  <a:lnTo>
                    <a:pt x="3264" y="10706"/>
                  </a:lnTo>
                  <a:lnTo>
                    <a:pt x="3261" y="10716"/>
                  </a:lnTo>
                  <a:lnTo>
                    <a:pt x="3259" y="10726"/>
                  </a:lnTo>
                  <a:lnTo>
                    <a:pt x="3256" y="10737"/>
                  </a:lnTo>
                  <a:lnTo>
                    <a:pt x="3256" y="10747"/>
                  </a:lnTo>
                  <a:lnTo>
                    <a:pt x="3256" y="10757"/>
                  </a:lnTo>
                  <a:lnTo>
                    <a:pt x="3257" y="10769"/>
                  </a:lnTo>
                  <a:lnTo>
                    <a:pt x="3261" y="10779"/>
                  </a:lnTo>
                  <a:lnTo>
                    <a:pt x="3264" y="10789"/>
                  </a:lnTo>
                  <a:lnTo>
                    <a:pt x="3269" y="10800"/>
                  </a:lnTo>
                  <a:lnTo>
                    <a:pt x="3274" y="10809"/>
                  </a:lnTo>
                  <a:lnTo>
                    <a:pt x="3281" y="10818"/>
                  </a:lnTo>
                  <a:lnTo>
                    <a:pt x="3288" y="10826"/>
                  </a:lnTo>
                  <a:lnTo>
                    <a:pt x="3297" y="10834"/>
                  </a:lnTo>
                  <a:lnTo>
                    <a:pt x="3304" y="10839"/>
                  </a:lnTo>
                  <a:lnTo>
                    <a:pt x="3313" y="10845"/>
                  </a:lnTo>
                  <a:lnTo>
                    <a:pt x="3324" y="10849"/>
                  </a:lnTo>
                  <a:lnTo>
                    <a:pt x="3334" y="10853"/>
                  </a:lnTo>
                  <a:lnTo>
                    <a:pt x="3344" y="10855"/>
                  </a:lnTo>
                  <a:lnTo>
                    <a:pt x="3354" y="10857"/>
                  </a:lnTo>
                  <a:lnTo>
                    <a:pt x="3364" y="10857"/>
                  </a:lnTo>
                  <a:lnTo>
                    <a:pt x="3375" y="10857"/>
                  </a:lnTo>
                  <a:lnTo>
                    <a:pt x="3385" y="10856"/>
                  </a:lnTo>
                  <a:lnTo>
                    <a:pt x="3396" y="10853"/>
                  </a:lnTo>
                  <a:lnTo>
                    <a:pt x="3406" y="10849"/>
                  </a:lnTo>
                  <a:lnTo>
                    <a:pt x="3417" y="10845"/>
                  </a:lnTo>
                  <a:close/>
                  <a:moveTo>
                    <a:pt x="4643" y="10193"/>
                  </a:moveTo>
                  <a:lnTo>
                    <a:pt x="4653" y="10187"/>
                  </a:lnTo>
                  <a:lnTo>
                    <a:pt x="4662" y="10180"/>
                  </a:lnTo>
                  <a:lnTo>
                    <a:pt x="4670" y="10174"/>
                  </a:lnTo>
                  <a:lnTo>
                    <a:pt x="4676" y="10165"/>
                  </a:lnTo>
                  <a:lnTo>
                    <a:pt x="4683" y="10157"/>
                  </a:lnTo>
                  <a:lnTo>
                    <a:pt x="4689" y="10148"/>
                  </a:lnTo>
                  <a:lnTo>
                    <a:pt x="4693" y="10138"/>
                  </a:lnTo>
                  <a:lnTo>
                    <a:pt x="4696" y="10128"/>
                  </a:lnTo>
                  <a:lnTo>
                    <a:pt x="4699" y="10118"/>
                  </a:lnTo>
                  <a:lnTo>
                    <a:pt x="4701" y="10108"/>
                  </a:lnTo>
                  <a:lnTo>
                    <a:pt x="4701" y="10097"/>
                  </a:lnTo>
                  <a:lnTo>
                    <a:pt x="4701" y="10086"/>
                  </a:lnTo>
                  <a:lnTo>
                    <a:pt x="4700" y="10076"/>
                  </a:lnTo>
                  <a:lnTo>
                    <a:pt x="4696" y="10065"/>
                  </a:lnTo>
                  <a:lnTo>
                    <a:pt x="4693" y="10055"/>
                  </a:lnTo>
                  <a:lnTo>
                    <a:pt x="4689" y="10045"/>
                  </a:lnTo>
                  <a:lnTo>
                    <a:pt x="4683" y="10035"/>
                  </a:lnTo>
                  <a:lnTo>
                    <a:pt x="4676" y="10027"/>
                  </a:lnTo>
                  <a:lnTo>
                    <a:pt x="4668" y="10018"/>
                  </a:lnTo>
                  <a:lnTo>
                    <a:pt x="4661" y="10011"/>
                  </a:lnTo>
                  <a:lnTo>
                    <a:pt x="4653" y="10004"/>
                  </a:lnTo>
                  <a:lnTo>
                    <a:pt x="4644" y="10000"/>
                  </a:lnTo>
                  <a:lnTo>
                    <a:pt x="4634" y="9995"/>
                  </a:lnTo>
                  <a:lnTo>
                    <a:pt x="4624" y="9991"/>
                  </a:lnTo>
                  <a:lnTo>
                    <a:pt x="4614" y="9989"/>
                  </a:lnTo>
                  <a:lnTo>
                    <a:pt x="4603" y="9987"/>
                  </a:lnTo>
                  <a:lnTo>
                    <a:pt x="4592" y="9986"/>
                  </a:lnTo>
                  <a:lnTo>
                    <a:pt x="4582" y="9986"/>
                  </a:lnTo>
                  <a:lnTo>
                    <a:pt x="4572" y="9989"/>
                  </a:lnTo>
                  <a:lnTo>
                    <a:pt x="4561" y="9991"/>
                  </a:lnTo>
                  <a:lnTo>
                    <a:pt x="4551" y="9994"/>
                  </a:lnTo>
                  <a:lnTo>
                    <a:pt x="4541" y="10000"/>
                  </a:lnTo>
                  <a:lnTo>
                    <a:pt x="4531" y="10005"/>
                  </a:lnTo>
                  <a:lnTo>
                    <a:pt x="4522" y="10011"/>
                  </a:lnTo>
                  <a:lnTo>
                    <a:pt x="4514" y="10019"/>
                  </a:lnTo>
                  <a:lnTo>
                    <a:pt x="4507" y="10027"/>
                  </a:lnTo>
                  <a:lnTo>
                    <a:pt x="4500" y="10036"/>
                  </a:lnTo>
                  <a:lnTo>
                    <a:pt x="4495" y="10045"/>
                  </a:lnTo>
                  <a:lnTo>
                    <a:pt x="4490" y="10054"/>
                  </a:lnTo>
                  <a:lnTo>
                    <a:pt x="4487" y="10064"/>
                  </a:lnTo>
                  <a:lnTo>
                    <a:pt x="4485" y="10074"/>
                  </a:lnTo>
                  <a:lnTo>
                    <a:pt x="4484" y="10085"/>
                  </a:lnTo>
                  <a:lnTo>
                    <a:pt x="4482" y="10095"/>
                  </a:lnTo>
                  <a:lnTo>
                    <a:pt x="4482" y="10105"/>
                  </a:lnTo>
                  <a:lnTo>
                    <a:pt x="4485" y="10117"/>
                  </a:lnTo>
                  <a:lnTo>
                    <a:pt x="4487" y="10127"/>
                  </a:lnTo>
                  <a:lnTo>
                    <a:pt x="4490" y="10137"/>
                  </a:lnTo>
                  <a:lnTo>
                    <a:pt x="4495" y="10148"/>
                  </a:lnTo>
                  <a:lnTo>
                    <a:pt x="4501" y="10157"/>
                  </a:lnTo>
                  <a:lnTo>
                    <a:pt x="4507" y="10166"/>
                  </a:lnTo>
                  <a:lnTo>
                    <a:pt x="4515" y="10174"/>
                  </a:lnTo>
                  <a:lnTo>
                    <a:pt x="4523" y="10182"/>
                  </a:lnTo>
                  <a:lnTo>
                    <a:pt x="4532" y="10187"/>
                  </a:lnTo>
                  <a:lnTo>
                    <a:pt x="4541" y="10193"/>
                  </a:lnTo>
                  <a:lnTo>
                    <a:pt x="4550" y="10197"/>
                  </a:lnTo>
                  <a:lnTo>
                    <a:pt x="4560" y="10201"/>
                  </a:lnTo>
                  <a:lnTo>
                    <a:pt x="4570" y="10203"/>
                  </a:lnTo>
                  <a:lnTo>
                    <a:pt x="4580" y="10205"/>
                  </a:lnTo>
                  <a:lnTo>
                    <a:pt x="4591" y="10205"/>
                  </a:lnTo>
                  <a:lnTo>
                    <a:pt x="4601" y="10205"/>
                  </a:lnTo>
                  <a:lnTo>
                    <a:pt x="4612" y="10204"/>
                  </a:lnTo>
                  <a:lnTo>
                    <a:pt x="4623" y="10201"/>
                  </a:lnTo>
                  <a:lnTo>
                    <a:pt x="4633" y="10197"/>
                  </a:lnTo>
                  <a:lnTo>
                    <a:pt x="4643" y="10193"/>
                  </a:lnTo>
                  <a:close/>
                  <a:moveTo>
                    <a:pt x="5870" y="9541"/>
                  </a:moveTo>
                  <a:lnTo>
                    <a:pt x="5879" y="9535"/>
                  </a:lnTo>
                  <a:lnTo>
                    <a:pt x="5888" y="9528"/>
                  </a:lnTo>
                  <a:lnTo>
                    <a:pt x="5896" y="9522"/>
                  </a:lnTo>
                  <a:lnTo>
                    <a:pt x="5904" y="9513"/>
                  </a:lnTo>
                  <a:lnTo>
                    <a:pt x="5909" y="9505"/>
                  </a:lnTo>
                  <a:lnTo>
                    <a:pt x="5915" y="9496"/>
                  </a:lnTo>
                  <a:lnTo>
                    <a:pt x="5919" y="9486"/>
                  </a:lnTo>
                  <a:lnTo>
                    <a:pt x="5923" y="9476"/>
                  </a:lnTo>
                  <a:lnTo>
                    <a:pt x="5926" y="9466"/>
                  </a:lnTo>
                  <a:lnTo>
                    <a:pt x="5927" y="9456"/>
                  </a:lnTo>
                  <a:lnTo>
                    <a:pt x="5928" y="9445"/>
                  </a:lnTo>
                  <a:lnTo>
                    <a:pt x="5927" y="9434"/>
                  </a:lnTo>
                  <a:lnTo>
                    <a:pt x="5926" y="9424"/>
                  </a:lnTo>
                  <a:lnTo>
                    <a:pt x="5924" y="9413"/>
                  </a:lnTo>
                  <a:lnTo>
                    <a:pt x="5919" y="9403"/>
                  </a:lnTo>
                  <a:lnTo>
                    <a:pt x="5915" y="9393"/>
                  </a:lnTo>
                  <a:lnTo>
                    <a:pt x="5909" y="9383"/>
                  </a:lnTo>
                  <a:lnTo>
                    <a:pt x="5902" y="9375"/>
                  </a:lnTo>
                  <a:lnTo>
                    <a:pt x="5896" y="9366"/>
                  </a:lnTo>
                  <a:lnTo>
                    <a:pt x="5888" y="9359"/>
                  </a:lnTo>
                  <a:lnTo>
                    <a:pt x="5879" y="9352"/>
                  </a:lnTo>
                  <a:lnTo>
                    <a:pt x="5870" y="9348"/>
                  </a:lnTo>
                  <a:lnTo>
                    <a:pt x="5860" y="9343"/>
                  </a:lnTo>
                  <a:lnTo>
                    <a:pt x="5851" y="9339"/>
                  </a:lnTo>
                  <a:lnTo>
                    <a:pt x="5841" y="9337"/>
                  </a:lnTo>
                  <a:lnTo>
                    <a:pt x="5830" y="9335"/>
                  </a:lnTo>
                  <a:lnTo>
                    <a:pt x="5820" y="9334"/>
                  </a:lnTo>
                  <a:lnTo>
                    <a:pt x="5808" y="9334"/>
                  </a:lnTo>
                  <a:lnTo>
                    <a:pt x="5798" y="9337"/>
                  </a:lnTo>
                  <a:lnTo>
                    <a:pt x="5788" y="9339"/>
                  </a:lnTo>
                  <a:lnTo>
                    <a:pt x="5777" y="9342"/>
                  </a:lnTo>
                  <a:lnTo>
                    <a:pt x="5767" y="9348"/>
                  </a:lnTo>
                  <a:lnTo>
                    <a:pt x="5758" y="9353"/>
                  </a:lnTo>
                  <a:lnTo>
                    <a:pt x="5749" y="9359"/>
                  </a:lnTo>
                  <a:lnTo>
                    <a:pt x="5741" y="9367"/>
                  </a:lnTo>
                  <a:lnTo>
                    <a:pt x="5733" y="9375"/>
                  </a:lnTo>
                  <a:lnTo>
                    <a:pt x="5728" y="9384"/>
                  </a:lnTo>
                  <a:lnTo>
                    <a:pt x="5722" y="9393"/>
                  </a:lnTo>
                  <a:lnTo>
                    <a:pt x="5718" y="9402"/>
                  </a:lnTo>
                  <a:lnTo>
                    <a:pt x="5714" y="9412"/>
                  </a:lnTo>
                  <a:lnTo>
                    <a:pt x="5711" y="9422"/>
                  </a:lnTo>
                  <a:lnTo>
                    <a:pt x="5710" y="9433"/>
                  </a:lnTo>
                  <a:lnTo>
                    <a:pt x="5709" y="9443"/>
                  </a:lnTo>
                  <a:lnTo>
                    <a:pt x="5710" y="9453"/>
                  </a:lnTo>
                  <a:lnTo>
                    <a:pt x="5711" y="9465"/>
                  </a:lnTo>
                  <a:lnTo>
                    <a:pt x="5713" y="9475"/>
                  </a:lnTo>
                  <a:lnTo>
                    <a:pt x="5718" y="9485"/>
                  </a:lnTo>
                  <a:lnTo>
                    <a:pt x="5722" y="9496"/>
                  </a:lnTo>
                  <a:lnTo>
                    <a:pt x="5728" y="9505"/>
                  </a:lnTo>
                  <a:lnTo>
                    <a:pt x="5734" y="9514"/>
                  </a:lnTo>
                  <a:lnTo>
                    <a:pt x="5741" y="9522"/>
                  </a:lnTo>
                  <a:lnTo>
                    <a:pt x="5749" y="9530"/>
                  </a:lnTo>
                  <a:lnTo>
                    <a:pt x="5758" y="9535"/>
                  </a:lnTo>
                  <a:lnTo>
                    <a:pt x="5767" y="9541"/>
                  </a:lnTo>
                  <a:lnTo>
                    <a:pt x="5777" y="9545"/>
                  </a:lnTo>
                  <a:lnTo>
                    <a:pt x="5786" y="9549"/>
                  </a:lnTo>
                  <a:lnTo>
                    <a:pt x="5796" y="9551"/>
                  </a:lnTo>
                  <a:lnTo>
                    <a:pt x="5807" y="9553"/>
                  </a:lnTo>
                  <a:lnTo>
                    <a:pt x="5817" y="9553"/>
                  </a:lnTo>
                  <a:lnTo>
                    <a:pt x="5828" y="9553"/>
                  </a:lnTo>
                  <a:lnTo>
                    <a:pt x="5839" y="9552"/>
                  </a:lnTo>
                  <a:lnTo>
                    <a:pt x="5850" y="9549"/>
                  </a:lnTo>
                  <a:lnTo>
                    <a:pt x="5860" y="9545"/>
                  </a:lnTo>
                  <a:lnTo>
                    <a:pt x="5870" y="9541"/>
                  </a:lnTo>
                  <a:close/>
                  <a:moveTo>
                    <a:pt x="7096" y="8889"/>
                  </a:moveTo>
                  <a:lnTo>
                    <a:pt x="7106" y="8883"/>
                  </a:lnTo>
                  <a:lnTo>
                    <a:pt x="7115" y="8877"/>
                  </a:lnTo>
                  <a:lnTo>
                    <a:pt x="7123" y="8870"/>
                  </a:lnTo>
                  <a:lnTo>
                    <a:pt x="7130" y="8861"/>
                  </a:lnTo>
                  <a:lnTo>
                    <a:pt x="7136" y="8853"/>
                  </a:lnTo>
                  <a:lnTo>
                    <a:pt x="7142" y="8844"/>
                  </a:lnTo>
                  <a:lnTo>
                    <a:pt x="7147" y="8834"/>
                  </a:lnTo>
                  <a:lnTo>
                    <a:pt x="7150" y="8824"/>
                  </a:lnTo>
                  <a:lnTo>
                    <a:pt x="7152" y="8814"/>
                  </a:lnTo>
                  <a:lnTo>
                    <a:pt x="7154" y="8804"/>
                  </a:lnTo>
                  <a:lnTo>
                    <a:pt x="7154" y="8793"/>
                  </a:lnTo>
                  <a:lnTo>
                    <a:pt x="7154" y="8782"/>
                  </a:lnTo>
                  <a:lnTo>
                    <a:pt x="7152" y="8772"/>
                  </a:lnTo>
                  <a:lnTo>
                    <a:pt x="7150" y="8761"/>
                  </a:lnTo>
                  <a:lnTo>
                    <a:pt x="7147" y="8751"/>
                  </a:lnTo>
                  <a:lnTo>
                    <a:pt x="7142" y="8741"/>
                  </a:lnTo>
                  <a:lnTo>
                    <a:pt x="7136" y="8731"/>
                  </a:lnTo>
                  <a:lnTo>
                    <a:pt x="7130" y="8723"/>
                  </a:lnTo>
                  <a:lnTo>
                    <a:pt x="7122" y="8714"/>
                  </a:lnTo>
                  <a:lnTo>
                    <a:pt x="7114" y="8707"/>
                  </a:lnTo>
                  <a:lnTo>
                    <a:pt x="7105" y="8700"/>
                  </a:lnTo>
                  <a:lnTo>
                    <a:pt x="7096" y="8696"/>
                  </a:lnTo>
                  <a:lnTo>
                    <a:pt x="7087" y="8691"/>
                  </a:lnTo>
                  <a:lnTo>
                    <a:pt x="7077" y="8687"/>
                  </a:lnTo>
                  <a:lnTo>
                    <a:pt x="7067" y="8685"/>
                  </a:lnTo>
                  <a:lnTo>
                    <a:pt x="7057" y="8683"/>
                  </a:lnTo>
                  <a:lnTo>
                    <a:pt x="7046" y="8682"/>
                  </a:lnTo>
                  <a:lnTo>
                    <a:pt x="7036" y="8682"/>
                  </a:lnTo>
                  <a:lnTo>
                    <a:pt x="7024" y="8685"/>
                  </a:lnTo>
                  <a:lnTo>
                    <a:pt x="7014" y="8687"/>
                  </a:lnTo>
                  <a:lnTo>
                    <a:pt x="7004" y="8690"/>
                  </a:lnTo>
                  <a:lnTo>
                    <a:pt x="6994" y="8696"/>
                  </a:lnTo>
                  <a:lnTo>
                    <a:pt x="6984" y="8701"/>
                  </a:lnTo>
                  <a:lnTo>
                    <a:pt x="6975" y="8708"/>
                  </a:lnTo>
                  <a:lnTo>
                    <a:pt x="6967" y="8715"/>
                  </a:lnTo>
                  <a:lnTo>
                    <a:pt x="6960" y="8723"/>
                  </a:lnTo>
                  <a:lnTo>
                    <a:pt x="6954" y="8732"/>
                  </a:lnTo>
                  <a:lnTo>
                    <a:pt x="6948" y="8741"/>
                  </a:lnTo>
                  <a:lnTo>
                    <a:pt x="6944" y="8750"/>
                  </a:lnTo>
                  <a:lnTo>
                    <a:pt x="6940" y="8760"/>
                  </a:lnTo>
                  <a:lnTo>
                    <a:pt x="6938" y="8770"/>
                  </a:lnTo>
                  <a:lnTo>
                    <a:pt x="6936" y="8781"/>
                  </a:lnTo>
                  <a:lnTo>
                    <a:pt x="6936" y="8791"/>
                  </a:lnTo>
                  <a:lnTo>
                    <a:pt x="6936" y="8801"/>
                  </a:lnTo>
                  <a:lnTo>
                    <a:pt x="6937" y="8813"/>
                  </a:lnTo>
                  <a:lnTo>
                    <a:pt x="6940" y="8823"/>
                  </a:lnTo>
                  <a:lnTo>
                    <a:pt x="6944" y="8833"/>
                  </a:lnTo>
                  <a:lnTo>
                    <a:pt x="6948" y="8844"/>
                  </a:lnTo>
                  <a:lnTo>
                    <a:pt x="6954" y="8853"/>
                  </a:lnTo>
                  <a:lnTo>
                    <a:pt x="6960" y="8862"/>
                  </a:lnTo>
                  <a:lnTo>
                    <a:pt x="6968" y="8870"/>
                  </a:lnTo>
                  <a:lnTo>
                    <a:pt x="6976" y="8878"/>
                  </a:lnTo>
                  <a:lnTo>
                    <a:pt x="6984" y="8883"/>
                  </a:lnTo>
                  <a:lnTo>
                    <a:pt x="6994" y="8889"/>
                  </a:lnTo>
                  <a:lnTo>
                    <a:pt x="7003" y="8893"/>
                  </a:lnTo>
                  <a:lnTo>
                    <a:pt x="7013" y="8897"/>
                  </a:lnTo>
                  <a:lnTo>
                    <a:pt x="7023" y="8899"/>
                  </a:lnTo>
                  <a:lnTo>
                    <a:pt x="7033" y="8901"/>
                  </a:lnTo>
                  <a:lnTo>
                    <a:pt x="7045" y="8901"/>
                  </a:lnTo>
                  <a:lnTo>
                    <a:pt x="7055" y="8901"/>
                  </a:lnTo>
                  <a:lnTo>
                    <a:pt x="7066" y="8900"/>
                  </a:lnTo>
                  <a:lnTo>
                    <a:pt x="7076" y="8897"/>
                  </a:lnTo>
                  <a:lnTo>
                    <a:pt x="7086" y="8893"/>
                  </a:lnTo>
                  <a:lnTo>
                    <a:pt x="7096" y="8889"/>
                  </a:lnTo>
                  <a:close/>
                  <a:moveTo>
                    <a:pt x="8323" y="8237"/>
                  </a:moveTo>
                  <a:lnTo>
                    <a:pt x="8332" y="8231"/>
                  </a:lnTo>
                  <a:lnTo>
                    <a:pt x="8341" y="8225"/>
                  </a:lnTo>
                  <a:lnTo>
                    <a:pt x="8349" y="8218"/>
                  </a:lnTo>
                  <a:lnTo>
                    <a:pt x="8357" y="8209"/>
                  </a:lnTo>
                  <a:lnTo>
                    <a:pt x="8363" y="8201"/>
                  </a:lnTo>
                  <a:lnTo>
                    <a:pt x="8368" y="8192"/>
                  </a:lnTo>
                  <a:lnTo>
                    <a:pt x="8373" y="8182"/>
                  </a:lnTo>
                  <a:lnTo>
                    <a:pt x="8376" y="8172"/>
                  </a:lnTo>
                  <a:lnTo>
                    <a:pt x="8378" y="8162"/>
                  </a:lnTo>
                  <a:lnTo>
                    <a:pt x="8381" y="8152"/>
                  </a:lnTo>
                  <a:lnTo>
                    <a:pt x="8381" y="8141"/>
                  </a:lnTo>
                  <a:lnTo>
                    <a:pt x="8381" y="8130"/>
                  </a:lnTo>
                  <a:lnTo>
                    <a:pt x="8379" y="8120"/>
                  </a:lnTo>
                  <a:lnTo>
                    <a:pt x="8377" y="8109"/>
                  </a:lnTo>
                  <a:lnTo>
                    <a:pt x="8373" y="8099"/>
                  </a:lnTo>
                  <a:lnTo>
                    <a:pt x="8368" y="8089"/>
                  </a:lnTo>
                  <a:lnTo>
                    <a:pt x="8363" y="8079"/>
                  </a:lnTo>
                  <a:lnTo>
                    <a:pt x="8356" y="8071"/>
                  </a:lnTo>
                  <a:lnTo>
                    <a:pt x="8349" y="8062"/>
                  </a:lnTo>
                  <a:lnTo>
                    <a:pt x="8340" y="8055"/>
                  </a:lnTo>
                  <a:lnTo>
                    <a:pt x="8332" y="8048"/>
                  </a:lnTo>
                  <a:lnTo>
                    <a:pt x="8323" y="8044"/>
                  </a:lnTo>
                  <a:lnTo>
                    <a:pt x="8313" y="8039"/>
                  </a:lnTo>
                  <a:lnTo>
                    <a:pt x="8303" y="8035"/>
                  </a:lnTo>
                  <a:lnTo>
                    <a:pt x="8293" y="8033"/>
                  </a:lnTo>
                  <a:lnTo>
                    <a:pt x="8283" y="8031"/>
                  </a:lnTo>
                  <a:lnTo>
                    <a:pt x="8273" y="8030"/>
                  </a:lnTo>
                  <a:lnTo>
                    <a:pt x="8262" y="8030"/>
                  </a:lnTo>
                  <a:lnTo>
                    <a:pt x="8252" y="8033"/>
                  </a:lnTo>
                  <a:lnTo>
                    <a:pt x="8240" y="8035"/>
                  </a:lnTo>
                  <a:lnTo>
                    <a:pt x="8230" y="8038"/>
                  </a:lnTo>
                  <a:lnTo>
                    <a:pt x="8220" y="8044"/>
                  </a:lnTo>
                  <a:lnTo>
                    <a:pt x="8210" y="8049"/>
                  </a:lnTo>
                  <a:lnTo>
                    <a:pt x="8202" y="8055"/>
                  </a:lnTo>
                  <a:lnTo>
                    <a:pt x="8193" y="8063"/>
                  </a:lnTo>
                  <a:lnTo>
                    <a:pt x="8187" y="8071"/>
                  </a:lnTo>
                  <a:lnTo>
                    <a:pt x="8180" y="8080"/>
                  </a:lnTo>
                  <a:lnTo>
                    <a:pt x="8175" y="8089"/>
                  </a:lnTo>
                  <a:lnTo>
                    <a:pt x="8171" y="8098"/>
                  </a:lnTo>
                  <a:lnTo>
                    <a:pt x="8166" y="8108"/>
                  </a:lnTo>
                  <a:lnTo>
                    <a:pt x="8164" y="8118"/>
                  </a:lnTo>
                  <a:lnTo>
                    <a:pt x="8163" y="8129"/>
                  </a:lnTo>
                  <a:lnTo>
                    <a:pt x="8162" y="8139"/>
                  </a:lnTo>
                  <a:lnTo>
                    <a:pt x="8163" y="8149"/>
                  </a:lnTo>
                  <a:lnTo>
                    <a:pt x="8164" y="8161"/>
                  </a:lnTo>
                  <a:lnTo>
                    <a:pt x="8166" y="8171"/>
                  </a:lnTo>
                  <a:lnTo>
                    <a:pt x="8170" y="8181"/>
                  </a:lnTo>
                  <a:lnTo>
                    <a:pt x="8175" y="8192"/>
                  </a:lnTo>
                  <a:lnTo>
                    <a:pt x="8181" y="8201"/>
                  </a:lnTo>
                  <a:lnTo>
                    <a:pt x="8188" y="8210"/>
                  </a:lnTo>
                  <a:lnTo>
                    <a:pt x="8194" y="8218"/>
                  </a:lnTo>
                  <a:lnTo>
                    <a:pt x="8202" y="8226"/>
                  </a:lnTo>
                  <a:lnTo>
                    <a:pt x="8211" y="8231"/>
                  </a:lnTo>
                  <a:lnTo>
                    <a:pt x="8220" y="8237"/>
                  </a:lnTo>
                  <a:lnTo>
                    <a:pt x="8229" y="8241"/>
                  </a:lnTo>
                  <a:lnTo>
                    <a:pt x="8239" y="8245"/>
                  </a:lnTo>
                  <a:lnTo>
                    <a:pt x="8249" y="8247"/>
                  </a:lnTo>
                  <a:lnTo>
                    <a:pt x="8261" y="8249"/>
                  </a:lnTo>
                  <a:lnTo>
                    <a:pt x="8271" y="8249"/>
                  </a:lnTo>
                  <a:lnTo>
                    <a:pt x="8281" y="8249"/>
                  </a:lnTo>
                  <a:lnTo>
                    <a:pt x="8292" y="8248"/>
                  </a:lnTo>
                  <a:lnTo>
                    <a:pt x="8302" y="8245"/>
                  </a:lnTo>
                  <a:lnTo>
                    <a:pt x="8313" y="8241"/>
                  </a:lnTo>
                  <a:lnTo>
                    <a:pt x="8323" y="8237"/>
                  </a:lnTo>
                  <a:close/>
                  <a:moveTo>
                    <a:pt x="9550" y="7585"/>
                  </a:moveTo>
                  <a:lnTo>
                    <a:pt x="9560" y="7579"/>
                  </a:lnTo>
                  <a:lnTo>
                    <a:pt x="9567" y="7573"/>
                  </a:lnTo>
                  <a:lnTo>
                    <a:pt x="9576" y="7566"/>
                  </a:lnTo>
                  <a:lnTo>
                    <a:pt x="9583" y="7557"/>
                  </a:lnTo>
                  <a:lnTo>
                    <a:pt x="9590" y="7549"/>
                  </a:lnTo>
                  <a:lnTo>
                    <a:pt x="9594" y="7540"/>
                  </a:lnTo>
                  <a:lnTo>
                    <a:pt x="9599" y="7530"/>
                  </a:lnTo>
                  <a:lnTo>
                    <a:pt x="9603" y="7520"/>
                  </a:lnTo>
                  <a:lnTo>
                    <a:pt x="9606" y="7510"/>
                  </a:lnTo>
                  <a:lnTo>
                    <a:pt x="9607" y="7500"/>
                  </a:lnTo>
                  <a:lnTo>
                    <a:pt x="9608" y="7489"/>
                  </a:lnTo>
                  <a:lnTo>
                    <a:pt x="9607" y="7478"/>
                  </a:lnTo>
                  <a:lnTo>
                    <a:pt x="9606" y="7468"/>
                  </a:lnTo>
                  <a:lnTo>
                    <a:pt x="9603" y="7457"/>
                  </a:lnTo>
                  <a:lnTo>
                    <a:pt x="9600" y="7447"/>
                  </a:lnTo>
                  <a:lnTo>
                    <a:pt x="9594" y="7437"/>
                  </a:lnTo>
                  <a:lnTo>
                    <a:pt x="9589" y="7427"/>
                  </a:lnTo>
                  <a:lnTo>
                    <a:pt x="9582" y="7419"/>
                  </a:lnTo>
                  <a:lnTo>
                    <a:pt x="9575" y="7410"/>
                  </a:lnTo>
                  <a:lnTo>
                    <a:pt x="9567" y="7403"/>
                  </a:lnTo>
                  <a:lnTo>
                    <a:pt x="9558" y="7396"/>
                  </a:lnTo>
                  <a:lnTo>
                    <a:pt x="9550" y="7392"/>
                  </a:lnTo>
                  <a:lnTo>
                    <a:pt x="9541" y="7387"/>
                  </a:lnTo>
                  <a:lnTo>
                    <a:pt x="9530" y="7383"/>
                  </a:lnTo>
                  <a:lnTo>
                    <a:pt x="9520" y="7381"/>
                  </a:lnTo>
                  <a:lnTo>
                    <a:pt x="9509" y="7380"/>
                  </a:lnTo>
                  <a:lnTo>
                    <a:pt x="9499" y="7378"/>
                  </a:lnTo>
                  <a:lnTo>
                    <a:pt x="9489" y="7378"/>
                  </a:lnTo>
                  <a:lnTo>
                    <a:pt x="9478" y="7381"/>
                  </a:lnTo>
                  <a:lnTo>
                    <a:pt x="9468" y="7383"/>
                  </a:lnTo>
                  <a:lnTo>
                    <a:pt x="9456" y="7386"/>
                  </a:lnTo>
                  <a:lnTo>
                    <a:pt x="9446" y="7392"/>
                  </a:lnTo>
                  <a:lnTo>
                    <a:pt x="9437" y="7397"/>
                  </a:lnTo>
                  <a:lnTo>
                    <a:pt x="9428" y="7404"/>
                  </a:lnTo>
                  <a:lnTo>
                    <a:pt x="9421" y="7411"/>
                  </a:lnTo>
                  <a:lnTo>
                    <a:pt x="9413" y="7419"/>
                  </a:lnTo>
                  <a:lnTo>
                    <a:pt x="9407" y="7428"/>
                  </a:lnTo>
                  <a:lnTo>
                    <a:pt x="9402" y="7437"/>
                  </a:lnTo>
                  <a:lnTo>
                    <a:pt x="9397" y="7446"/>
                  </a:lnTo>
                  <a:lnTo>
                    <a:pt x="9394" y="7456"/>
                  </a:lnTo>
                  <a:lnTo>
                    <a:pt x="9391" y="7466"/>
                  </a:lnTo>
                  <a:lnTo>
                    <a:pt x="9389" y="7477"/>
                  </a:lnTo>
                  <a:lnTo>
                    <a:pt x="9389" y="7487"/>
                  </a:lnTo>
                  <a:lnTo>
                    <a:pt x="9389" y="7497"/>
                  </a:lnTo>
                  <a:lnTo>
                    <a:pt x="9390" y="7509"/>
                  </a:lnTo>
                  <a:lnTo>
                    <a:pt x="9393" y="7519"/>
                  </a:lnTo>
                  <a:lnTo>
                    <a:pt x="9397" y="7530"/>
                  </a:lnTo>
                  <a:lnTo>
                    <a:pt x="9402" y="7540"/>
                  </a:lnTo>
                  <a:lnTo>
                    <a:pt x="9407" y="7549"/>
                  </a:lnTo>
                  <a:lnTo>
                    <a:pt x="9414" y="7558"/>
                  </a:lnTo>
                  <a:lnTo>
                    <a:pt x="9421" y="7566"/>
                  </a:lnTo>
                  <a:lnTo>
                    <a:pt x="9430" y="7574"/>
                  </a:lnTo>
                  <a:lnTo>
                    <a:pt x="9437" y="7579"/>
                  </a:lnTo>
                  <a:lnTo>
                    <a:pt x="9446" y="7585"/>
                  </a:lnTo>
                  <a:lnTo>
                    <a:pt x="9456" y="7589"/>
                  </a:lnTo>
                  <a:lnTo>
                    <a:pt x="9467" y="7593"/>
                  </a:lnTo>
                  <a:lnTo>
                    <a:pt x="9477" y="7595"/>
                  </a:lnTo>
                  <a:lnTo>
                    <a:pt x="9487" y="7597"/>
                  </a:lnTo>
                  <a:lnTo>
                    <a:pt x="9497" y="7597"/>
                  </a:lnTo>
                  <a:lnTo>
                    <a:pt x="9508" y="7597"/>
                  </a:lnTo>
                  <a:lnTo>
                    <a:pt x="9518" y="7596"/>
                  </a:lnTo>
                  <a:lnTo>
                    <a:pt x="9529" y="7593"/>
                  </a:lnTo>
                  <a:lnTo>
                    <a:pt x="9539" y="7589"/>
                  </a:lnTo>
                  <a:lnTo>
                    <a:pt x="9550" y="7585"/>
                  </a:lnTo>
                  <a:close/>
                  <a:moveTo>
                    <a:pt x="10776" y="6933"/>
                  </a:moveTo>
                  <a:lnTo>
                    <a:pt x="10786" y="6927"/>
                  </a:lnTo>
                  <a:lnTo>
                    <a:pt x="10795" y="6921"/>
                  </a:lnTo>
                  <a:lnTo>
                    <a:pt x="10803" y="6914"/>
                  </a:lnTo>
                  <a:lnTo>
                    <a:pt x="10809" y="6905"/>
                  </a:lnTo>
                  <a:lnTo>
                    <a:pt x="10816" y="6897"/>
                  </a:lnTo>
                  <a:lnTo>
                    <a:pt x="10822" y="6888"/>
                  </a:lnTo>
                  <a:lnTo>
                    <a:pt x="10826" y="6878"/>
                  </a:lnTo>
                  <a:lnTo>
                    <a:pt x="10829" y="6868"/>
                  </a:lnTo>
                  <a:lnTo>
                    <a:pt x="10832" y="6858"/>
                  </a:lnTo>
                  <a:lnTo>
                    <a:pt x="10834" y="6848"/>
                  </a:lnTo>
                  <a:lnTo>
                    <a:pt x="10834" y="6837"/>
                  </a:lnTo>
                  <a:lnTo>
                    <a:pt x="10834" y="6826"/>
                  </a:lnTo>
                  <a:lnTo>
                    <a:pt x="10833" y="6816"/>
                  </a:lnTo>
                  <a:lnTo>
                    <a:pt x="10829" y="6805"/>
                  </a:lnTo>
                  <a:lnTo>
                    <a:pt x="10826" y="6795"/>
                  </a:lnTo>
                  <a:lnTo>
                    <a:pt x="10822" y="6785"/>
                  </a:lnTo>
                  <a:lnTo>
                    <a:pt x="10816" y="6775"/>
                  </a:lnTo>
                  <a:lnTo>
                    <a:pt x="10809" y="6767"/>
                  </a:lnTo>
                  <a:lnTo>
                    <a:pt x="10801" y="6758"/>
                  </a:lnTo>
                  <a:lnTo>
                    <a:pt x="10794" y="6751"/>
                  </a:lnTo>
                  <a:lnTo>
                    <a:pt x="10786" y="6744"/>
                  </a:lnTo>
                  <a:lnTo>
                    <a:pt x="10777" y="6740"/>
                  </a:lnTo>
                  <a:lnTo>
                    <a:pt x="10767" y="6735"/>
                  </a:lnTo>
                  <a:lnTo>
                    <a:pt x="10757" y="6731"/>
                  </a:lnTo>
                  <a:lnTo>
                    <a:pt x="10747" y="6729"/>
                  </a:lnTo>
                  <a:lnTo>
                    <a:pt x="10736" y="6728"/>
                  </a:lnTo>
                  <a:lnTo>
                    <a:pt x="10725" y="6726"/>
                  </a:lnTo>
                  <a:lnTo>
                    <a:pt x="10715" y="6726"/>
                  </a:lnTo>
                  <a:lnTo>
                    <a:pt x="10705" y="6729"/>
                  </a:lnTo>
                  <a:lnTo>
                    <a:pt x="10694" y="6731"/>
                  </a:lnTo>
                  <a:lnTo>
                    <a:pt x="10684" y="6734"/>
                  </a:lnTo>
                  <a:lnTo>
                    <a:pt x="10674" y="6740"/>
                  </a:lnTo>
                  <a:lnTo>
                    <a:pt x="10664" y="6745"/>
                  </a:lnTo>
                  <a:lnTo>
                    <a:pt x="10655" y="6752"/>
                  </a:lnTo>
                  <a:lnTo>
                    <a:pt x="10647" y="6759"/>
                  </a:lnTo>
                  <a:lnTo>
                    <a:pt x="10640" y="6767"/>
                  </a:lnTo>
                  <a:lnTo>
                    <a:pt x="10633" y="6776"/>
                  </a:lnTo>
                  <a:lnTo>
                    <a:pt x="10628" y="6785"/>
                  </a:lnTo>
                  <a:lnTo>
                    <a:pt x="10623" y="6794"/>
                  </a:lnTo>
                  <a:lnTo>
                    <a:pt x="10620" y="6804"/>
                  </a:lnTo>
                  <a:lnTo>
                    <a:pt x="10618" y="6814"/>
                  </a:lnTo>
                  <a:lnTo>
                    <a:pt x="10615" y="6825"/>
                  </a:lnTo>
                  <a:lnTo>
                    <a:pt x="10615" y="6835"/>
                  </a:lnTo>
                  <a:lnTo>
                    <a:pt x="10615" y="6845"/>
                  </a:lnTo>
                  <a:lnTo>
                    <a:pt x="10618" y="6857"/>
                  </a:lnTo>
                  <a:lnTo>
                    <a:pt x="10620" y="6867"/>
                  </a:lnTo>
                  <a:lnTo>
                    <a:pt x="10623" y="6878"/>
                  </a:lnTo>
                  <a:lnTo>
                    <a:pt x="10628" y="6888"/>
                  </a:lnTo>
                  <a:lnTo>
                    <a:pt x="10634" y="6897"/>
                  </a:lnTo>
                  <a:lnTo>
                    <a:pt x="10640" y="6906"/>
                  </a:lnTo>
                  <a:lnTo>
                    <a:pt x="10648" y="6914"/>
                  </a:lnTo>
                  <a:lnTo>
                    <a:pt x="10656" y="6922"/>
                  </a:lnTo>
                  <a:lnTo>
                    <a:pt x="10665" y="6927"/>
                  </a:lnTo>
                  <a:lnTo>
                    <a:pt x="10674" y="6933"/>
                  </a:lnTo>
                  <a:lnTo>
                    <a:pt x="10683" y="6937"/>
                  </a:lnTo>
                  <a:lnTo>
                    <a:pt x="10693" y="6941"/>
                  </a:lnTo>
                  <a:lnTo>
                    <a:pt x="10703" y="6943"/>
                  </a:lnTo>
                  <a:lnTo>
                    <a:pt x="10713" y="6945"/>
                  </a:lnTo>
                  <a:lnTo>
                    <a:pt x="10724" y="6945"/>
                  </a:lnTo>
                  <a:lnTo>
                    <a:pt x="10734" y="6945"/>
                  </a:lnTo>
                  <a:lnTo>
                    <a:pt x="10745" y="6944"/>
                  </a:lnTo>
                  <a:lnTo>
                    <a:pt x="10755" y="6941"/>
                  </a:lnTo>
                  <a:lnTo>
                    <a:pt x="10766" y="6937"/>
                  </a:lnTo>
                  <a:lnTo>
                    <a:pt x="10776" y="6933"/>
                  </a:lnTo>
                  <a:close/>
                  <a:moveTo>
                    <a:pt x="12003" y="6281"/>
                  </a:moveTo>
                  <a:lnTo>
                    <a:pt x="12012" y="6275"/>
                  </a:lnTo>
                  <a:lnTo>
                    <a:pt x="12021" y="6269"/>
                  </a:lnTo>
                  <a:lnTo>
                    <a:pt x="12029" y="6262"/>
                  </a:lnTo>
                  <a:lnTo>
                    <a:pt x="12037" y="6253"/>
                  </a:lnTo>
                  <a:lnTo>
                    <a:pt x="12042" y="6245"/>
                  </a:lnTo>
                  <a:lnTo>
                    <a:pt x="12048" y="6236"/>
                  </a:lnTo>
                  <a:lnTo>
                    <a:pt x="12052" y="6226"/>
                  </a:lnTo>
                  <a:lnTo>
                    <a:pt x="12056" y="6216"/>
                  </a:lnTo>
                  <a:lnTo>
                    <a:pt x="12059" y="6206"/>
                  </a:lnTo>
                  <a:lnTo>
                    <a:pt x="12060" y="6196"/>
                  </a:lnTo>
                  <a:lnTo>
                    <a:pt x="12061" y="6185"/>
                  </a:lnTo>
                  <a:lnTo>
                    <a:pt x="12060" y="6174"/>
                  </a:lnTo>
                  <a:lnTo>
                    <a:pt x="12059" y="6164"/>
                  </a:lnTo>
                  <a:lnTo>
                    <a:pt x="12057" y="6153"/>
                  </a:lnTo>
                  <a:lnTo>
                    <a:pt x="12052" y="6143"/>
                  </a:lnTo>
                  <a:lnTo>
                    <a:pt x="12048" y="6133"/>
                  </a:lnTo>
                  <a:lnTo>
                    <a:pt x="12042" y="6123"/>
                  </a:lnTo>
                  <a:lnTo>
                    <a:pt x="12035" y="6115"/>
                  </a:lnTo>
                  <a:lnTo>
                    <a:pt x="12029" y="6106"/>
                  </a:lnTo>
                  <a:lnTo>
                    <a:pt x="12021" y="6099"/>
                  </a:lnTo>
                  <a:lnTo>
                    <a:pt x="12012" y="6092"/>
                  </a:lnTo>
                  <a:lnTo>
                    <a:pt x="12003" y="6088"/>
                  </a:lnTo>
                  <a:lnTo>
                    <a:pt x="11993" y="6083"/>
                  </a:lnTo>
                  <a:lnTo>
                    <a:pt x="11984" y="6079"/>
                  </a:lnTo>
                  <a:lnTo>
                    <a:pt x="11974" y="6077"/>
                  </a:lnTo>
                  <a:lnTo>
                    <a:pt x="11963" y="6076"/>
                  </a:lnTo>
                  <a:lnTo>
                    <a:pt x="11952" y="6074"/>
                  </a:lnTo>
                  <a:lnTo>
                    <a:pt x="11941" y="6074"/>
                  </a:lnTo>
                  <a:lnTo>
                    <a:pt x="11931" y="6077"/>
                  </a:lnTo>
                  <a:lnTo>
                    <a:pt x="11921" y="6079"/>
                  </a:lnTo>
                  <a:lnTo>
                    <a:pt x="11910" y="6082"/>
                  </a:lnTo>
                  <a:lnTo>
                    <a:pt x="11900" y="6088"/>
                  </a:lnTo>
                  <a:lnTo>
                    <a:pt x="11891" y="6093"/>
                  </a:lnTo>
                  <a:lnTo>
                    <a:pt x="11882" y="6100"/>
                  </a:lnTo>
                  <a:lnTo>
                    <a:pt x="11874" y="6107"/>
                  </a:lnTo>
                  <a:lnTo>
                    <a:pt x="11866" y="6115"/>
                  </a:lnTo>
                  <a:lnTo>
                    <a:pt x="11861" y="6124"/>
                  </a:lnTo>
                  <a:lnTo>
                    <a:pt x="11855" y="6133"/>
                  </a:lnTo>
                  <a:lnTo>
                    <a:pt x="11850" y="6142"/>
                  </a:lnTo>
                  <a:lnTo>
                    <a:pt x="11847" y="6152"/>
                  </a:lnTo>
                  <a:lnTo>
                    <a:pt x="11844" y="6162"/>
                  </a:lnTo>
                  <a:lnTo>
                    <a:pt x="11843" y="6173"/>
                  </a:lnTo>
                  <a:lnTo>
                    <a:pt x="11842" y="6183"/>
                  </a:lnTo>
                  <a:lnTo>
                    <a:pt x="11843" y="6193"/>
                  </a:lnTo>
                  <a:lnTo>
                    <a:pt x="11844" y="6205"/>
                  </a:lnTo>
                  <a:lnTo>
                    <a:pt x="11846" y="6215"/>
                  </a:lnTo>
                  <a:lnTo>
                    <a:pt x="11850" y="6226"/>
                  </a:lnTo>
                  <a:lnTo>
                    <a:pt x="11855" y="6236"/>
                  </a:lnTo>
                  <a:lnTo>
                    <a:pt x="11861" y="6245"/>
                  </a:lnTo>
                  <a:lnTo>
                    <a:pt x="11867" y="6254"/>
                  </a:lnTo>
                  <a:lnTo>
                    <a:pt x="11874" y="6262"/>
                  </a:lnTo>
                  <a:lnTo>
                    <a:pt x="11882" y="6270"/>
                  </a:lnTo>
                  <a:lnTo>
                    <a:pt x="11891" y="6275"/>
                  </a:lnTo>
                  <a:lnTo>
                    <a:pt x="11900" y="6281"/>
                  </a:lnTo>
                  <a:lnTo>
                    <a:pt x="11910" y="6285"/>
                  </a:lnTo>
                  <a:lnTo>
                    <a:pt x="11919" y="6289"/>
                  </a:lnTo>
                  <a:lnTo>
                    <a:pt x="11929" y="6291"/>
                  </a:lnTo>
                  <a:lnTo>
                    <a:pt x="11940" y="6293"/>
                  </a:lnTo>
                  <a:lnTo>
                    <a:pt x="11950" y="6293"/>
                  </a:lnTo>
                  <a:lnTo>
                    <a:pt x="11961" y="6293"/>
                  </a:lnTo>
                  <a:lnTo>
                    <a:pt x="11972" y="6292"/>
                  </a:lnTo>
                  <a:lnTo>
                    <a:pt x="11982" y="6289"/>
                  </a:lnTo>
                  <a:lnTo>
                    <a:pt x="11993" y="6285"/>
                  </a:lnTo>
                  <a:lnTo>
                    <a:pt x="12003" y="6281"/>
                  </a:lnTo>
                  <a:close/>
                  <a:moveTo>
                    <a:pt x="6521" y="10769"/>
                  </a:moveTo>
                  <a:lnTo>
                    <a:pt x="6530" y="10763"/>
                  </a:lnTo>
                  <a:lnTo>
                    <a:pt x="6539" y="10756"/>
                  </a:lnTo>
                  <a:lnTo>
                    <a:pt x="6547" y="10749"/>
                  </a:lnTo>
                  <a:lnTo>
                    <a:pt x="6555" y="10742"/>
                  </a:lnTo>
                  <a:lnTo>
                    <a:pt x="6560" y="10733"/>
                  </a:lnTo>
                  <a:lnTo>
                    <a:pt x="6566" y="10724"/>
                  </a:lnTo>
                  <a:lnTo>
                    <a:pt x="6570" y="10715"/>
                  </a:lnTo>
                  <a:lnTo>
                    <a:pt x="6574" y="10705"/>
                  </a:lnTo>
                  <a:lnTo>
                    <a:pt x="6577" y="10694"/>
                  </a:lnTo>
                  <a:lnTo>
                    <a:pt x="6578" y="10683"/>
                  </a:lnTo>
                  <a:lnTo>
                    <a:pt x="6579" y="10673"/>
                  </a:lnTo>
                  <a:lnTo>
                    <a:pt x="6578" y="10663"/>
                  </a:lnTo>
                  <a:lnTo>
                    <a:pt x="6577" y="10652"/>
                  </a:lnTo>
                  <a:lnTo>
                    <a:pt x="6575" y="10642"/>
                  </a:lnTo>
                  <a:lnTo>
                    <a:pt x="6572" y="10630"/>
                  </a:lnTo>
                  <a:lnTo>
                    <a:pt x="6566" y="10620"/>
                  </a:lnTo>
                  <a:lnTo>
                    <a:pt x="6560" y="10611"/>
                  </a:lnTo>
                  <a:lnTo>
                    <a:pt x="6554" y="10602"/>
                  </a:lnTo>
                  <a:lnTo>
                    <a:pt x="6547" y="10595"/>
                  </a:lnTo>
                  <a:lnTo>
                    <a:pt x="6539" y="10587"/>
                  </a:lnTo>
                  <a:lnTo>
                    <a:pt x="6530" y="10581"/>
                  </a:lnTo>
                  <a:lnTo>
                    <a:pt x="6521" y="10575"/>
                  </a:lnTo>
                  <a:lnTo>
                    <a:pt x="6511" y="10571"/>
                  </a:lnTo>
                  <a:lnTo>
                    <a:pt x="6502" y="10568"/>
                  </a:lnTo>
                  <a:lnTo>
                    <a:pt x="6492" y="10564"/>
                  </a:lnTo>
                  <a:lnTo>
                    <a:pt x="6481" y="10563"/>
                  </a:lnTo>
                  <a:lnTo>
                    <a:pt x="6471" y="10562"/>
                  </a:lnTo>
                  <a:lnTo>
                    <a:pt x="6459" y="10563"/>
                  </a:lnTo>
                  <a:lnTo>
                    <a:pt x="6449" y="10564"/>
                  </a:lnTo>
                  <a:lnTo>
                    <a:pt x="6439" y="10567"/>
                  </a:lnTo>
                  <a:lnTo>
                    <a:pt x="6428" y="10571"/>
                  </a:lnTo>
                  <a:lnTo>
                    <a:pt x="6418" y="10575"/>
                  </a:lnTo>
                  <a:lnTo>
                    <a:pt x="6409" y="10581"/>
                  </a:lnTo>
                  <a:lnTo>
                    <a:pt x="6400" y="10588"/>
                  </a:lnTo>
                  <a:lnTo>
                    <a:pt x="6392" y="10595"/>
                  </a:lnTo>
                  <a:lnTo>
                    <a:pt x="6384" y="10602"/>
                  </a:lnTo>
                  <a:lnTo>
                    <a:pt x="6379" y="10611"/>
                  </a:lnTo>
                  <a:lnTo>
                    <a:pt x="6373" y="10620"/>
                  </a:lnTo>
                  <a:lnTo>
                    <a:pt x="6369" y="10630"/>
                  </a:lnTo>
                  <a:lnTo>
                    <a:pt x="6365" y="10641"/>
                  </a:lnTo>
                  <a:lnTo>
                    <a:pt x="6362" y="10651"/>
                  </a:lnTo>
                  <a:lnTo>
                    <a:pt x="6361" y="10661"/>
                  </a:lnTo>
                  <a:lnTo>
                    <a:pt x="6360" y="10671"/>
                  </a:lnTo>
                  <a:lnTo>
                    <a:pt x="6361" y="10682"/>
                  </a:lnTo>
                  <a:lnTo>
                    <a:pt x="6362" y="10692"/>
                  </a:lnTo>
                  <a:lnTo>
                    <a:pt x="6364" y="10703"/>
                  </a:lnTo>
                  <a:lnTo>
                    <a:pt x="6369" y="10714"/>
                  </a:lnTo>
                  <a:lnTo>
                    <a:pt x="6373" y="10724"/>
                  </a:lnTo>
                  <a:lnTo>
                    <a:pt x="6379" y="10733"/>
                  </a:lnTo>
                  <a:lnTo>
                    <a:pt x="6386" y="10742"/>
                  </a:lnTo>
                  <a:lnTo>
                    <a:pt x="6392" y="10751"/>
                  </a:lnTo>
                  <a:lnTo>
                    <a:pt x="6400" y="10757"/>
                  </a:lnTo>
                  <a:lnTo>
                    <a:pt x="6409" y="10763"/>
                  </a:lnTo>
                  <a:lnTo>
                    <a:pt x="6418" y="10769"/>
                  </a:lnTo>
                  <a:lnTo>
                    <a:pt x="6428" y="10773"/>
                  </a:lnTo>
                  <a:lnTo>
                    <a:pt x="6437" y="10776"/>
                  </a:lnTo>
                  <a:lnTo>
                    <a:pt x="6447" y="10780"/>
                  </a:lnTo>
                  <a:lnTo>
                    <a:pt x="6458" y="10781"/>
                  </a:lnTo>
                  <a:lnTo>
                    <a:pt x="6468" y="10782"/>
                  </a:lnTo>
                  <a:lnTo>
                    <a:pt x="6480" y="10781"/>
                  </a:lnTo>
                  <a:lnTo>
                    <a:pt x="6490" y="10780"/>
                  </a:lnTo>
                  <a:lnTo>
                    <a:pt x="6501" y="10777"/>
                  </a:lnTo>
                  <a:lnTo>
                    <a:pt x="6511" y="10774"/>
                  </a:lnTo>
                  <a:lnTo>
                    <a:pt x="6521" y="10769"/>
                  </a:lnTo>
                  <a:close/>
                  <a:moveTo>
                    <a:pt x="7747" y="10117"/>
                  </a:moveTo>
                  <a:lnTo>
                    <a:pt x="7757" y="10111"/>
                  </a:lnTo>
                  <a:lnTo>
                    <a:pt x="7766" y="10104"/>
                  </a:lnTo>
                  <a:lnTo>
                    <a:pt x="7774" y="10097"/>
                  </a:lnTo>
                  <a:lnTo>
                    <a:pt x="7781" y="10090"/>
                  </a:lnTo>
                  <a:lnTo>
                    <a:pt x="7788" y="10081"/>
                  </a:lnTo>
                  <a:lnTo>
                    <a:pt x="7793" y="10072"/>
                  </a:lnTo>
                  <a:lnTo>
                    <a:pt x="7798" y="10063"/>
                  </a:lnTo>
                  <a:lnTo>
                    <a:pt x="7801" y="10053"/>
                  </a:lnTo>
                  <a:lnTo>
                    <a:pt x="7803" y="10042"/>
                  </a:lnTo>
                  <a:lnTo>
                    <a:pt x="7806" y="10031"/>
                  </a:lnTo>
                  <a:lnTo>
                    <a:pt x="7806" y="10021"/>
                  </a:lnTo>
                  <a:lnTo>
                    <a:pt x="7806" y="10011"/>
                  </a:lnTo>
                  <a:lnTo>
                    <a:pt x="7803" y="10000"/>
                  </a:lnTo>
                  <a:lnTo>
                    <a:pt x="7801" y="9990"/>
                  </a:lnTo>
                  <a:lnTo>
                    <a:pt x="7798" y="9978"/>
                  </a:lnTo>
                  <a:lnTo>
                    <a:pt x="7793" y="9968"/>
                  </a:lnTo>
                  <a:lnTo>
                    <a:pt x="7788" y="9959"/>
                  </a:lnTo>
                  <a:lnTo>
                    <a:pt x="7781" y="9950"/>
                  </a:lnTo>
                  <a:lnTo>
                    <a:pt x="7773" y="9943"/>
                  </a:lnTo>
                  <a:lnTo>
                    <a:pt x="7765" y="9935"/>
                  </a:lnTo>
                  <a:lnTo>
                    <a:pt x="7756" y="9929"/>
                  </a:lnTo>
                  <a:lnTo>
                    <a:pt x="7747" y="9924"/>
                  </a:lnTo>
                  <a:lnTo>
                    <a:pt x="7738" y="9919"/>
                  </a:lnTo>
                  <a:lnTo>
                    <a:pt x="7728" y="9916"/>
                  </a:lnTo>
                  <a:lnTo>
                    <a:pt x="7718" y="9912"/>
                  </a:lnTo>
                  <a:lnTo>
                    <a:pt x="7708" y="9911"/>
                  </a:lnTo>
                  <a:lnTo>
                    <a:pt x="7697" y="9910"/>
                  </a:lnTo>
                  <a:lnTo>
                    <a:pt x="7687" y="9911"/>
                  </a:lnTo>
                  <a:lnTo>
                    <a:pt x="7676" y="9912"/>
                  </a:lnTo>
                  <a:lnTo>
                    <a:pt x="7665" y="9915"/>
                  </a:lnTo>
                  <a:lnTo>
                    <a:pt x="7655" y="9919"/>
                  </a:lnTo>
                  <a:lnTo>
                    <a:pt x="7645" y="9924"/>
                  </a:lnTo>
                  <a:lnTo>
                    <a:pt x="7635" y="9929"/>
                  </a:lnTo>
                  <a:lnTo>
                    <a:pt x="7626" y="9936"/>
                  </a:lnTo>
                  <a:lnTo>
                    <a:pt x="7618" y="9943"/>
                  </a:lnTo>
                  <a:lnTo>
                    <a:pt x="7612" y="9950"/>
                  </a:lnTo>
                  <a:lnTo>
                    <a:pt x="7605" y="9959"/>
                  </a:lnTo>
                  <a:lnTo>
                    <a:pt x="7599" y="9968"/>
                  </a:lnTo>
                  <a:lnTo>
                    <a:pt x="7595" y="9978"/>
                  </a:lnTo>
                  <a:lnTo>
                    <a:pt x="7591" y="9989"/>
                  </a:lnTo>
                  <a:lnTo>
                    <a:pt x="7589" y="9999"/>
                  </a:lnTo>
                  <a:lnTo>
                    <a:pt x="7587" y="10009"/>
                  </a:lnTo>
                  <a:lnTo>
                    <a:pt x="7587" y="10019"/>
                  </a:lnTo>
                  <a:lnTo>
                    <a:pt x="7587" y="10030"/>
                  </a:lnTo>
                  <a:lnTo>
                    <a:pt x="7588" y="10040"/>
                  </a:lnTo>
                  <a:lnTo>
                    <a:pt x="7591" y="10051"/>
                  </a:lnTo>
                  <a:lnTo>
                    <a:pt x="7595" y="10062"/>
                  </a:lnTo>
                  <a:lnTo>
                    <a:pt x="7599" y="10072"/>
                  </a:lnTo>
                  <a:lnTo>
                    <a:pt x="7605" y="10082"/>
                  </a:lnTo>
                  <a:lnTo>
                    <a:pt x="7612" y="10090"/>
                  </a:lnTo>
                  <a:lnTo>
                    <a:pt x="7620" y="10097"/>
                  </a:lnTo>
                  <a:lnTo>
                    <a:pt x="7627" y="10105"/>
                  </a:lnTo>
                  <a:lnTo>
                    <a:pt x="7635" y="10112"/>
                  </a:lnTo>
                  <a:lnTo>
                    <a:pt x="7645" y="10117"/>
                  </a:lnTo>
                  <a:lnTo>
                    <a:pt x="7654" y="10121"/>
                  </a:lnTo>
                  <a:lnTo>
                    <a:pt x="7664" y="10124"/>
                  </a:lnTo>
                  <a:lnTo>
                    <a:pt x="7674" y="10128"/>
                  </a:lnTo>
                  <a:lnTo>
                    <a:pt x="7685" y="10129"/>
                  </a:lnTo>
                  <a:lnTo>
                    <a:pt x="7696" y="10130"/>
                  </a:lnTo>
                  <a:lnTo>
                    <a:pt x="7706" y="10129"/>
                  </a:lnTo>
                  <a:lnTo>
                    <a:pt x="7717" y="10128"/>
                  </a:lnTo>
                  <a:lnTo>
                    <a:pt x="7727" y="10125"/>
                  </a:lnTo>
                  <a:lnTo>
                    <a:pt x="7737" y="10122"/>
                  </a:lnTo>
                  <a:lnTo>
                    <a:pt x="7747" y="10117"/>
                  </a:lnTo>
                  <a:close/>
                  <a:moveTo>
                    <a:pt x="8975" y="9465"/>
                  </a:moveTo>
                  <a:lnTo>
                    <a:pt x="8984" y="9459"/>
                  </a:lnTo>
                  <a:lnTo>
                    <a:pt x="8992" y="9452"/>
                  </a:lnTo>
                  <a:lnTo>
                    <a:pt x="9000" y="9445"/>
                  </a:lnTo>
                  <a:lnTo>
                    <a:pt x="9008" y="9438"/>
                  </a:lnTo>
                  <a:lnTo>
                    <a:pt x="9014" y="9429"/>
                  </a:lnTo>
                  <a:lnTo>
                    <a:pt x="9019" y="9420"/>
                  </a:lnTo>
                  <a:lnTo>
                    <a:pt x="9024" y="9411"/>
                  </a:lnTo>
                  <a:lnTo>
                    <a:pt x="9027" y="9401"/>
                  </a:lnTo>
                  <a:lnTo>
                    <a:pt x="9029" y="9390"/>
                  </a:lnTo>
                  <a:lnTo>
                    <a:pt x="9032" y="9379"/>
                  </a:lnTo>
                  <a:lnTo>
                    <a:pt x="9032" y="9369"/>
                  </a:lnTo>
                  <a:lnTo>
                    <a:pt x="9032" y="9359"/>
                  </a:lnTo>
                  <a:lnTo>
                    <a:pt x="9031" y="9348"/>
                  </a:lnTo>
                  <a:lnTo>
                    <a:pt x="9028" y="9338"/>
                  </a:lnTo>
                  <a:lnTo>
                    <a:pt x="9024" y="9327"/>
                  </a:lnTo>
                  <a:lnTo>
                    <a:pt x="9019" y="9316"/>
                  </a:lnTo>
                  <a:lnTo>
                    <a:pt x="9014" y="9307"/>
                  </a:lnTo>
                  <a:lnTo>
                    <a:pt x="9007" y="9298"/>
                  </a:lnTo>
                  <a:lnTo>
                    <a:pt x="9000" y="9291"/>
                  </a:lnTo>
                  <a:lnTo>
                    <a:pt x="8991" y="9283"/>
                  </a:lnTo>
                  <a:lnTo>
                    <a:pt x="8984" y="9277"/>
                  </a:lnTo>
                  <a:lnTo>
                    <a:pt x="8975" y="9272"/>
                  </a:lnTo>
                  <a:lnTo>
                    <a:pt x="8964" y="9267"/>
                  </a:lnTo>
                  <a:lnTo>
                    <a:pt x="8954" y="9264"/>
                  </a:lnTo>
                  <a:lnTo>
                    <a:pt x="8944" y="9260"/>
                  </a:lnTo>
                  <a:lnTo>
                    <a:pt x="8934" y="9259"/>
                  </a:lnTo>
                  <a:lnTo>
                    <a:pt x="8924" y="9258"/>
                  </a:lnTo>
                  <a:lnTo>
                    <a:pt x="8913" y="9259"/>
                  </a:lnTo>
                  <a:lnTo>
                    <a:pt x="8903" y="9260"/>
                  </a:lnTo>
                  <a:lnTo>
                    <a:pt x="8892" y="9263"/>
                  </a:lnTo>
                  <a:lnTo>
                    <a:pt x="8882" y="9267"/>
                  </a:lnTo>
                  <a:lnTo>
                    <a:pt x="8871" y="9272"/>
                  </a:lnTo>
                  <a:lnTo>
                    <a:pt x="8861" y="9277"/>
                  </a:lnTo>
                  <a:lnTo>
                    <a:pt x="8854" y="9284"/>
                  </a:lnTo>
                  <a:lnTo>
                    <a:pt x="8845" y="9291"/>
                  </a:lnTo>
                  <a:lnTo>
                    <a:pt x="8838" y="9298"/>
                  </a:lnTo>
                  <a:lnTo>
                    <a:pt x="8831" y="9307"/>
                  </a:lnTo>
                  <a:lnTo>
                    <a:pt x="8827" y="9316"/>
                  </a:lnTo>
                  <a:lnTo>
                    <a:pt x="8822" y="9327"/>
                  </a:lnTo>
                  <a:lnTo>
                    <a:pt x="8818" y="9337"/>
                  </a:lnTo>
                  <a:lnTo>
                    <a:pt x="8815" y="9347"/>
                  </a:lnTo>
                  <a:lnTo>
                    <a:pt x="8814" y="9357"/>
                  </a:lnTo>
                  <a:lnTo>
                    <a:pt x="8813" y="9367"/>
                  </a:lnTo>
                  <a:lnTo>
                    <a:pt x="8814" y="9378"/>
                  </a:lnTo>
                  <a:lnTo>
                    <a:pt x="8815" y="9388"/>
                  </a:lnTo>
                  <a:lnTo>
                    <a:pt x="8818" y="9399"/>
                  </a:lnTo>
                  <a:lnTo>
                    <a:pt x="8821" y="9410"/>
                  </a:lnTo>
                  <a:lnTo>
                    <a:pt x="8827" y="9420"/>
                  </a:lnTo>
                  <a:lnTo>
                    <a:pt x="8832" y="9429"/>
                  </a:lnTo>
                  <a:lnTo>
                    <a:pt x="8839" y="9438"/>
                  </a:lnTo>
                  <a:lnTo>
                    <a:pt x="8846" y="9447"/>
                  </a:lnTo>
                  <a:lnTo>
                    <a:pt x="8854" y="9453"/>
                  </a:lnTo>
                  <a:lnTo>
                    <a:pt x="8862" y="9459"/>
                  </a:lnTo>
                  <a:lnTo>
                    <a:pt x="8871" y="9465"/>
                  </a:lnTo>
                  <a:lnTo>
                    <a:pt x="8880" y="9469"/>
                  </a:lnTo>
                  <a:lnTo>
                    <a:pt x="8890" y="9472"/>
                  </a:lnTo>
                  <a:lnTo>
                    <a:pt x="8901" y="9476"/>
                  </a:lnTo>
                  <a:lnTo>
                    <a:pt x="8912" y="9477"/>
                  </a:lnTo>
                  <a:lnTo>
                    <a:pt x="8922" y="9478"/>
                  </a:lnTo>
                  <a:lnTo>
                    <a:pt x="8932" y="9477"/>
                  </a:lnTo>
                  <a:lnTo>
                    <a:pt x="8943" y="9476"/>
                  </a:lnTo>
                  <a:lnTo>
                    <a:pt x="8953" y="9474"/>
                  </a:lnTo>
                  <a:lnTo>
                    <a:pt x="8964" y="9470"/>
                  </a:lnTo>
                  <a:lnTo>
                    <a:pt x="8975" y="9465"/>
                  </a:lnTo>
                  <a:close/>
                  <a:moveTo>
                    <a:pt x="10201" y="8813"/>
                  </a:moveTo>
                  <a:lnTo>
                    <a:pt x="10211" y="8807"/>
                  </a:lnTo>
                  <a:lnTo>
                    <a:pt x="10219" y="8800"/>
                  </a:lnTo>
                  <a:lnTo>
                    <a:pt x="10228" y="8793"/>
                  </a:lnTo>
                  <a:lnTo>
                    <a:pt x="10234" y="8786"/>
                  </a:lnTo>
                  <a:lnTo>
                    <a:pt x="10241" y="8777"/>
                  </a:lnTo>
                  <a:lnTo>
                    <a:pt x="10246" y="8768"/>
                  </a:lnTo>
                  <a:lnTo>
                    <a:pt x="10250" y="8759"/>
                  </a:lnTo>
                  <a:lnTo>
                    <a:pt x="10254" y="8749"/>
                  </a:lnTo>
                  <a:lnTo>
                    <a:pt x="10257" y="8738"/>
                  </a:lnTo>
                  <a:lnTo>
                    <a:pt x="10258" y="8727"/>
                  </a:lnTo>
                  <a:lnTo>
                    <a:pt x="10259" y="8717"/>
                  </a:lnTo>
                  <a:lnTo>
                    <a:pt x="10259" y="8707"/>
                  </a:lnTo>
                  <a:lnTo>
                    <a:pt x="10257" y="8696"/>
                  </a:lnTo>
                  <a:lnTo>
                    <a:pt x="10254" y="8686"/>
                  </a:lnTo>
                  <a:lnTo>
                    <a:pt x="10251" y="8675"/>
                  </a:lnTo>
                  <a:lnTo>
                    <a:pt x="10246" y="8664"/>
                  </a:lnTo>
                  <a:lnTo>
                    <a:pt x="10240" y="8655"/>
                  </a:lnTo>
                  <a:lnTo>
                    <a:pt x="10233" y="8646"/>
                  </a:lnTo>
                  <a:lnTo>
                    <a:pt x="10226" y="8639"/>
                  </a:lnTo>
                  <a:lnTo>
                    <a:pt x="10219" y="8631"/>
                  </a:lnTo>
                  <a:lnTo>
                    <a:pt x="10210" y="8625"/>
                  </a:lnTo>
                  <a:lnTo>
                    <a:pt x="10201" y="8620"/>
                  </a:lnTo>
                  <a:lnTo>
                    <a:pt x="10192" y="8615"/>
                  </a:lnTo>
                  <a:lnTo>
                    <a:pt x="10182" y="8612"/>
                  </a:lnTo>
                  <a:lnTo>
                    <a:pt x="10172" y="8608"/>
                  </a:lnTo>
                  <a:lnTo>
                    <a:pt x="10160" y="8607"/>
                  </a:lnTo>
                  <a:lnTo>
                    <a:pt x="10150" y="8606"/>
                  </a:lnTo>
                  <a:lnTo>
                    <a:pt x="10140" y="8607"/>
                  </a:lnTo>
                  <a:lnTo>
                    <a:pt x="10129" y="8608"/>
                  </a:lnTo>
                  <a:lnTo>
                    <a:pt x="10119" y="8611"/>
                  </a:lnTo>
                  <a:lnTo>
                    <a:pt x="10108" y="8615"/>
                  </a:lnTo>
                  <a:lnTo>
                    <a:pt x="10098" y="8620"/>
                  </a:lnTo>
                  <a:lnTo>
                    <a:pt x="10089" y="8625"/>
                  </a:lnTo>
                  <a:lnTo>
                    <a:pt x="10080" y="8632"/>
                  </a:lnTo>
                  <a:lnTo>
                    <a:pt x="10072" y="8639"/>
                  </a:lnTo>
                  <a:lnTo>
                    <a:pt x="10064" y="8646"/>
                  </a:lnTo>
                  <a:lnTo>
                    <a:pt x="10058" y="8655"/>
                  </a:lnTo>
                  <a:lnTo>
                    <a:pt x="10053" y="8664"/>
                  </a:lnTo>
                  <a:lnTo>
                    <a:pt x="10048" y="8675"/>
                  </a:lnTo>
                  <a:lnTo>
                    <a:pt x="10045" y="8685"/>
                  </a:lnTo>
                  <a:lnTo>
                    <a:pt x="10043" y="8695"/>
                  </a:lnTo>
                  <a:lnTo>
                    <a:pt x="10040" y="8705"/>
                  </a:lnTo>
                  <a:lnTo>
                    <a:pt x="10040" y="8715"/>
                  </a:lnTo>
                  <a:lnTo>
                    <a:pt x="10040" y="8726"/>
                  </a:lnTo>
                  <a:lnTo>
                    <a:pt x="10042" y="8736"/>
                  </a:lnTo>
                  <a:lnTo>
                    <a:pt x="10044" y="8747"/>
                  </a:lnTo>
                  <a:lnTo>
                    <a:pt x="10048" y="8758"/>
                  </a:lnTo>
                  <a:lnTo>
                    <a:pt x="10053" y="8768"/>
                  </a:lnTo>
                  <a:lnTo>
                    <a:pt x="10058" y="8778"/>
                  </a:lnTo>
                  <a:lnTo>
                    <a:pt x="10065" y="8786"/>
                  </a:lnTo>
                  <a:lnTo>
                    <a:pt x="10072" y="8793"/>
                  </a:lnTo>
                  <a:lnTo>
                    <a:pt x="10081" y="8801"/>
                  </a:lnTo>
                  <a:lnTo>
                    <a:pt x="10089" y="8808"/>
                  </a:lnTo>
                  <a:lnTo>
                    <a:pt x="10098" y="8813"/>
                  </a:lnTo>
                  <a:lnTo>
                    <a:pt x="10108" y="8817"/>
                  </a:lnTo>
                  <a:lnTo>
                    <a:pt x="10118" y="8820"/>
                  </a:lnTo>
                  <a:lnTo>
                    <a:pt x="10128" y="8824"/>
                  </a:lnTo>
                  <a:lnTo>
                    <a:pt x="10138" y="8825"/>
                  </a:lnTo>
                  <a:lnTo>
                    <a:pt x="10148" y="8826"/>
                  </a:lnTo>
                  <a:lnTo>
                    <a:pt x="10159" y="8825"/>
                  </a:lnTo>
                  <a:lnTo>
                    <a:pt x="10169" y="8824"/>
                  </a:lnTo>
                  <a:lnTo>
                    <a:pt x="10181" y="8822"/>
                  </a:lnTo>
                  <a:lnTo>
                    <a:pt x="10191" y="8818"/>
                  </a:lnTo>
                  <a:lnTo>
                    <a:pt x="10201" y="8813"/>
                  </a:lnTo>
                  <a:close/>
                  <a:moveTo>
                    <a:pt x="11427" y="8161"/>
                  </a:moveTo>
                  <a:lnTo>
                    <a:pt x="11437" y="8155"/>
                  </a:lnTo>
                  <a:lnTo>
                    <a:pt x="11446" y="8148"/>
                  </a:lnTo>
                  <a:lnTo>
                    <a:pt x="11454" y="8141"/>
                  </a:lnTo>
                  <a:lnTo>
                    <a:pt x="11460" y="8134"/>
                  </a:lnTo>
                  <a:lnTo>
                    <a:pt x="11467" y="8125"/>
                  </a:lnTo>
                  <a:lnTo>
                    <a:pt x="11473" y="8116"/>
                  </a:lnTo>
                  <a:lnTo>
                    <a:pt x="11477" y="8107"/>
                  </a:lnTo>
                  <a:lnTo>
                    <a:pt x="11481" y="8097"/>
                  </a:lnTo>
                  <a:lnTo>
                    <a:pt x="11483" y="8086"/>
                  </a:lnTo>
                  <a:lnTo>
                    <a:pt x="11485" y="8075"/>
                  </a:lnTo>
                  <a:lnTo>
                    <a:pt x="11485" y="8065"/>
                  </a:lnTo>
                  <a:lnTo>
                    <a:pt x="11485" y="8055"/>
                  </a:lnTo>
                  <a:lnTo>
                    <a:pt x="11484" y="8044"/>
                  </a:lnTo>
                  <a:lnTo>
                    <a:pt x="11481" y="8034"/>
                  </a:lnTo>
                  <a:lnTo>
                    <a:pt x="11477" y="8023"/>
                  </a:lnTo>
                  <a:lnTo>
                    <a:pt x="11473" y="8012"/>
                  </a:lnTo>
                  <a:lnTo>
                    <a:pt x="11467" y="8003"/>
                  </a:lnTo>
                  <a:lnTo>
                    <a:pt x="11460" y="7994"/>
                  </a:lnTo>
                  <a:lnTo>
                    <a:pt x="11453" y="7987"/>
                  </a:lnTo>
                  <a:lnTo>
                    <a:pt x="11445" y="7979"/>
                  </a:lnTo>
                  <a:lnTo>
                    <a:pt x="11437" y="7973"/>
                  </a:lnTo>
                  <a:lnTo>
                    <a:pt x="11428" y="7968"/>
                  </a:lnTo>
                  <a:lnTo>
                    <a:pt x="11418" y="7963"/>
                  </a:lnTo>
                  <a:lnTo>
                    <a:pt x="11408" y="7960"/>
                  </a:lnTo>
                  <a:lnTo>
                    <a:pt x="11398" y="7956"/>
                  </a:lnTo>
                  <a:lnTo>
                    <a:pt x="11388" y="7955"/>
                  </a:lnTo>
                  <a:lnTo>
                    <a:pt x="11376" y="7954"/>
                  </a:lnTo>
                  <a:lnTo>
                    <a:pt x="11366" y="7955"/>
                  </a:lnTo>
                  <a:lnTo>
                    <a:pt x="11356" y="7956"/>
                  </a:lnTo>
                  <a:lnTo>
                    <a:pt x="11345" y="7959"/>
                  </a:lnTo>
                  <a:lnTo>
                    <a:pt x="11335" y="7963"/>
                  </a:lnTo>
                  <a:lnTo>
                    <a:pt x="11325" y="7968"/>
                  </a:lnTo>
                  <a:lnTo>
                    <a:pt x="11315" y="7973"/>
                  </a:lnTo>
                  <a:lnTo>
                    <a:pt x="11306" y="7980"/>
                  </a:lnTo>
                  <a:lnTo>
                    <a:pt x="11298" y="7987"/>
                  </a:lnTo>
                  <a:lnTo>
                    <a:pt x="11291" y="7994"/>
                  </a:lnTo>
                  <a:lnTo>
                    <a:pt x="11284" y="8003"/>
                  </a:lnTo>
                  <a:lnTo>
                    <a:pt x="11279" y="8012"/>
                  </a:lnTo>
                  <a:lnTo>
                    <a:pt x="11274" y="8023"/>
                  </a:lnTo>
                  <a:lnTo>
                    <a:pt x="11271" y="8033"/>
                  </a:lnTo>
                  <a:lnTo>
                    <a:pt x="11269" y="8043"/>
                  </a:lnTo>
                  <a:lnTo>
                    <a:pt x="11267" y="8053"/>
                  </a:lnTo>
                  <a:lnTo>
                    <a:pt x="11267" y="8063"/>
                  </a:lnTo>
                  <a:lnTo>
                    <a:pt x="11267" y="8074"/>
                  </a:lnTo>
                  <a:lnTo>
                    <a:pt x="11269" y="8084"/>
                  </a:lnTo>
                  <a:lnTo>
                    <a:pt x="11271" y="8095"/>
                  </a:lnTo>
                  <a:lnTo>
                    <a:pt x="11274" y="8106"/>
                  </a:lnTo>
                  <a:lnTo>
                    <a:pt x="11279" y="8116"/>
                  </a:lnTo>
                  <a:lnTo>
                    <a:pt x="11286" y="8126"/>
                  </a:lnTo>
                  <a:lnTo>
                    <a:pt x="11291" y="8134"/>
                  </a:lnTo>
                  <a:lnTo>
                    <a:pt x="11299" y="8143"/>
                  </a:lnTo>
                  <a:lnTo>
                    <a:pt x="11307" y="8149"/>
                  </a:lnTo>
                  <a:lnTo>
                    <a:pt x="11316" y="8156"/>
                  </a:lnTo>
                  <a:lnTo>
                    <a:pt x="11325" y="8161"/>
                  </a:lnTo>
                  <a:lnTo>
                    <a:pt x="11334" y="8165"/>
                  </a:lnTo>
                  <a:lnTo>
                    <a:pt x="11344" y="8170"/>
                  </a:lnTo>
                  <a:lnTo>
                    <a:pt x="11354" y="8172"/>
                  </a:lnTo>
                  <a:lnTo>
                    <a:pt x="11364" y="8173"/>
                  </a:lnTo>
                  <a:lnTo>
                    <a:pt x="11375" y="8174"/>
                  </a:lnTo>
                  <a:lnTo>
                    <a:pt x="11385" y="8173"/>
                  </a:lnTo>
                  <a:lnTo>
                    <a:pt x="11397" y="8172"/>
                  </a:lnTo>
                  <a:lnTo>
                    <a:pt x="11407" y="8170"/>
                  </a:lnTo>
                  <a:lnTo>
                    <a:pt x="11417" y="8166"/>
                  </a:lnTo>
                  <a:lnTo>
                    <a:pt x="11427" y="8161"/>
                  </a:lnTo>
                  <a:close/>
                  <a:moveTo>
                    <a:pt x="12654" y="7509"/>
                  </a:moveTo>
                  <a:lnTo>
                    <a:pt x="12663" y="7503"/>
                  </a:lnTo>
                  <a:lnTo>
                    <a:pt x="12672" y="7496"/>
                  </a:lnTo>
                  <a:lnTo>
                    <a:pt x="12680" y="7489"/>
                  </a:lnTo>
                  <a:lnTo>
                    <a:pt x="12688" y="7482"/>
                  </a:lnTo>
                  <a:lnTo>
                    <a:pt x="12693" y="7473"/>
                  </a:lnTo>
                  <a:lnTo>
                    <a:pt x="12699" y="7464"/>
                  </a:lnTo>
                  <a:lnTo>
                    <a:pt x="12703" y="7455"/>
                  </a:lnTo>
                  <a:lnTo>
                    <a:pt x="12707" y="7445"/>
                  </a:lnTo>
                  <a:lnTo>
                    <a:pt x="12710" y="7434"/>
                  </a:lnTo>
                  <a:lnTo>
                    <a:pt x="12711" y="7423"/>
                  </a:lnTo>
                  <a:lnTo>
                    <a:pt x="12712" y="7413"/>
                  </a:lnTo>
                  <a:lnTo>
                    <a:pt x="12711" y="7403"/>
                  </a:lnTo>
                  <a:lnTo>
                    <a:pt x="12710" y="7392"/>
                  </a:lnTo>
                  <a:lnTo>
                    <a:pt x="12708" y="7382"/>
                  </a:lnTo>
                  <a:lnTo>
                    <a:pt x="12703" y="7371"/>
                  </a:lnTo>
                  <a:lnTo>
                    <a:pt x="12699" y="7360"/>
                  </a:lnTo>
                  <a:lnTo>
                    <a:pt x="12693" y="7351"/>
                  </a:lnTo>
                  <a:lnTo>
                    <a:pt x="12687" y="7342"/>
                  </a:lnTo>
                  <a:lnTo>
                    <a:pt x="12680" y="7335"/>
                  </a:lnTo>
                  <a:lnTo>
                    <a:pt x="12672" y="7327"/>
                  </a:lnTo>
                  <a:lnTo>
                    <a:pt x="12663" y="7321"/>
                  </a:lnTo>
                  <a:lnTo>
                    <a:pt x="12654" y="7316"/>
                  </a:lnTo>
                  <a:lnTo>
                    <a:pt x="12644" y="7311"/>
                  </a:lnTo>
                  <a:lnTo>
                    <a:pt x="12635" y="7308"/>
                  </a:lnTo>
                  <a:lnTo>
                    <a:pt x="12625" y="7304"/>
                  </a:lnTo>
                  <a:lnTo>
                    <a:pt x="12614" y="7303"/>
                  </a:lnTo>
                  <a:lnTo>
                    <a:pt x="12604" y="7302"/>
                  </a:lnTo>
                  <a:lnTo>
                    <a:pt x="12592" y="7303"/>
                  </a:lnTo>
                  <a:lnTo>
                    <a:pt x="12582" y="7304"/>
                  </a:lnTo>
                  <a:lnTo>
                    <a:pt x="12572" y="7307"/>
                  </a:lnTo>
                  <a:lnTo>
                    <a:pt x="12561" y="7311"/>
                  </a:lnTo>
                  <a:lnTo>
                    <a:pt x="12551" y="7316"/>
                  </a:lnTo>
                  <a:lnTo>
                    <a:pt x="12542" y="7321"/>
                  </a:lnTo>
                  <a:lnTo>
                    <a:pt x="12533" y="7328"/>
                  </a:lnTo>
                  <a:lnTo>
                    <a:pt x="12525" y="7335"/>
                  </a:lnTo>
                  <a:lnTo>
                    <a:pt x="12517" y="7342"/>
                  </a:lnTo>
                  <a:lnTo>
                    <a:pt x="12512" y="7351"/>
                  </a:lnTo>
                  <a:lnTo>
                    <a:pt x="12506" y="7360"/>
                  </a:lnTo>
                  <a:lnTo>
                    <a:pt x="12502" y="7371"/>
                  </a:lnTo>
                  <a:lnTo>
                    <a:pt x="12498" y="7381"/>
                  </a:lnTo>
                  <a:lnTo>
                    <a:pt x="12495" y="7391"/>
                  </a:lnTo>
                  <a:lnTo>
                    <a:pt x="12494" y="7401"/>
                  </a:lnTo>
                  <a:lnTo>
                    <a:pt x="12493" y="7411"/>
                  </a:lnTo>
                  <a:lnTo>
                    <a:pt x="12494" y="7422"/>
                  </a:lnTo>
                  <a:lnTo>
                    <a:pt x="12495" y="7432"/>
                  </a:lnTo>
                  <a:lnTo>
                    <a:pt x="12497" y="7443"/>
                  </a:lnTo>
                  <a:lnTo>
                    <a:pt x="12502" y="7454"/>
                  </a:lnTo>
                  <a:lnTo>
                    <a:pt x="12506" y="7464"/>
                  </a:lnTo>
                  <a:lnTo>
                    <a:pt x="12512" y="7474"/>
                  </a:lnTo>
                  <a:lnTo>
                    <a:pt x="12518" y="7482"/>
                  </a:lnTo>
                  <a:lnTo>
                    <a:pt x="12525" y="7491"/>
                  </a:lnTo>
                  <a:lnTo>
                    <a:pt x="12533" y="7497"/>
                  </a:lnTo>
                  <a:lnTo>
                    <a:pt x="12542" y="7504"/>
                  </a:lnTo>
                  <a:lnTo>
                    <a:pt x="12551" y="7509"/>
                  </a:lnTo>
                  <a:lnTo>
                    <a:pt x="12561" y="7513"/>
                  </a:lnTo>
                  <a:lnTo>
                    <a:pt x="12570" y="7516"/>
                  </a:lnTo>
                  <a:lnTo>
                    <a:pt x="12580" y="7520"/>
                  </a:lnTo>
                  <a:lnTo>
                    <a:pt x="12591" y="7521"/>
                  </a:lnTo>
                  <a:lnTo>
                    <a:pt x="12601" y="7522"/>
                  </a:lnTo>
                  <a:lnTo>
                    <a:pt x="12613" y="7521"/>
                  </a:lnTo>
                  <a:lnTo>
                    <a:pt x="12623" y="7520"/>
                  </a:lnTo>
                  <a:lnTo>
                    <a:pt x="12633" y="7518"/>
                  </a:lnTo>
                  <a:lnTo>
                    <a:pt x="12644" y="7514"/>
                  </a:lnTo>
                  <a:lnTo>
                    <a:pt x="12654" y="7509"/>
                  </a:lnTo>
                  <a:close/>
                  <a:moveTo>
                    <a:pt x="12078" y="9389"/>
                  </a:moveTo>
                  <a:lnTo>
                    <a:pt x="12088" y="9384"/>
                  </a:lnTo>
                  <a:lnTo>
                    <a:pt x="12097" y="9377"/>
                  </a:lnTo>
                  <a:lnTo>
                    <a:pt x="12105" y="9369"/>
                  </a:lnTo>
                  <a:lnTo>
                    <a:pt x="12112" y="9361"/>
                  </a:lnTo>
                  <a:lnTo>
                    <a:pt x="12118" y="9353"/>
                  </a:lnTo>
                  <a:lnTo>
                    <a:pt x="12124" y="9343"/>
                  </a:lnTo>
                  <a:lnTo>
                    <a:pt x="12128" y="9334"/>
                  </a:lnTo>
                  <a:lnTo>
                    <a:pt x="12132" y="9324"/>
                  </a:lnTo>
                  <a:lnTo>
                    <a:pt x="12134" y="9314"/>
                  </a:lnTo>
                  <a:lnTo>
                    <a:pt x="12136" y="9304"/>
                  </a:lnTo>
                  <a:lnTo>
                    <a:pt x="12136" y="9293"/>
                  </a:lnTo>
                  <a:lnTo>
                    <a:pt x="12136" y="9283"/>
                  </a:lnTo>
                  <a:lnTo>
                    <a:pt x="12135" y="9272"/>
                  </a:lnTo>
                  <a:lnTo>
                    <a:pt x="12132" y="9261"/>
                  </a:lnTo>
                  <a:lnTo>
                    <a:pt x="12128" y="9251"/>
                  </a:lnTo>
                  <a:lnTo>
                    <a:pt x="12124" y="9241"/>
                  </a:lnTo>
                  <a:lnTo>
                    <a:pt x="12118" y="9231"/>
                  </a:lnTo>
                  <a:lnTo>
                    <a:pt x="12112" y="9222"/>
                  </a:lnTo>
                  <a:lnTo>
                    <a:pt x="12104" y="9214"/>
                  </a:lnTo>
                  <a:lnTo>
                    <a:pt x="12096" y="9208"/>
                  </a:lnTo>
                  <a:lnTo>
                    <a:pt x="12088" y="9201"/>
                  </a:lnTo>
                  <a:lnTo>
                    <a:pt x="12079" y="9195"/>
                  </a:lnTo>
                  <a:lnTo>
                    <a:pt x="12069" y="9191"/>
                  </a:lnTo>
                  <a:lnTo>
                    <a:pt x="12059" y="9187"/>
                  </a:lnTo>
                  <a:lnTo>
                    <a:pt x="12049" y="9185"/>
                  </a:lnTo>
                  <a:lnTo>
                    <a:pt x="12039" y="9183"/>
                  </a:lnTo>
                  <a:lnTo>
                    <a:pt x="12028" y="9183"/>
                  </a:lnTo>
                  <a:lnTo>
                    <a:pt x="12017" y="9183"/>
                  </a:lnTo>
                  <a:lnTo>
                    <a:pt x="12007" y="9185"/>
                  </a:lnTo>
                  <a:lnTo>
                    <a:pt x="11996" y="9187"/>
                  </a:lnTo>
                  <a:lnTo>
                    <a:pt x="11986" y="9191"/>
                  </a:lnTo>
                  <a:lnTo>
                    <a:pt x="11976" y="9195"/>
                  </a:lnTo>
                  <a:lnTo>
                    <a:pt x="11966" y="9201"/>
                  </a:lnTo>
                  <a:lnTo>
                    <a:pt x="11957" y="9208"/>
                  </a:lnTo>
                  <a:lnTo>
                    <a:pt x="11949" y="9215"/>
                  </a:lnTo>
                  <a:lnTo>
                    <a:pt x="11942" y="9223"/>
                  </a:lnTo>
                  <a:lnTo>
                    <a:pt x="11936" y="9231"/>
                  </a:lnTo>
                  <a:lnTo>
                    <a:pt x="11930" y="9241"/>
                  </a:lnTo>
                  <a:lnTo>
                    <a:pt x="11926" y="9250"/>
                  </a:lnTo>
                  <a:lnTo>
                    <a:pt x="11922" y="9260"/>
                  </a:lnTo>
                  <a:lnTo>
                    <a:pt x="11920" y="9270"/>
                  </a:lnTo>
                  <a:lnTo>
                    <a:pt x="11919" y="9280"/>
                  </a:lnTo>
                  <a:lnTo>
                    <a:pt x="11918" y="9292"/>
                  </a:lnTo>
                  <a:lnTo>
                    <a:pt x="11918" y="9302"/>
                  </a:lnTo>
                  <a:lnTo>
                    <a:pt x="11920" y="9313"/>
                  </a:lnTo>
                  <a:lnTo>
                    <a:pt x="11922" y="9323"/>
                  </a:lnTo>
                  <a:lnTo>
                    <a:pt x="11926" y="9333"/>
                  </a:lnTo>
                  <a:lnTo>
                    <a:pt x="11930" y="9343"/>
                  </a:lnTo>
                  <a:lnTo>
                    <a:pt x="11937" y="9353"/>
                  </a:lnTo>
                  <a:lnTo>
                    <a:pt x="11942" y="9362"/>
                  </a:lnTo>
                  <a:lnTo>
                    <a:pt x="11950" y="9370"/>
                  </a:lnTo>
                  <a:lnTo>
                    <a:pt x="11958" y="9377"/>
                  </a:lnTo>
                  <a:lnTo>
                    <a:pt x="11967" y="9384"/>
                  </a:lnTo>
                  <a:lnTo>
                    <a:pt x="11976" y="9389"/>
                  </a:lnTo>
                  <a:lnTo>
                    <a:pt x="11985" y="9394"/>
                  </a:lnTo>
                  <a:lnTo>
                    <a:pt x="11995" y="9397"/>
                  </a:lnTo>
                  <a:lnTo>
                    <a:pt x="12005" y="9399"/>
                  </a:lnTo>
                  <a:lnTo>
                    <a:pt x="12015" y="9402"/>
                  </a:lnTo>
                  <a:lnTo>
                    <a:pt x="12026" y="9402"/>
                  </a:lnTo>
                  <a:lnTo>
                    <a:pt x="12037" y="9402"/>
                  </a:lnTo>
                  <a:lnTo>
                    <a:pt x="12048" y="9399"/>
                  </a:lnTo>
                  <a:lnTo>
                    <a:pt x="12058" y="9397"/>
                  </a:lnTo>
                  <a:lnTo>
                    <a:pt x="12068" y="9394"/>
                  </a:lnTo>
                  <a:lnTo>
                    <a:pt x="12078" y="9389"/>
                  </a:lnTo>
                  <a:close/>
                  <a:moveTo>
                    <a:pt x="13305" y="8737"/>
                  </a:moveTo>
                  <a:lnTo>
                    <a:pt x="13314" y="8732"/>
                  </a:lnTo>
                  <a:lnTo>
                    <a:pt x="13323" y="8725"/>
                  </a:lnTo>
                  <a:lnTo>
                    <a:pt x="13331" y="8717"/>
                  </a:lnTo>
                  <a:lnTo>
                    <a:pt x="13339" y="8709"/>
                  </a:lnTo>
                  <a:lnTo>
                    <a:pt x="13345" y="8701"/>
                  </a:lnTo>
                  <a:lnTo>
                    <a:pt x="13350" y="8691"/>
                  </a:lnTo>
                  <a:lnTo>
                    <a:pt x="13355" y="8682"/>
                  </a:lnTo>
                  <a:lnTo>
                    <a:pt x="13358" y="8672"/>
                  </a:lnTo>
                  <a:lnTo>
                    <a:pt x="13361" y="8662"/>
                  </a:lnTo>
                  <a:lnTo>
                    <a:pt x="13362" y="8652"/>
                  </a:lnTo>
                  <a:lnTo>
                    <a:pt x="13364" y="8641"/>
                  </a:lnTo>
                  <a:lnTo>
                    <a:pt x="13362" y="8631"/>
                  </a:lnTo>
                  <a:lnTo>
                    <a:pt x="13361" y="8620"/>
                  </a:lnTo>
                  <a:lnTo>
                    <a:pt x="13359" y="8609"/>
                  </a:lnTo>
                  <a:lnTo>
                    <a:pt x="13356" y="8599"/>
                  </a:lnTo>
                  <a:lnTo>
                    <a:pt x="13350" y="8589"/>
                  </a:lnTo>
                  <a:lnTo>
                    <a:pt x="13345" y="8579"/>
                  </a:lnTo>
                  <a:lnTo>
                    <a:pt x="13338" y="8570"/>
                  </a:lnTo>
                  <a:lnTo>
                    <a:pt x="13331" y="8562"/>
                  </a:lnTo>
                  <a:lnTo>
                    <a:pt x="13323" y="8556"/>
                  </a:lnTo>
                  <a:lnTo>
                    <a:pt x="13314" y="8549"/>
                  </a:lnTo>
                  <a:lnTo>
                    <a:pt x="13305" y="8543"/>
                  </a:lnTo>
                  <a:lnTo>
                    <a:pt x="13295" y="8539"/>
                  </a:lnTo>
                  <a:lnTo>
                    <a:pt x="13286" y="8535"/>
                  </a:lnTo>
                  <a:lnTo>
                    <a:pt x="13276" y="8533"/>
                  </a:lnTo>
                  <a:lnTo>
                    <a:pt x="13265" y="8531"/>
                  </a:lnTo>
                  <a:lnTo>
                    <a:pt x="13255" y="8531"/>
                  </a:lnTo>
                  <a:lnTo>
                    <a:pt x="13244" y="8531"/>
                  </a:lnTo>
                  <a:lnTo>
                    <a:pt x="13234" y="8533"/>
                  </a:lnTo>
                  <a:lnTo>
                    <a:pt x="13223" y="8535"/>
                  </a:lnTo>
                  <a:lnTo>
                    <a:pt x="13212" y="8539"/>
                  </a:lnTo>
                  <a:lnTo>
                    <a:pt x="13202" y="8543"/>
                  </a:lnTo>
                  <a:lnTo>
                    <a:pt x="13193" y="8549"/>
                  </a:lnTo>
                  <a:lnTo>
                    <a:pt x="13184" y="8556"/>
                  </a:lnTo>
                  <a:lnTo>
                    <a:pt x="13176" y="8563"/>
                  </a:lnTo>
                  <a:lnTo>
                    <a:pt x="13169" y="8571"/>
                  </a:lnTo>
                  <a:lnTo>
                    <a:pt x="13163" y="8579"/>
                  </a:lnTo>
                  <a:lnTo>
                    <a:pt x="13157" y="8589"/>
                  </a:lnTo>
                  <a:lnTo>
                    <a:pt x="13153" y="8598"/>
                  </a:lnTo>
                  <a:lnTo>
                    <a:pt x="13149" y="8608"/>
                  </a:lnTo>
                  <a:lnTo>
                    <a:pt x="13146" y="8618"/>
                  </a:lnTo>
                  <a:lnTo>
                    <a:pt x="13145" y="8628"/>
                  </a:lnTo>
                  <a:lnTo>
                    <a:pt x="13144" y="8640"/>
                  </a:lnTo>
                  <a:lnTo>
                    <a:pt x="13145" y="8650"/>
                  </a:lnTo>
                  <a:lnTo>
                    <a:pt x="13146" y="8661"/>
                  </a:lnTo>
                  <a:lnTo>
                    <a:pt x="13148" y="8671"/>
                  </a:lnTo>
                  <a:lnTo>
                    <a:pt x="13153" y="8681"/>
                  </a:lnTo>
                  <a:lnTo>
                    <a:pt x="13157" y="8691"/>
                  </a:lnTo>
                  <a:lnTo>
                    <a:pt x="13163" y="8701"/>
                  </a:lnTo>
                  <a:lnTo>
                    <a:pt x="13170" y="8710"/>
                  </a:lnTo>
                  <a:lnTo>
                    <a:pt x="13176" y="8718"/>
                  </a:lnTo>
                  <a:lnTo>
                    <a:pt x="13184" y="8725"/>
                  </a:lnTo>
                  <a:lnTo>
                    <a:pt x="13193" y="8732"/>
                  </a:lnTo>
                  <a:lnTo>
                    <a:pt x="13202" y="8737"/>
                  </a:lnTo>
                  <a:lnTo>
                    <a:pt x="13212" y="8742"/>
                  </a:lnTo>
                  <a:lnTo>
                    <a:pt x="13221" y="8745"/>
                  </a:lnTo>
                  <a:lnTo>
                    <a:pt x="13231" y="8747"/>
                  </a:lnTo>
                  <a:lnTo>
                    <a:pt x="13243" y="8750"/>
                  </a:lnTo>
                  <a:lnTo>
                    <a:pt x="13253" y="8750"/>
                  </a:lnTo>
                  <a:lnTo>
                    <a:pt x="13264" y="8750"/>
                  </a:lnTo>
                  <a:lnTo>
                    <a:pt x="13274" y="8747"/>
                  </a:lnTo>
                  <a:lnTo>
                    <a:pt x="13285" y="8745"/>
                  </a:lnTo>
                  <a:lnTo>
                    <a:pt x="13295" y="8742"/>
                  </a:lnTo>
                  <a:lnTo>
                    <a:pt x="13305" y="87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AA0BA6BD-F030-921F-39AD-E8406629C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99499" y="941456"/>
              <a:ext cx="377481" cy="349775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905A5144-2DFB-3706-8F60-69A4AED82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75813">
              <a:off x="9795296" y="2270758"/>
              <a:ext cx="603420" cy="55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396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A989ECC3-998B-4D95-0BDB-A321646D62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Google Shape;45;p4">
            <a:extLst>
              <a:ext uri="{FF2B5EF4-FFF2-40B4-BE49-F238E27FC236}">
                <a16:creationId xmlns:a16="http://schemas.microsoft.com/office/drawing/2014/main" id="{1CFA80BA-E3A8-2FE5-D00C-9F7B22794DD1}"/>
              </a:ext>
            </a:extLst>
          </p:cNvPr>
          <p:cNvSpPr txBox="1">
            <a:spLocks/>
          </p:cNvSpPr>
          <p:nvPr/>
        </p:nvSpPr>
        <p:spPr>
          <a:xfrm>
            <a:off x="484553" y="117130"/>
            <a:ext cx="6221046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7558"/>
                </a:solidFill>
                <a:effectLst/>
                <a:uLnTx/>
                <a:uFillTx/>
                <a:latin typeface="Bitter" pitchFamily="2" charset="-18"/>
                <a:cs typeface="Arial"/>
                <a:sym typeface="Arial"/>
              </a:rPr>
              <a:t>METODICKÁ PODPORA NPI ČR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7558"/>
                </a:solidFill>
                <a:effectLst/>
                <a:uLnTx/>
                <a:uFillTx/>
                <a:latin typeface="Bitter" pitchFamily="2" charset="-18"/>
                <a:cs typeface="Arial"/>
                <a:sym typeface="Arial"/>
              </a:rPr>
              <a:t>v digitální oblasti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4416242-7833-F6CF-605D-1E08301C2D52}"/>
              </a:ext>
            </a:extLst>
          </p:cNvPr>
          <p:cNvSpPr txBox="1"/>
          <p:nvPr/>
        </p:nvSpPr>
        <p:spPr>
          <a:xfrm>
            <a:off x="548390" y="5969224"/>
            <a:ext cx="609337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FF7558"/>
                </a:solidFill>
                <a:effectLst/>
                <a:uLnTx/>
                <a:uFillTx/>
                <a:latin typeface="Bitter"/>
                <a:ea typeface="Roboto"/>
                <a:cs typeface="Roboto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digitalizace.rvp.cz</a:t>
            </a: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FF7558"/>
                </a:solidFill>
                <a:effectLst/>
                <a:uLnTx/>
                <a:uFillTx/>
                <a:latin typeface="Bitter"/>
                <a:ea typeface="Roboto"/>
                <a:cs typeface="Roboto"/>
                <a:sym typeface="Arial"/>
              </a:rPr>
              <a:t>  </a:t>
            </a: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FF7558"/>
                </a:solidFill>
                <a:effectLst/>
                <a:uLnTx/>
                <a:uFillTx/>
                <a:latin typeface="Bitter"/>
                <a:cs typeface="Arial"/>
                <a:sym typeface="Arial"/>
              </a:rPr>
              <a:t> 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316829C-E64D-4C3B-1A55-7139612FB5E3}"/>
              </a:ext>
            </a:extLst>
          </p:cNvPr>
          <p:cNvSpPr txBox="1"/>
          <p:nvPr/>
        </p:nvSpPr>
        <p:spPr>
          <a:xfrm>
            <a:off x="482282" y="1475686"/>
            <a:ext cx="6182925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Konzultace, vzdělávání, </a:t>
            </a:r>
            <a:b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</a:b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krátké i dlouhé kurzy, sdílení…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Metodické materiály </a:t>
            </a: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– informace o změnách, materiály pro jednotlivé předměty, návody do hodin…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Roboto" panose="020B060402020202020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Podpora podle rolí </a:t>
            </a: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– vedení škol, koordinátoři změny, učitelé informatiky, učitelé ostatních předmětů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" name="Obrázek 7" descr="Obsah obrázku Lidská tvář, oblečení, osoba, úsměv&#10;&#10;Popis se vygeneroval automaticky.">
            <a:extLst>
              <a:ext uri="{FF2B5EF4-FFF2-40B4-BE49-F238E27FC236}">
                <a16:creationId xmlns:a16="http://schemas.microsoft.com/office/drawing/2014/main" id="{9587F296-93FF-2409-8B63-4EF2A9870F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71" t="-146" r="18908" b="-11"/>
          <a:stretch/>
        </p:blipFill>
        <p:spPr>
          <a:xfrm>
            <a:off x="6817339" y="750"/>
            <a:ext cx="5371883" cy="6855261"/>
          </a:xfrm>
          <a:prstGeom prst="rect">
            <a:avLst/>
          </a:prstGeom>
        </p:spPr>
      </p:pic>
      <p:pic>
        <p:nvPicPr>
          <p:cNvPr id="2" name="Picture 1" descr="Obsah obrázku vzor, čtverec, Grafika, pixel&#10;&#10;Popis se vygeneroval automaticky.">
            <a:extLst>
              <a:ext uri="{FF2B5EF4-FFF2-40B4-BE49-F238E27FC236}">
                <a16:creationId xmlns:a16="http://schemas.microsoft.com/office/drawing/2014/main" id="{8780314F-4E8A-1900-FA86-758A170FC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777" y="5286474"/>
            <a:ext cx="1460183" cy="1486435"/>
          </a:xfrm>
          <a:prstGeom prst="rect">
            <a:avLst/>
          </a:prstGeom>
          <a:ln>
            <a:solidFill>
              <a:srgbClr val="3566FC"/>
            </a:solidFill>
          </a:ln>
        </p:spPr>
      </p:pic>
    </p:spTree>
    <p:extLst>
      <p:ext uri="{BB962C8B-B14F-4D97-AF65-F5344CB8AC3E}">
        <p14:creationId xmlns:p14="http://schemas.microsoft.com/office/powerpoint/2010/main" val="101572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8241B-CB78-77A8-5ED5-F137CC3DE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>
            <a:extLst>
              <a:ext uri="{FF2B5EF4-FFF2-40B4-BE49-F238E27FC236}">
                <a16:creationId xmlns:a16="http://schemas.microsoft.com/office/drawing/2014/main" id="{6CCC6B86-098E-63A6-A4C3-7462E404C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3522" y="1069198"/>
            <a:ext cx="7175215" cy="773458"/>
          </a:xfrm>
        </p:spPr>
        <p:txBody>
          <a:bodyPr/>
          <a:lstStyle/>
          <a:p>
            <a:r>
              <a:rPr lang="pl-PL" sz="2800" b="1" dirty="0">
                <a:latin typeface="Open sans"/>
              </a:rPr>
              <a:t>Jak zjistit a zaznamenat dovednosti</a:t>
            </a:r>
            <a:endParaRPr lang="cs-CZ" sz="2500" dirty="0"/>
          </a:p>
        </p:txBody>
      </p:sp>
      <p:pic>
        <p:nvPicPr>
          <p:cNvPr id="10" name="Obrázek 9" descr="Obsah obrázku Grafika, snímek obrazovky, symbol, logo&#10;&#10;Obsah vygenerovaný umělou inteligencí může být nesprávný.">
            <a:extLst>
              <a:ext uri="{FF2B5EF4-FFF2-40B4-BE49-F238E27FC236}">
                <a16:creationId xmlns:a16="http://schemas.microsoft.com/office/drawing/2014/main" id="{3923E04B-6F79-EA7D-536F-42918FAF8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38" y="1917120"/>
            <a:ext cx="2540000" cy="2540000"/>
          </a:xfrm>
          <a:prstGeom prst="rect">
            <a:avLst/>
          </a:prstGeom>
        </p:spPr>
      </p:pic>
      <p:pic>
        <p:nvPicPr>
          <p:cNvPr id="18" name="Obrázek 17" descr="Obsah obrázku Grafika, symbol, snímek obrazovky, logo&#10;&#10;Obsah vygenerovaný umělou inteligencí může být nesprávný.">
            <a:extLst>
              <a:ext uri="{FF2B5EF4-FFF2-40B4-BE49-F238E27FC236}">
                <a16:creationId xmlns:a16="http://schemas.microsoft.com/office/drawing/2014/main" id="{E352BB99-F5CA-8BDD-C45A-925621D25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90" y="2167831"/>
            <a:ext cx="2540000" cy="2540000"/>
          </a:xfrm>
          <a:prstGeom prst="rect">
            <a:avLst/>
          </a:prstGeom>
        </p:spPr>
      </p:pic>
      <p:pic>
        <p:nvPicPr>
          <p:cNvPr id="20" name="Obrázek 19" descr="Obsah obrázku Grafika, snímek obrazovky, grafický design, Písmo&#10;&#10;Obsah vygenerovaný umělou inteligencí může být nesprávný.">
            <a:extLst>
              <a:ext uri="{FF2B5EF4-FFF2-40B4-BE49-F238E27FC236}">
                <a16:creationId xmlns:a16="http://schemas.microsoft.com/office/drawing/2014/main" id="{E0BC3CC5-1C02-EE28-CC96-DCDAAEF89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18" y="2235564"/>
            <a:ext cx="2540000" cy="2540000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00E5A6BA-78C6-6CBA-C551-11BD53C8A362}"/>
              </a:ext>
            </a:extLst>
          </p:cNvPr>
          <p:cNvSpPr txBox="1"/>
          <p:nvPr/>
        </p:nvSpPr>
        <p:spPr>
          <a:xfrm>
            <a:off x="4553523" y="4439087"/>
            <a:ext cx="164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noProof="0" dirty="0">
                <a:solidFill>
                  <a:srgbClr val="3566FC"/>
                </a:solidFill>
                <a:latin typeface="Open sans"/>
              </a:rPr>
              <a:t>Test digitálních dovedností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D01844D-7E5D-9BB0-3221-A20F1CAD8AFD}"/>
              </a:ext>
            </a:extLst>
          </p:cNvPr>
          <p:cNvSpPr txBox="1"/>
          <p:nvPr/>
        </p:nvSpPr>
        <p:spPr>
          <a:xfrm>
            <a:off x="6775752" y="4715144"/>
            <a:ext cx="207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3566FC"/>
                </a:solidFill>
                <a:latin typeface="Open sans"/>
              </a:rPr>
              <a:t>Europass portfolio pro žáky a učitele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A3903E8B-6BA0-C287-D481-A151CD2A2750}"/>
              </a:ext>
            </a:extLst>
          </p:cNvPr>
          <p:cNvSpPr txBox="1"/>
          <p:nvPr/>
        </p:nvSpPr>
        <p:spPr>
          <a:xfrm>
            <a:off x="9188739" y="4735188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solidFill>
                  <a:srgbClr val="3566FC"/>
                </a:solidFill>
                <a:latin typeface="Open sans"/>
              </a:rPr>
              <a:t>CV, Doklady o stáži </a:t>
            </a:r>
            <a:br>
              <a:rPr lang="pl-PL" sz="1800" dirty="0">
                <a:solidFill>
                  <a:srgbClr val="3566FC"/>
                </a:solidFill>
                <a:latin typeface="Open sans"/>
              </a:rPr>
            </a:br>
            <a:r>
              <a:rPr lang="pl-PL" sz="1800" dirty="0">
                <a:solidFill>
                  <a:srgbClr val="3566FC"/>
                </a:solidFill>
                <a:latin typeface="Open sans"/>
              </a:rPr>
              <a:t>a certifikáty DVPP</a:t>
            </a:r>
          </a:p>
        </p:txBody>
      </p:sp>
      <p:pic>
        <p:nvPicPr>
          <p:cNvPr id="40" name="Obrázek 39" descr="Obsah obrázku Písmo, snímek obrazovky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A64998B4-73FB-56D9-7925-AED7D8348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89" y="6062358"/>
            <a:ext cx="2115820" cy="593852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8AD6345B-4E2F-ACBE-3CBD-39B2A1ABE496}"/>
              </a:ext>
            </a:extLst>
          </p:cNvPr>
          <p:cNvGrpSpPr/>
          <p:nvPr/>
        </p:nvGrpSpPr>
        <p:grpSpPr>
          <a:xfrm>
            <a:off x="522814" y="3259455"/>
            <a:ext cx="2663556" cy="2911378"/>
            <a:chOff x="9528444" y="1956320"/>
            <a:chExt cx="2663556" cy="2911378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5FB2C100-6988-BA82-04EA-483741FA2B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5863" y="3514463"/>
              <a:ext cx="2142861" cy="49351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BD7FA2D7-632D-F684-D871-5052B2626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8444" y="3667524"/>
              <a:ext cx="2663556" cy="615107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4913B46F-BF64-1780-7C28-0230A2C23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1305" y="3894971"/>
              <a:ext cx="2660695" cy="613676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F052505E-E3BF-768E-A534-9D57A35A2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1452" y="4122417"/>
              <a:ext cx="2550548" cy="587927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0E223C26-7876-DE3F-05DA-24B1E47F9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1960" y="4348433"/>
              <a:ext cx="2170040" cy="50066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70B1ABAF-8E36-6E9D-E167-A87A6FD755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3163" y="4587323"/>
              <a:ext cx="1220201" cy="2803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4D7C02E-B382-7504-E69F-58AA50A560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8711" y="2018180"/>
              <a:ext cx="2313088" cy="1725160"/>
            </a:xfrm>
            <a:custGeom>
              <a:avLst/>
              <a:gdLst>
                <a:gd name="T0" fmla="*/ 13812 w 14561"/>
                <a:gd name="T1" fmla="*/ 6652 h 10857"/>
                <a:gd name="T2" fmla="*/ 8618 w 14561"/>
                <a:gd name="T3" fmla="*/ 121 h 10857"/>
                <a:gd name="T4" fmla="*/ 7520 w 14561"/>
                <a:gd name="T5" fmla="*/ 792 h 10857"/>
                <a:gd name="T6" fmla="*/ 2667 w 14561"/>
                <a:gd name="T7" fmla="*/ 3336 h 10857"/>
                <a:gd name="T8" fmla="*/ 1437 w 14561"/>
                <a:gd name="T9" fmla="*/ 3914 h 10857"/>
                <a:gd name="T10" fmla="*/ 205 w 14561"/>
                <a:gd name="T11" fmla="*/ 4556 h 10857"/>
                <a:gd name="T12" fmla="*/ 3728 w 14561"/>
                <a:gd name="T13" fmla="*/ 2743 h 10857"/>
                <a:gd name="T14" fmla="*/ 4911 w 14561"/>
                <a:gd name="T15" fmla="*/ 2030 h 10857"/>
                <a:gd name="T16" fmla="*/ 6141 w 14561"/>
                <a:gd name="T17" fmla="*/ 1306 h 10857"/>
                <a:gd name="T18" fmla="*/ 709 w 14561"/>
                <a:gd name="T19" fmla="*/ 5739 h 10857"/>
                <a:gd name="T20" fmla="*/ 2009 w 14561"/>
                <a:gd name="T21" fmla="*/ 5077 h 10857"/>
                <a:gd name="T22" fmla="*/ 3298 w 14561"/>
                <a:gd name="T23" fmla="*/ 4462 h 10857"/>
                <a:gd name="T24" fmla="*/ 4550 w 14561"/>
                <a:gd name="T25" fmla="*/ 3881 h 10857"/>
                <a:gd name="T26" fmla="*/ 5752 w 14561"/>
                <a:gd name="T27" fmla="*/ 3297 h 10857"/>
                <a:gd name="T28" fmla="*/ 5697 w 14561"/>
                <a:gd name="T29" fmla="*/ 3333 h 10857"/>
                <a:gd name="T30" fmla="*/ 6852 w 14561"/>
                <a:gd name="T31" fmla="*/ 2676 h 10857"/>
                <a:gd name="T32" fmla="*/ 8023 w 14561"/>
                <a:gd name="T33" fmla="*/ 1975 h 10857"/>
                <a:gd name="T34" fmla="*/ 9239 w 14561"/>
                <a:gd name="T35" fmla="*/ 1250 h 10857"/>
                <a:gd name="T36" fmla="*/ 1342 w 14561"/>
                <a:gd name="T37" fmla="*/ 6979 h 10857"/>
                <a:gd name="T38" fmla="*/ 2639 w 14561"/>
                <a:gd name="T39" fmla="*/ 6302 h 10857"/>
                <a:gd name="T40" fmla="*/ 3934 w 14561"/>
                <a:gd name="T41" fmla="*/ 5675 h 10857"/>
                <a:gd name="T42" fmla="*/ 5199 w 14561"/>
                <a:gd name="T43" fmla="*/ 5088 h 10857"/>
                <a:gd name="T44" fmla="*/ 6415 w 14561"/>
                <a:gd name="T45" fmla="*/ 4508 h 10857"/>
                <a:gd name="T46" fmla="*/ 6370 w 14561"/>
                <a:gd name="T47" fmla="*/ 4553 h 10857"/>
                <a:gd name="T48" fmla="*/ 7523 w 14561"/>
                <a:gd name="T49" fmla="*/ 3911 h 10857"/>
                <a:gd name="T50" fmla="*/ 8687 w 14561"/>
                <a:gd name="T51" fmla="*/ 3222 h 10857"/>
                <a:gd name="T52" fmla="*/ 9888 w 14561"/>
                <a:gd name="T53" fmla="*/ 2499 h 10857"/>
                <a:gd name="T54" fmla="*/ 1977 w 14561"/>
                <a:gd name="T55" fmla="*/ 8222 h 10857"/>
                <a:gd name="T56" fmla="*/ 3270 w 14561"/>
                <a:gd name="T57" fmla="*/ 7532 h 10857"/>
                <a:gd name="T58" fmla="*/ 4568 w 14561"/>
                <a:gd name="T59" fmla="*/ 6891 h 10857"/>
                <a:gd name="T60" fmla="*/ 5844 w 14561"/>
                <a:gd name="T61" fmla="*/ 6294 h 10857"/>
                <a:gd name="T62" fmla="*/ 7074 w 14561"/>
                <a:gd name="T63" fmla="*/ 5716 h 10857"/>
                <a:gd name="T64" fmla="*/ 8257 w 14561"/>
                <a:gd name="T65" fmla="*/ 5123 h 10857"/>
                <a:gd name="T66" fmla="*/ 8194 w 14561"/>
                <a:gd name="T67" fmla="*/ 5142 h 10857"/>
                <a:gd name="T68" fmla="*/ 9353 w 14561"/>
                <a:gd name="T69" fmla="*/ 4465 h 10857"/>
                <a:gd name="T70" fmla="*/ 10541 w 14561"/>
                <a:gd name="T71" fmla="*/ 3748 h 10857"/>
                <a:gd name="T72" fmla="*/ 2617 w 14561"/>
                <a:gd name="T73" fmla="*/ 9468 h 10857"/>
                <a:gd name="T74" fmla="*/ 3900 w 14561"/>
                <a:gd name="T75" fmla="*/ 8767 h 10857"/>
                <a:gd name="T76" fmla="*/ 5200 w 14561"/>
                <a:gd name="T77" fmla="*/ 8111 h 10857"/>
                <a:gd name="T78" fmla="*/ 6485 w 14561"/>
                <a:gd name="T79" fmla="*/ 7503 h 10857"/>
                <a:gd name="T80" fmla="*/ 7729 w 14561"/>
                <a:gd name="T81" fmla="*/ 6924 h 10857"/>
                <a:gd name="T82" fmla="*/ 8925 w 14561"/>
                <a:gd name="T83" fmla="*/ 6337 h 10857"/>
                <a:gd name="T84" fmla="*/ 8867 w 14561"/>
                <a:gd name="T85" fmla="*/ 6367 h 10857"/>
                <a:gd name="T86" fmla="*/ 10022 w 14561"/>
                <a:gd name="T87" fmla="*/ 5705 h 10857"/>
                <a:gd name="T88" fmla="*/ 11199 w 14561"/>
                <a:gd name="T89" fmla="*/ 4997 h 10857"/>
                <a:gd name="T90" fmla="*/ 3261 w 14561"/>
                <a:gd name="T91" fmla="*/ 10716 h 10857"/>
                <a:gd name="T92" fmla="*/ 4531 w 14561"/>
                <a:gd name="T93" fmla="*/ 10005 h 10857"/>
                <a:gd name="T94" fmla="*/ 5830 w 14561"/>
                <a:gd name="T95" fmla="*/ 9335 h 10857"/>
                <a:gd name="T96" fmla="*/ 7122 w 14561"/>
                <a:gd name="T97" fmla="*/ 8714 h 10857"/>
                <a:gd name="T98" fmla="*/ 8381 w 14561"/>
                <a:gd name="T99" fmla="*/ 8130 h 10857"/>
                <a:gd name="T100" fmla="*/ 9590 w 14561"/>
                <a:gd name="T101" fmla="*/ 7549 h 10857"/>
                <a:gd name="T102" fmla="*/ 9539 w 14561"/>
                <a:gd name="T103" fmla="*/ 7589 h 10857"/>
                <a:gd name="T104" fmla="*/ 10693 w 14561"/>
                <a:gd name="T105" fmla="*/ 6941 h 10857"/>
                <a:gd name="T106" fmla="*/ 11861 w 14561"/>
                <a:gd name="T107" fmla="*/ 6245 h 10857"/>
                <a:gd name="T108" fmla="*/ 6361 w 14561"/>
                <a:gd name="T109" fmla="*/ 10661 h 10857"/>
                <a:gd name="T110" fmla="*/ 7618 w 14561"/>
                <a:gd name="T111" fmla="*/ 9943 h 10857"/>
                <a:gd name="T112" fmla="*/ 8913 w 14561"/>
                <a:gd name="T113" fmla="*/ 9259 h 10857"/>
                <a:gd name="T114" fmla="*/ 10210 w 14561"/>
                <a:gd name="T115" fmla="*/ 8625 h 10857"/>
                <a:gd name="T116" fmla="*/ 11481 w 14561"/>
                <a:gd name="T117" fmla="*/ 8034 h 10857"/>
                <a:gd name="T118" fmla="*/ 12703 w 14561"/>
                <a:gd name="T119" fmla="*/ 7455 h 10857"/>
                <a:gd name="T120" fmla="*/ 12078 w 14561"/>
                <a:gd name="T121" fmla="*/ 9389 h 10857"/>
                <a:gd name="T122" fmla="*/ 12015 w 14561"/>
                <a:gd name="T123" fmla="*/ 9402 h 10857"/>
                <a:gd name="T124" fmla="*/ 13176 w 14561"/>
                <a:gd name="T125" fmla="*/ 8718 h 1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1" h="10857">
                  <a:moveTo>
                    <a:pt x="14561" y="8063"/>
                  </a:moveTo>
                  <a:lnTo>
                    <a:pt x="14550" y="8039"/>
                  </a:lnTo>
                  <a:lnTo>
                    <a:pt x="14540" y="8016"/>
                  </a:lnTo>
                  <a:lnTo>
                    <a:pt x="14530" y="7993"/>
                  </a:lnTo>
                  <a:lnTo>
                    <a:pt x="14520" y="7970"/>
                  </a:lnTo>
                  <a:lnTo>
                    <a:pt x="14510" y="7947"/>
                  </a:lnTo>
                  <a:lnTo>
                    <a:pt x="14500" y="7924"/>
                  </a:lnTo>
                  <a:lnTo>
                    <a:pt x="14491" y="7901"/>
                  </a:lnTo>
                  <a:lnTo>
                    <a:pt x="14481" y="7879"/>
                  </a:lnTo>
                  <a:lnTo>
                    <a:pt x="14468" y="7880"/>
                  </a:lnTo>
                  <a:lnTo>
                    <a:pt x="14454" y="7882"/>
                  </a:lnTo>
                  <a:lnTo>
                    <a:pt x="14442" y="7886"/>
                  </a:lnTo>
                  <a:lnTo>
                    <a:pt x="14429" y="7891"/>
                  </a:lnTo>
                  <a:lnTo>
                    <a:pt x="14419" y="7897"/>
                  </a:lnTo>
                  <a:lnTo>
                    <a:pt x="14410" y="7904"/>
                  </a:lnTo>
                  <a:lnTo>
                    <a:pt x="14403" y="7911"/>
                  </a:lnTo>
                  <a:lnTo>
                    <a:pt x="14396" y="7919"/>
                  </a:lnTo>
                  <a:lnTo>
                    <a:pt x="14389" y="7927"/>
                  </a:lnTo>
                  <a:lnTo>
                    <a:pt x="14383" y="7937"/>
                  </a:lnTo>
                  <a:lnTo>
                    <a:pt x="14379" y="7946"/>
                  </a:lnTo>
                  <a:lnTo>
                    <a:pt x="14376" y="7956"/>
                  </a:lnTo>
                  <a:lnTo>
                    <a:pt x="14373" y="7966"/>
                  </a:lnTo>
                  <a:lnTo>
                    <a:pt x="14371" y="7977"/>
                  </a:lnTo>
                  <a:lnTo>
                    <a:pt x="14371" y="7988"/>
                  </a:lnTo>
                  <a:lnTo>
                    <a:pt x="14371" y="7998"/>
                  </a:lnTo>
                  <a:lnTo>
                    <a:pt x="14372" y="8009"/>
                  </a:lnTo>
                  <a:lnTo>
                    <a:pt x="14376" y="8019"/>
                  </a:lnTo>
                  <a:lnTo>
                    <a:pt x="14379" y="8029"/>
                  </a:lnTo>
                  <a:lnTo>
                    <a:pt x="14383" y="8039"/>
                  </a:lnTo>
                  <a:lnTo>
                    <a:pt x="14389" y="8049"/>
                  </a:lnTo>
                  <a:lnTo>
                    <a:pt x="14396" y="8058"/>
                  </a:lnTo>
                  <a:lnTo>
                    <a:pt x="14404" y="8066"/>
                  </a:lnTo>
                  <a:lnTo>
                    <a:pt x="14412" y="8073"/>
                  </a:lnTo>
                  <a:lnTo>
                    <a:pt x="14419" y="8080"/>
                  </a:lnTo>
                  <a:lnTo>
                    <a:pt x="14429" y="8085"/>
                  </a:lnTo>
                  <a:lnTo>
                    <a:pt x="14438" y="8090"/>
                  </a:lnTo>
                  <a:lnTo>
                    <a:pt x="14448" y="8093"/>
                  </a:lnTo>
                  <a:lnTo>
                    <a:pt x="14459" y="8095"/>
                  </a:lnTo>
                  <a:lnTo>
                    <a:pt x="14469" y="8098"/>
                  </a:lnTo>
                  <a:lnTo>
                    <a:pt x="14480" y="8098"/>
                  </a:lnTo>
                  <a:lnTo>
                    <a:pt x="14490" y="8098"/>
                  </a:lnTo>
                  <a:lnTo>
                    <a:pt x="14501" y="8095"/>
                  </a:lnTo>
                  <a:lnTo>
                    <a:pt x="14511" y="8093"/>
                  </a:lnTo>
                  <a:lnTo>
                    <a:pt x="14521" y="8090"/>
                  </a:lnTo>
                  <a:lnTo>
                    <a:pt x="14531" y="8085"/>
                  </a:lnTo>
                  <a:lnTo>
                    <a:pt x="14539" y="8081"/>
                  </a:lnTo>
                  <a:lnTo>
                    <a:pt x="14547" y="8075"/>
                  </a:lnTo>
                  <a:lnTo>
                    <a:pt x="14554" y="8070"/>
                  </a:lnTo>
                  <a:lnTo>
                    <a:pt x="14561" y="8063"/>
                  </a:lnTo>
                  <a:close/>
                  <a:moveTo>
                    <a:pt x="13930" y="6803"/>
                  </a:moveTo>
                  <a:lnTo>
                    <a:pt x="13909" y="6767"/>
                  </a:lnTo>
                  <a:lnTo>
                    <a:pt x="13888" y="6729"/>
                  </a:lnTo>
                  <a:lnTo>
                    <a:pt x="13867" y="6690"/>
                  </a:lnTo>
                  <a:lnTo>
                    <a:pt x="13846" y="6652"/>
                  </a:lnTo>
                  <a:lnTo>
                    <a:pt x="13837" y="6651"/>
                  </a:lnTo>
                  <a:lnTo>
                    <a:pt x="13829" y="6650"/>
                  </a:lnTo>
                  <a:lnTo>
                    <a:pt x="13820" y="6651"/>
                  </a:lnTo>
                  <a:lnTo>
                    <a:pt x="13812" y="6652"/>
                  </a:lnTo>
                  <a:lnTo>
                    <a:pt x="13803" y="6653"/>
                  </a:lnTo>
                  <a:lnTo>
                    <a:pt x="13794" y="6657"/>
                  </a:lnTo>
                  <a:lnTo>
                    <a:pt x="13786" y="6659"/>
                  </a:lnTo>
                  <a:lnTo>
                    <a:pt x="13778" y="6664"/>
                  </a:lnTo>
                  <a:lnTo>
                    <a:pt x="13768" y="6669"/>
                  </a:lnTo>
                  <a:lnTo>
                    <a:pt x="13759" y="6676"/>
                  </a:lnTo>
                  <a:lnTo>
                    <a:pt x="13751" y="6683"/>
                  </a:lnTo>
                  <a:lnTo>
                    <a:pt x="13745" y="6692"/>
                  </a:lnTo>
                  <a:lnTo>
                    <a:pt x="13738" y="6699"/>
                  </a:lnTo>
                  <a:lnTo>
                    <a:pt x="13732" y="6708"/>
                  </a:lnTo>
                  <a:lnTo>
                    <a:pt x="13728" y="6719"/>
                  </a:lnTo>
                  <a:lnTo>
                    <a:pt x="13724" y="6729"/>
                  </a:lnTo>
                  <a:lnTo>
                    <a:pt x="13722" y="6739"/>
                  </a:lnTo>
                  <a:lnTo>
                    <a:pt x="13720" y="6749"/>
                  </a:lnTo>
                  <a:lnTo>
                    <a:pt x="13720" y="6759"/>
                  </a:lnTo>
                  <a:lnTo>
                    <a:pt x="13720" y="6770"/>
                  </a:lnTo>
                  <a:lnTo>
                    <a:pt x="13721" y="6780"/>
                  </a:lnTo>
                  <a:lnTo>
                    <a:pt x="13724" y="6791"/>
                  </a:lnTo>
                  <a:lnTo>
                    <a:pt x="13728" y="6802"/>
                  </a:lnTo>
                  <a:lnTo>
                    <a:pt x="13732" y="6812"/>
                  </a:lnTo>
                  <a:lnTo>
                    <a:pt x="13738" y="6822"/>
                  </a:lnTo>
                  <a:lnTo>
                    <a:pt x="13745" y="6830"/>
                  </a:lnTo>
                  <a:lnTo>
                    <a:pt x="13752" y="6839"/>
                  </a:lnTo>
                  <a:lnTo>
                    <a:pt x="13760" y="6845"/>
                  </a:lnTo>
                  <a:lnTo>
                    <a:pt x="13768" y="6852"/>
                  </a:lnTo>
                  <a:lnTo>
                    <a:pt x="13777" y="6857"/>
                  </a:lnTo>
                  <a:lnTo>
                    <a:pt x="13787" y="6861"/>
                  </a:lnTo>
                  <a:lnTo>
                    <a:pt x="13797" y="6866"/>
                  </a:lnTo>
                  <a:lnTo>
                    <a:pt x="13807" y="6868"/>
                  </a:lnTo>
                  <a:lnTo>
                    <a:pt x="13817" y="6869"/>
                  </a:lnTo>
                  <a:lnTo>
                    <a:pt x="13829" y="6870"/>
                  </a:lnTo>
                  <a:lnTo>
                    <a:pt x="13839" y="6869"/>
                  </a:lnTo>
                  <a:lnTo>
                    <a:pt x="13849" y="6868"/>
                  </a:lnTo>
                  <a:lnTo>
                    <a:pt x="13860" y="6866"/>
                  </a:lnTo>
                  <a:lnTo>
                    <a:pt x="13870" y="6862"/>
                  </a:lnTo>
                  <a:lnTo>
                    <a:pt x="13880" y="6857"/>
                  </a:lnTo>
                  <a:lnTo>
                    <a:pt x="13889" y="6852"/>
                  </a:lnTo>
                  <a:lnTo>
                    <a:pt x="13897" y="6846"/>
                  </a:lnTo>
                  <a:lnTo>
                    <a:pt x="13904" y="6841"/>
                  </a:lnTo>
                  <a:lnTo>
                    <a:pt x="13911" y="6834"/>
                  </a:lnTo>
                  <a:lnTo>
                    <a:pt x="13916" y="6826"/>
                  </a:lnTo>
                  <a:lnTo>
                    <a:pt x="13922" y="6820"/>
                  </a:lnTo>
                  <a:lnTo>
                    <a:pt x="13926" y="6812"/>
                  </a:lnTo>
                  <a:lnTo>
                    <a:pt x="13930" y="6803"/>
                  </a:lnTo>
                  <a:close/>
                  <a:moveTo>
                    <a:pt x="8795" y="0"/>
                  </a:moveTo>
                  <a:lnTo>
                    <a:pt x="8772" y="10"/>
                  </a:lnTo>
                  <a:lnTo>
                    <a:pt x="8747" y="20"/>
                  </a:lnTo>
                  <a:lnTo>
                    <a:pt x="8722" y="30"/>
                  </a:lnTo>
                  <a:lnTo>
                    <a:pt x="8697" y="40"/>
                  </a:lnTo>
                  <a:lnTo>
                    <a:pt x="8671" y="52"/>
                  </a:lnTo>
                  <a:lnTo>
                    <a:pt x="8646" y="63"/>
                  </a:lnTo>
                  <a:lnTo>
                    <a:pt x="8620" y="73"/>
                  </a:lnTo>
                  <a:lnTo>
                    <a:pt x="8593" y="84"/>
                  </a:lnTo>
                  <a:lnTo>
                    <a:pt x="8596" y="90"/>
                  </a:lnTo>
                  <a:lnTo>
                    <a:pt x="8599" y="95"/>
                  </a:lnTo>
                  <a:lnTo>
                    <a:pt x="8605" y="104"/>
                  </a:lnTo>
                  <a:lnTo>
                    <a:pt x="8611" y="113"/>
                  </a:lnTo>
                  <a:lnTo>
                    <a:pt x="8618" y="121"/>
                  </a:lnTo>
                  <a:lnTo>
                    <a:pt x="8626" y="129"/>
                  </a:lnTo>
                  <a:lnTo>
                    <a:pt x="8635" y="135"/>
                  </a:lnTo>
                  <a:lnTo>
                    <a:pt x="8644" y="140"/>
                  </a:lnTo>
                  <a:lnTo>
                    <a:pt x="8654" y="145"/>
                  </a:lnTo>
                  <a:lnTo>
                    <a:pt x="8663" y="148"/>
                  </a:lnTo>
                  <a:lnTo>
                    <a:pt x="8673" y="151"/>
                  </a:lnTo>
                  <a:lnTo>
                    <a:pt x="8684" y="153"/>
                  </a:lnTo>
                  <a:lnTo>
                    <a:pt x="8694" y="154"/>
                  </a:lnTo>
                  <a:lnTo>
                    <a:pt x="8706" y="153"/>
                  </a:lnTo>
                  <a:lnTo>
                    <a:pt x="8716" y="151"/>
                  </a:lnTo>
                  <a:lnTo>
                    <a:pt x="8726" y="149"/>
                  </a:lnTo>
                  <a:lnTo>
                    <a:pt x="8737" y="145"/>
                  </a:lnTo>
                  <a:lnTo>
                    <a:pt x="8747" y="140"/>
                  </a:lnTo>
                  <a:lnTo>
                    <a:pt x="8756" y="135"/>
                  </a:lnTo>
                  <a:lnTo>
                    <a:pt x="8764" y="129"/>
                  </a:lnTo>
                  <a:lnTo>
                    <a:pt x="8772" y="122"/>
                  </a:lnTo>
                  <a:lnTo>
                    <a:pt x="8780" y="114"/>
                  </a:lnTo>
                  <a:lnTo>
                    <a:pt x="8785" y="107"/>
                  </a:lnTo>
                  <a:lnTo>
                    <a:pt x="8791" y="98"/>
                  </a:lnTo>
                  <a:lnTo>
                    <a:pt x="8795" y="89"/>
                  </a:lnTo>
                  <a:lnTo>
                    <a:pt x="8799" y="80"/>
                  </a:lnTo>
                  <a:lnTo>
                    <a:pt x="8802" y="70"/>
                  </a:lnTo>
                  <a:lnTo>
                    <a:pt x="8803" y="61"/>
                  </a:lnTo>
                  <a:lnTo>
                    <a:pt x="8804" y="50"/>
                  </a:lnTo>
                  <a:lnTo>
                    <a:pt x="8805" y="40"/>
                  </a:lnTo>
                  <a:lnTo>
                    <a:pt x="8804" y="30"/>
                  </a:lnTo>
                  <a:lnTo>
                    <a:pt x="8802" y="20"/>
                  </a:lnTo>
                  <a:lnTo>
                    <a:pt x="8800" y="10"/>
                  </a:lnTo>
                  <a:lnTo>
                    <a:pt x="8795" y="0"/>
                  </a:lnTo>
                  <a:close/>
                  <a:moveTo>
                    <a:pt x="7496" y="590"/>
                  </a:moveTo>
                  <a:lnTo>
                    <a:pt x="7465" y="605"/>
                  </a:lnTo>
                  <a:lnTo>
                    <a:pt x="7432" y="621"/>
                  </a:lnTo>
                  <a:lnTo>
                    <a:pt x="7401" y="636"/>
                  </a:lnTo>
                  <a:lnTo>
                    <a:pt x="7368" y="652"/>
                  </a:lnTo>
                  <a:lnTo>
                    <a:pt x="7364" y="663"/>
                  </a:lnTo>
                  <a:lnTo>
                    <a:pt x="7362" y="676"/>
                  </a:lnTo>
                  <a:lnTo>
                    <a:pt x="7359" y="687"/>
                  </a:lnTo>
                  <a:lnTo>
                    <a:pt x="7359" y="699"/>
                  </a:lnTo>
                  <a:lnTo>
                    <a:pt x="7361" y="711"/>
                  </a:lnTo>
                  <a:lnTo>
                    <a:pt x="7363" y="724"/>
                  </a:lnTo>
                  <a:lnTo>
                    <a:pt x="7367" y="735"/>
                  </a:lnTo>
                  <a:lnTo>
                    <a:pt x="7372" y="747"/>
                  </a:lnTo>
                  <a:lnTo>
                    <a:pt x="7377" y="756"/>
                  </a:lnTo>
                  <a:lnTo>
                    <a:pt x="7384" y="765"/>
                  </a:lnTo>
                  <a:lnTo>
                    <a:pt x="7392" y="773"/>
                  </a:lnTo>
                  <a:lnTo>
                    <a:pt x="7400" y="781"/>
                  </a:lnTo>
                  <a:lnTo>
                    <a:pt x="7409" y="787"/>
                  </a:lnTo>
                  <a:lnTo>
                    <a:pt x="7418" y="792"/>
                  </a:lnTo>
                  <a:lnTo>
                    <a:pt x="7427" y="797"/>
                  </a:lnTo>
                  <a:lnTo>
                    <a:pt x="7437" y="800"/>
                  </a:lnTo>
                  <a:lnTo>
                    <a:pt x="7447" y="803"/>
                  </a:lnTo>
                  <a:lnTo>
                    <a:pt x="7457" y="805"/>
                  </a:lnTo>
                  <a:lnTo>
                    <a:pt x="7468" y="806"/>
                  </a:lnTo>
                  <a:lnTo>
                    <a:pt x="7478" y="805"/>
                  </a:lnTo>
                  <a:lnTo>
                    <a:pt x="7489" y="803"/>
                  </a:lnTo>
                  <a:lnTo>
                    <a:pt x="7500" y="801"/>
                  </a:lnTo>
                  <a:lnTo>
                    <a:pt x="7510" y="797"/>
                  </a:lnTo>
                  <a:lnTo>
                    <a:pt x="7520" y="792"/>
                  </a:lnTo>
                  <a:lnTo>
                    <a:pt x="7530" y="787"/>
                  </a:lnTo>
                  <a:lnTo>
                    <a:pt x="7539" y="780"/>
                  </a:lnTo>
                  <a:lnTo>
                    <a:pt x="7547" y="773"/>
                  </a:lnTo>
                  <a:lnTo>
                    <a:pt x="7553" y="765"/>
                  </a:lnTo>
                  <a:lnTo>
                    <a:pt x="7560" y="756"/>
                  </a:lnTo>
                  <a:lnTo>
                    <a:pt x="7566" y="747"/>
                  </a:lnTo>
                  <a:lnTo>
                    <a:pt x="7570" y="737"/>
                  </a:lnTo>
                  <a:lnTo>
                    <a:pt x="7574" y="728"/>
                  </a:lnTo>
                  <a:lnTo>
                    <a:pt x="7576" y="717"/>
                  </a:lnTo>
                  <a:lnTo>
                    <a:pt x="7578" y="707"/>
                  </a:lnTo>
                  <a:lnTo>
                    <a:pt x="7578" y="697"/>
                  </a:lnTo>
                  <a:lnTo>
                    <a:pt x="7578" y="686"/>
                  </a:lnTo>
                  <a:lnTo>
                    <a:pt x="7577" y="676"/>
                  </a:lnTo>
                  <a:lnTo>
                    <a:pt x="7574" y="664"/>
                  </a:lnTo>
                  <a:lnTo>
                    <a:pt x="7570" y="654"/>
                  </a:lnTo>
                  <a:lnTo>
                    <a:pt x="7566" y="644"/>
                  </a:lnTo>
                  <a:lnTo>
                    <a:pt x="7559" y="634"/>
                  </a:lnTo>
                  <a:lnTo>
                    <a:pt x="7552" y="625"/>
                  </a:lnTo>
                  <a:lnTo>
                    <a:pt x="7544" y="617"/>
                  </a:lnTo>
                  <a:lnTo>
                    <a:pt x="7537" y="609"/>
                  </a:lnTo>
                  <a:lnTo>
                    <a:pt x="7526" y="603"/>
                  </a:lnTo>
                  <a:lnTo>
                    <a:pt x="7518" y="597"/>
                  </a:lnTo>
                  <a:lnTo>
                    <a:pt x="7507" y="594"/>
                  </a:lnTo>
                  <a:lnTo>
                    <a:pt x="7496" y="590"/>
                  </a:lnTo>
                  <a:close/>
                  <a:moveTo>
                    <a:pt x="2558" y="3194"/>
                  </a:moveTo>
                  <a:lnTo>
                    <a:pt x="2472" y="3242"/>
                  </a:lnTo>
                  <a:lnTo>
                    <a:pt x="2465" y="3254"/>
                  </a:lnTo>
                  <a:lnTo>
                    <a:pt x="2459" y="3268"/>
                  </a:lnTo>
                  <a:lnTo>
                    <a:pt x="2455" y="3282"/>
                  </a:lnTo>
                  <a:lnTo>
                    <a:pt x="2454" y="3297"/>
                  </a:lnTo>
                  <a:lnTo>
                    <a:pt x="2454" y="3312"/>
                  </a:lnTo>
                  <a:lnTo>
                    <a:pt x="2455" y="3326"/>
                  </a:lnTo>
                  <a:lnTo>
                    <a:pt x="2459" y="3341"/>
                  </a:lnTo>
                  <a:lnTo>
                    <a:pt x="2466" y="3355"/>
                  </a:lnTo>
                  <a:lnTo>
                    <a:pt x="2472" y="3364"/>
                  </a:lnTo>
                  <a:lnTo>
                    <a:pt x="2478" y="3373"/>
                  </a:lnTo>
                  <a:lnTo>
                    <a:pt x="2485" y="3381"/>
                  </a:lnTo>
                  <a:lnTo>
                    <a:pt x="2493" y="3389"/>
                  </a:lnTo>
                  <a:lnTo>
                    <a:pt x="2502" y="3395"/>
                  </a:lnTo>
                  <a:lnTo>
                    <a:pt x="2511" y="3400"/>
                  </a:lnTo>
                  <a:lnTo>
                    <a:pt x="2521" y="3405"/>
                  </a:lnTo>
                  <a:lnTo>
                    <a:pt x="2530" y="3408"/>
                  </a:lnTo>
                  <a:lnTo>
                    <a:pt x="2540" y="3411"/>
                  </a:lnTo>
                  <a:lnTo>
                    <a:pt x="2551" y="3413"/>
                  </a:lnTo>
                  <a:lnTo>
                    <a:pt x="2561" y="3414"/>
                  </a:lnTo>
                  <a:lnTo>
                    <a:pt x="2573" y="3413"/>
                  </a:lnTo>
                  <a:lnTo>
                    <a:pt x="2583" y="3411"/>
                  </a:lnTo>
                  <a:lnTo>
                    <a:pt x="2593" y="3409"/>
                  </a:lnTo>
                  <a:lnTo>
                    <a:pt x="2604" y="3405"/>
                  </a:lnTo>
                  <a:lnTo>
                    <a:pt x="2614" y="3400"/>
                  </a:lnTo>
                  <a:lnTo>
                    <a:pt x="2623" y="3395"/>
                  </a:lnTo>
                  <a:lnTo>
                    <a:pt x="2632" y="3388"/>
                  </a:lnTo>
                  <a:lnTo>
                    <a:pt x="2640" y="3381"/>
                  </a:lnTo>
                  <a:lnTo>
                    <a:pt x="2648" y="3373"/>
                  </a:lnTo>
                  <a:lnTo>
                    <a:pt x="2653" y="3364"/>
                  </a:lnTo>
                  <a:lnTo>
                    <a:pt x="2659" y="3355"/>
                  </a:lnTo>
                  <a:lnTo>
                    <a:pt x="2663" y="3345"/>
                  </a:lnTo>
                  <a:lnTo>
                    <a:pt x="2667" y="3336"/>
                  </a:lnTo>
                  <a:lnTo>
                    <a:pt x="2670" y="3325"/>
                  </a:lnTo>
                  <a:lnTo>
                    <a:pt x="2671" y="3315"/>
                  </a:lnTo>
                  <a:lnTo>
                    <a:pt x="2672" y="3305"/>
                  </a:lnTo>
                  <a:lnTo>
                    <a:pt x="2671" y="3294"/>
                  </a:lnTo>
                  <a:lnTo>
                    <a:pt x="2670" y="3284"/>
                  </a:lnTo>
                  <a:lnTo>
                    <a:pt x="2668" y="3272"/>
                  </a:lnTo>
                  <a:lnTo>
                    <a:pt x="2663" y="3262"/>
                  </a:lnTo>
                  <a:lnTo>
                    <a:pt x="2659" y="3252"/>
                  </a:lnTo>
                  <a:lnTo>
                    <a:pt x="2656" y="3245"/>
                  </a:lnTo>
                  <a:lnTo>
                    <a:pt x="2651" y="3239"/>
                  </a:lnTo>
                  <a:lnTo>
                    <a:pt x="2645" y="3232"/>
                  </a:lnTo>
                  <a:lnTo>
                    <a:pt x="2640" y="3226"/>
                  </a:lnTo>
                  <a:lnTo>
                    <a:pt x="2629" y="3216"/>
                  </a:lnTo>
                  <a:lnTo>
                    <a:pt x="2616" y="3208"/>
                  </a:lnTo>
                  <a:lnTo>
                    <a:pt x="2603" y="3202"/>
                  </a:lnTo>
                  <a:lnTo>
                    <a:pt x="2588" y="3197"/>
                  </a:lnTo>
                  <a:lnTo>
                    <a:pt x="2573" y="3195"/>
                  </a:lnTo>
                  <a:lnTo>
                    <a:pt x="2558" y="3194"/>
                  </a:lnTo>
                  <a:close/>
                  <a:moveTo>
                    <a:pt x="1382" y="3856"/>
                  </a:moveTo>
                  <a:lnTo>
                    <a:pt x="1332" y="3886"/>
                  </a:lnTo>
                  <a:lnTo>
                    <a:pt x="1288" y="3911"/>
                  </a:lnTo>
                  <a:lnTo>
                    <a:pt x="1253" y="3932"/>
                  </a:lnTo>
                  <a:lnTo>
                    <a:pt x="1227" y="3948"/>
                  </a:lnTo>
                  <a:lnTo>
                    <a:pt x="1227" y="3962"/>
                  </a:lnTo>
                  <a:lnTo>
                    <a:pt x="1229" y="3978"/>
                  </a:lnTo>
                  <a:lnTo>
                    <a:pt x="1233" y="3993"/>
                  </a:lnTo>
                  <a:lnTo>
                    <a:pt x="1239" y="4007"/>
                  </a:lnTo>
                  <a:lnTo>
                    <a:pt x="1244" y="4016"/>
                  </a:lnTo>
                  <a:lnTo>
                    <a:pt x="1251" y="4025"/>
                  </a:lnTo>
                  <a:lnTo>
                    <a:pt x="1259" y="4033"/>
                  </a:lnTo>
                  <a:lnTo>
                    <a:pt x="1267" y="4041"/>
                  </a:lnTo>
                  <a:lnTo>
                    <a:pt x="1276" y="4047"/>
                  </a:lnTo>
                  <a:lnTo>
                    <a:pt x="1285" y="4052"/>
                  </a:lnTo>
                  <a:lnTo>
                    <a:pt x="1294" y="4057"/>
                  </a:lnTo>
                  <a:lnTo>
                    <a:pt x="1304" y="4060"/>
                  </a:lnTo>
                  <a:lnTo>
                    <a:pt x="1314" y="4063"/>
                  </a:lnTo>
                  <a:lnTo>
                    <a:pt x="1324" y="4065"/>
                  </a:lnTo>
                  <a:lnTo>
                    <a:pt x="1335" y="4066"/>
                  </a:lnTo>
                  <a:lnTo>
                    <a:pt x="1345" y="4065"/>
                  </a:lnTo>
                  <a:lnTo>
                    <a:pt x="1357" y="4063"/>
                  </a:lnTo>
                  <a:lnTo>
                    <a:pt x="1367" y="4061"/>
                  </a:lnTo>
                  <a:lnTo>
                    <a:pt x="1377" y="4057"/>
                  </a:lnTo>
                  <a:lnTo>
                    <a:pt x="1387" y="4052"/>
                  </a:lnTo>
                  <a:lnTo>
                    <a:pt x="1397" y="4047"/>
                  </a:lnTo>
                  <a:lnTo>
                    <a:pt x="1406" y="4040"/>
                  </a:lnTo>
                  <a:lnTo>
                    <a:pt x="1414" y="4033"/>
                  </a:lnTo>
                  <a:lnTo>
                    <a:pt x="1420" y="4025"/>
                  </a:lnTo>
                  <a:lnTo>
                    <a:pt x="1427" y="4016"/>
                  </a:lnTo>
                  <a:lnTo>
                    <a:pt x="1433" y="4007"/>
                  </a:lnTo>
                  <a:lnTo>
                    <a:pt x="1437" y="3997"/>
                  </a:lnTo>
                  <a:lnTo>
                    <a:pt x="1441" y="3988"/>
                  </a:lnTo>
                  <a:lnTo>
                    <a:pt x="1443" y="3977"/>
                  </a:lnTo>
                  <a:lnTo>
                    <a:pt x="1445" y="3967"/>
                  </a:lnTo>
                  <a:lnTo>
                    <a:pt x="1445" y="3957"/>
                  </a:lnTo>
                  <a:lnTo>
                    <a:pt x="1445" y="3946"/>
                  </a:lnTo>
                  <a:lnTo>
                    <a:pt x="1444" y="3936"/>
                  </a:lnTo>
                  <a:lnTo>
                    <a:pt x="1441" y="3924"/>
                  </a:lnTo>
                  <a:lnTo>
                    <a:pt x="1437" y="3914"/>
                  </a:lnTo>
                  <a:lnTo>
                    <a:pt x="1433" y="3904"/>
                  </a:lnTo>
                  <a:lnTo>
                    <a:pt x="1428" y="3896"/>
                  </a:lnTo>
                  <a:lnTo>
                    <a:pt x="1423" y="3888"/>
                  </a:lnTo>
                  <a:lnTo>
                    <a:pt x="1417" y="3882"/>
                  </a:lnTo>
                  <a:lnTo>
                    <a:pt x="1410" y="3876"/>
                  </a:lnTo>
                  <a:lnTo>
                    <a:pt x="1405" y="3870"/>
                  </a:lnTo>
                  <a:lnTo>
                    <a:pt x="1397" y="3865"/>
                  </a:lnTo>
                  <a:lnTo>
                    <a:pt x="1390" y="3860"/>
                  </a:lnTo>
                  <a:lnTo>
                    <a:pt x="1382" y="3856"/>
                  </a:lnTo>
                  <a:close/>
                  <a:moveTo>
                    <a:pt x="168" y="4516"/>
                  </a:moveTo>
                  <a:lnTo>
                    <a:pt x="147" y="4525"/>
                  </a:lnTo>
                  <a:lnTo>
                    <a:pt x="126" y="4534"/>
                  </a:lnTo>
                  <a:lnTo>
                    <a:pt x="106" y="4544"/>
                  </a:lnTo>
                  <a:lnTo>
                    <a:pt x="84" y="4553"/>
                  </a:lnTo>
                  <a:lnTo>
                    <a:pt x="63" y="4563"/>
                  </a:lnTo>
                  <a:lnTo>
                    <a:pt x="43" y="4572"/>
                  </a:lnTo>
                  <a:lnTo>
                    <a:pt x="22" y="4582"/>
                  </a:lnTo>
                  <a:lnTo>
                    <a:pt x="1" y="4591"/>
                  </a:lnTo>
                  <a:lnTo>
                    <a:pt x="0" y="4600"/>
                  </a:lnTo>
                  <a:lnTo>
                    <a:pt x="0" y="4609"/>
                  </a:lnTo>
                  <a:lnTo>
                    <a:pt x="0" y="4617"/>
                  </a:lnTo>
                  <a:lnTo>
                    <a:pt x="1" y="4626"/>
                  </a:lnTo>
                  <a:lnTo>
                    <a:pt x="3" y="4634"/>
                  </a:lnTo>
                  <a:lnTo>
                    <a:pt x="6" y="4642"/>
                  </a:lnTo>
                  <a:lnTo>
                    <a:pt x="8" y="4650"/>
                  </a:lnTo>
                  <a:lnTo>
                    <a:pt x="13" y="4659"/>
                  </a:lnTo>
                  <a:lnTo>
                    <a:pt x="18" y="4668"/>
                  </a:lnTo>
                  <a:lnTo>
                    <a:pt x="25" y="4677"/>
                  </a:lnTo>
                  <a:lnTo>
                    <a:pt x="32" y="4685"/>
                  </a:lnTo>
                  <a:lnTo>
                    <a:pt x="41" y="4693"/>
                  </a:lnTo>
                  <a:lnTo>
                    <a:pt x="49" y="4699"/>
                  </a:lnTo>
                  <a:lnTo>
                    <a:pt x="58" y="4704"/>
                  </a:lnTo>
                  <a:lnTo>
                    <a:pt x="68" y="4709"/>
                  </a:lnTo>
                  <a:lnTo>
                    <a:pt x="78" y="4712"/>
                  </a:lnTo>
                  <a:lnTo>
                    <a:pt x="88" y="4715"/>
                  </a:lnTo>
                  <a:lnTo>
                    <a:pt x="98" y="4717"/>
                  </a:lnTo>
                  <a:lnTo>
                    <a:pt x="108" y="4718"/>
                  </a:lnTo>
                  <a:lnTo>
                    <a:pt x="119" y="4717"/>
                  </a:lnTo>
                  <a:lnTo>
                    <a:pt x="129" y="4715"/>
                  </a:lnTo>
                  <a:lnTo>
                    <a:pt x="140" y="4713"/>
                  </a:lnTo>
                  <a:lnTo>
                    <a:pt x="151" y="4709"/>
                  </a:lnTo>
                  <a:lnTo>
                    <a:pt x="161" y="4704"/>
                  </a:lnTo>
                  <a:lnTo>
                    <a:pt x="171" y="4699"/>
                  </a:lnTo>
                  <a:lnTo>
                    <a:pt x="179" y="4692"/>
                  </a:lnTo>
                  <a:lnTo>
                    <a:pt x="188" y="4685"/>
                  </a:lnTo>
                  <a:lnTo>
                    <a:pt x="194" y="4677"/>
                  </a:lnTo>
                  <a:lnTo>
                    <a:pt x="201" y="4668"/>
                  </a:lnTo>
                  <a:lnTo>
                    <a:pt x="205" y="4659"/>
                  </a:lnTo>
                  <a:lnTo>
                    <a:pt x="210" y="4649"/>
                  </a:lnTo>
                  <a:lnTo>
                    <a:pt x="214" y="4640"/>
                  </a:lnTo>
                  <a:lnTo>
                    <a:pt x="217" y="4629"/>
                  </a:lnTo>
                  <a:lnTo>
                    <a:pt x="218" y="4619"/>
                  </a:lnTo>
                  <a:lnTo>
                    <a:pt x="219" y="4609"/>
                  </a:lnTo>
                  <a:lnTo>
                    <a:pt x="218" y="4598"/>
                  </a:lnTo>
                  <a:lnTo>
                    <a:pt x="217" y="4588"/>
                  </a:lnTo>
                  <a:lnTo>
                    <a:pt x="214" y="4576"/>
                  </a:lnTo>
                  <a:lnTo>
                    <a:pt x="211" y="4566"/>
                  </a:lnTo>
                  <a:lnTo>
                    <a:pt x="205" y="4556"/>
                  </a:lnTo>
                  <a:lnTo>
                    <a:pt x="199" y="4544"/>
                  </a:lnTo>
                  <a:lnTo>
                    <a:pt x="190" y="4533"/>
                  </a:lnTo>
                  <a:lnTo>
                    <a:pt x="180" y="4524"/>
                  </a:lnTo>
                  <a:lnTo>
                    <a:pt x="168" y="4516"/>
                  </a:lnTo>
                  <a:close/>
                  <a:moveTo>
                    <a:pt x="3840" y="2748"/>
                  </a:moveTo>
                  <a:lnTo>
                    <a:pt x="3850" y="2743"/>
                  </a:lnTo>
                  <a:lnTo>
                    <a:pt x="3859" y="2736"/>
                  </a:lnTo>
                  <a:lnTo>
                    <a:pt x="3867" y="2729"/>
                  </a:lnTo>
                  <a:lnTo>
                    <a:pt x="3874" y="2721"/>
                  </a:lnTo>
                  <a:lnTo>
                    <a:pt x="3881" y="2712"/>
                  </a:lnTo>
                  <a:lnTo>
                    <a:pt x="3886" y="2703"/>
                  </a:lnTo>
                  <a:lnTo>
                    <a:pt x="3891" y="2693"/>
                  </a:lnTo>
                  <a:lnTo>
                    <a:pt x="3894" y="2684"/>
                  </a:lnTo>
                  <a:lnTo>
                    <a:pt x="3896" y="2673"/>
                  </a:lnTo>
                  <a:lnTo>
                    <a:pt x="3897" y="2663"/>
                  </a:lnTo>
                  <a:lnTo>
                    <a:pt x="3898" y="2653"/>
                  </a:lnTo>
                  <a:lnTo>
                    <a:pt x="3898" y="2642"/>
                  </a:lnTo>
                  <a:lnTo>
                    <a:pt x="3896" y="2632"/>
                  </a:lnTo>
                  <a:lnTo>
                    <a:pt x="3894" y="2620"/>
                  </a:lnTo>
                  <a:lnTo>
                    <a:pt x="3891" y="2610"/>
                  </a:lnTo>
                  <a:lnTo>
                    <a:pt x="3886" y="2600"/>
                  </a:lnTo>
                  <a:lnTo>
                    <a:pt x="3879" y="2591"/>
                  </a:lnTo>
                  <a:lnTo>
                    <a:pt x="3874" y="2582"/>
                  </a:lnTo>
                  <a:lnTo>
                    <a:pt x="3866" y="2574"/>
                  </a:lnTo>
                  <a:lnTo>
                    <a:pt x="3858" y="2566"/>
                  </a:lnTo>
                  <a:lnTo>
                    <a:pt x="3849" y="2561"/>
                  </a:lnTo>
                  <a:lnTo>
                    <a:pt x="3840" y="2555"/>
                  </a:lnTo>
                  <a:lnTo>
                    <a:pt x="3831" y="2551"/>
                  </a:lnTo>
                  <a:lnTo>
                    <a:pt x="3821" y="2547"/>
                  </a:lnTo>
                  <a:lnTo>
                    <a:pt x="3811" y="2544"/>
                  </a:lnTo>
                  <a:lnTo>
                    <a:pt x="3801" y="2543"/>
                  </a:lnTo>
                  <a:lnTo>
                    <a:pt x="3790" y="2542"/>
                  </a:lnTo>
                  <a:lnTo>
                    <a:pt x="3780" y="2543"/>
                  </a:lnTo>
                  <a:lnTo>
                    <a:pt x="3768" y="2544"/>
                  </a:lnTo>
                  <a:lnTo>
                    <a:pt x="3758" y="2546"/>
                  </a:lnTo>
                  <a:lnTo>
                    <a:pt x="3748" y="2550"/>
                  </a:lnTo>
                  <a:lnTo>
                    <a:pt x="3738" y="2555"/>
                  </a:lnTo>
                  <a:lnTo>
                    <a:pt x="3728" y="2561"/>
                  </a:lnTo>
                  <a:lnTo>
                    <a:pt x="3719" y="2568"/>
                  </a:lnTo>
                  <a:lnTo>
                    <a:pt x="3711" y="2574"/>
                  </a:lnTo>
                  <a:lnTo>
                    <a:pt x="3705" y="2582"/>
                  </a:lnTo>
                  <a:lnTo>
                    <a:pt x="3698" y="2591"/>
                  </a:lnTo>
                  <a:lnTo>
                    <a:pt x="3692" y="2600"/>
                  </a:lnTo>
                  <a:lnTo>
                    <a:pt x="3688" y="2610"/>
                  </a:lnTo>
                  <a:lnTo>
                    <a:pt x="3684" y="2619"/>
                  </a:lnTo>
                  <a:lnTo>
                    <a:pt x="3682" y="2629"/>
                  </a:lnTo>
                  <a:lnTo>
                    <a:pt x="3680" y="2641"/>
                  </a:lnTo>
                  <a:lnTo>
                    <a:pt x="3680" y="2651"/>
                  </a:lnTo>
                  <a:lnTo>
                    <a:pt x="3680" y="2662"/>
                  </a:lnTo>
                  <a:lnTo>
                    <a:pt x="3681" y="2672"/>
                  </a:lnTo>
                  <a:lnTo>
                    <a:pt x="3684" y="2682"/>
                  </a:lnTo>
                  <a:lnTo>
                    <a:pt x="3688" y="2693"/>
                  </a:lnTo>
                  <a:lnTo>
                    <a:pt x="3692" y="2703"/>
                  </a:lnTo>
                  <a:lnTo>
                    <a:pt x="3698" y="2712"/>
                  </a:lnTo>
                  <a:lnTo>
                    <a:pt x="3705" y="2721"/>
                  </a:lnTo>
                  <a:lnTo>
                    <a:pt x="3712" y="2729"/>
                  </a:lnTo>
                  <a:lnTo>
                    <a:pt x="3720" y="2737"/>
                  </a:lnTo>
                  <a:lnTo>
                    <a:pt x="3728" y="2743"/>
                  </a:lnTo>
                  <a:lnTo>
                    <a:pt x="3737" y="2748"/>
                  </a:lnTo>
                  <a:lnTo>
                    <a:pt x="3747" y="2753"/>
                  </a:lnTo>
                  <a:lnTo>
                    <a:pt x="3757" y="2756"/>
                  </a:lnTo>
                  <a:lnTo>
                    <a:pt x="3767" y="2759"/>
                  </a:lnTo>
                  <a:lnTo>
                    <a:pt x="3777" y="2761"/>
                  </a:lnTo>
                  <a:lnTo>
                    <a:pt x="3789" y="2762"/>
                  </a:lnTo>
                  <a:lnTo>
                    <a:pt x="3799" y="2761"/>
                  </a:lnTo>
                  <a:lnTo>
                    <a:pt x="3809" y="2759"/>
                  </a:lnTo>
                  <a:lnTo>
                    <a:pt x="3820" y="2757"/>
                  </a:lnTo>
                  <a:lnTo>
                    <a:pt x="3830" y="2753"/>
                  </a:lnTo>
                  <a:lnTo>
                    <a:pt x="3840" y="2748"/>
                  </a:lnTo>
                  <a:close/>
                  <a:moveTo>
                    <a:pt x="5067" y="2096"/>
                  </a:moveTo>
                  <a:lnTo>
                    <a:pt x="5076" y="2091"/>
                  </a:lnTo>
                  <a:lnTo>
                    <a:pt x="5085" y="2084"/>
                  </a:lnTo>
                  <a:lnTo>
                    <a:pt x="5093" y="2077"/>
                  </a:lnTo>
                  <a:lnTo>
                    <a:pt x="5101" y="2069"/>
                  </a:lnTo>
                  <a:lnTo>
                    <a:pt x="5107" y="2060"/>
                  </a:lnTo>
                  <a:lnTo>
                    <a:pt x="5112" y="2051"/>
                  </a:lnTo>
                  <a:lnTo>
                    <a:pt x="5117" y="2041"/>
                  </a:lnTo>
                  <a:lnTo>
                    <a:pt x="5120" y="2032"/>
                  </a:lnTo>
                  <a:lnTo>
                    <a:pt x="5122" y="2021"/>
                  </a:lnTo>
                  <a:lnTo>
                    <a:pt x="5125" y="2011"/>
                  </a:lnTo>
                  <a:lnTo>
                    <a:pt x="5125" y="2001"/>
                  </a:lnTo>
                  <a:lnTo>
                    <a:pt x="5125" y="1990"/>
                  </a:lnTo>
                  <a:lnTo>
                    <a:pt x="5124" y="1980"/>
                  </a:lnTo>
                  <a:lnTo>
                    <a:pt x="5120" y="1968"/>
                  </a:lnTo>
                  <a:lnTo>
                    <a:pt x="5117" y="1958"/>
                  </a:lnTo>
                  <a:lnTo>
                    <a:pt x="5112" y="1948"/>
                  </a:lnTo>
                  <a:lnTo>
                    <a:pt x="5107" y="1939"/>
                  </a:lnTo>
                  <a:lnTo>
                    <a:pt x="5100" y="1930"/>
                  </a:lnTo>
                  <a:lnTo>
                    <a:pt x="5093" y="1922"/>
                  </a:lnTo>
                  <a:lnTo>
                    <a:pt x="5084" y="1914"/>
                  </a:lnTo>
                  <a:lnTo>
                    <a:pt x="5076" y="1909"/>
                  </a:lnTo>
                  <a:lnTo>
                    <a:pt x="5067" y="1903"/>
                  </a:lnTo>
                  <a:lnTo>
                    <a:pt x="5057" y="1899"/>
                  </a:lnTo>
                  <a:lnTo>
                    <a:pt x="5047" y="1895"/>
                  </a:lnTo>
                  <a:lnTo>
                    <a:pt x="5037" y="1892"/>
                  </a:lnTo>
                  <a:lnTo>
                    <a:pt x="5027" y="1891"/>
                  </a:lnTo>
                  <a:lnTo>
                    <a:pt x="5017" y="1890"/>
                  </a:lnTo>
                  <a:lnTo>
                    <a:pt x="5006" y="1891"/>
                  </a:lnTo>
                  <a:lnTo>
                    <a:pt x="4996" y="1892"/>
                  </a:lnTo>
                  <a:lnTo>
                    <a:pt x="4985" y="1894"/>
                  </a:lnTo>
                  <a:lnTo>
                    <a:pt x="4974" y="1898"/>
                  </a:lnTo>
                  <a:lnTo>
                    <a:pt x="4964" y="1903"/>
                  </a:lnTo>
                  <a:lnTo>
                    <a:pt x="4954" y="1909"/>
                  </a:lnTo>
                  <a:lnTo>
                    <a:pt x="4946" y="1916"/>
                  </a:lnTo>
                  <a:lnTo>
                    <a:pt x="4937" y="1922"/>
                  </a:lnTo>
                  <a:lnTo>
                    <a:pt x="4931" y="1930"/>
                  </a:lnTo>
                  <a:lnTo>
                    <a:pt x="4924" y="1939"/>
                  </a:lnTo>
                  <a:lnTo>
                    <a:pt x="4920" y="1948"/>
                  </a:lnTo>
                  <a:lnTo>
                    <a:pt x="4915" y="1957"/>
                  </a:lnTo>
                  <a:lnTo>
                    <a:pt x="4911" y="1967"/>
                  </a:lnTo>
                  <a:lnTo>
                    <a:pt x="4908" y="1977"/>
                  </a:lnTo>
                  <a:lnTo>
                    <a:pt x="4907" y="1989"/>
                  </a:lnTo>
                  <a:lnTo>
                    <a:pt x="4906" y="1999"/>
                  </a:lnTo>
                  <a:lnTo>
                    <a:pt x="4906" y="2010"/>
                  </a:lnTo>
                  <a:lnTo>
                    <a:pt x="4908" y="2020"/>
                  </a:lnTo>
                  <a:lnTo>
                    <a:pt x="4911" y="2030"/>
                  </a:lnTo>
                  <a:lnTo>
                    <a:pt x="4914" y="2041"/>
                  </a:lnTo>
                  <a:lnTo>
                    <a:pt x="4918" y="2051"/>
                  </a:lnTo>
                  <a:lnTo>
                    <a:pt x="4925" y="2060"/>
                  </a:lnTo>
                  <a:lnTo>
                    <a:pt x="4931" y="2069"/>
                  </a:lnTo>
                  <a:lnTo>
                    <a:pt x="4939" y="2077"/>
                  </a:lnTo>
                  <a:lnTo>
                    <a:pt x="4946" y="2085"/>
                  </a:lnTo>
                  <a:lnTo>
                    <a:pt x="4955" y="2091"/>
                  </a:lnTo>
                  <a:lnTo>
                    <a:pt x="4964" y="2096"/>
                  </a:lnTo>
                  <a:lnTo>
                    <a:pt x="4973" y="2101"/>
                  </a:lnTo>
                  <a:lnTo>
                    <a:pt x="4983" y="2104"/>
                  </a:lnTo>
                  <a:lnTo>
                    <a:pt x="4993" y="2107"/>
                  </a:lnTo>
                  <a:lnTo>
                    <a:pt x="5005" y="2109"/>
                  </a:lnTo>
                  <a:lnTo>
                    <a:pt x="5015" y="2110"/>
                  </a:lnTo>
                  <a:lnTo>
                    <a:pt x="5025" y="2109"/>
                  </a:lnTo>
                  <a:lnTo>
                    <a:pt x="5036" y="2107"/>
                  </a:lnTo>
                  <a:lnTo>
                    <a:pt x="5046" y="2105"/>
                  </a:lnTo>
                  <a:lnTo>
                    <a:pt x="5056" y="2101"/>
                  </a:lnTo>
                  <a:lnTo>
                    <a:pt x="5067" y="2096"/>
                  </a:lnTo>
                  <a:close/>
                  <a:moveTo>
                    <a:pt x="6294" y="1444"/>
                  </a:moveTo>
                  <a:lnTo>
                    <a:pt x="6304" y="1439"/>
                  </a:lnTo>
                  <a:lnTo>
                    <a:pt x="6312" y="1432"/>
                  </a:lnTo>
                  <a:lnTo>
                    <a:pt x="6321" y="1425"/>
                  </a:lnTo>
                  <a:lnTo>
                    <a:pt x="6327" y="1417"/>
                  </a:lnTo>
                  <a:lnTo>
                    <a:pt x="6334" y="1408"/>
                  </a:lnTo>
                  <a:lnTo>
                    <a:pt x="6338" y="1399"/>
                  </a:lnTo>
                  <a:lnTo>
                    <a:pt x="6343" y="1389"/>
                  </a:lnTo>
                  <a:lnTo>
                    <a:pt x="6346" y="1380"/>
                  </a:lnTo>
                  <a:lnTo>
                    <a:pt x="6350" y="1369"/>
                  </a:lnTo>
                  <a:lnTo>
                    <a:pt x="6351" y="1359"/>
                  </a:lnTo>
                  <a:lnTo>
                    <a:pt x="6352" y="1349"/>
                  </a:lnTo>
                  <a:lnTo>
                    <a:pt x="6351" y="1338"/>
                  </a:lnTo>
                  <a:lnTo>
                    <a:pt x="6350" y="1328"/>
                  </a:lnTo>
                  <a:lnTo>
                    <a:pt x="6347" y="1316"/>
                  </a:lnTo>
                  <a:lnTo>
                    <a:pt x="6344" y="1306"/>
                  </a:lnTo>
                  <a:lnTo>
                    <a:pt x="6338" y="1296"/>
                  </a:lnTo>
                  <a:lnTo>
                    <a:pt x="6333" y="1287"/>
                  </a:lnTo>
                  <a:lnTo>
                    <a:pt x="6326" y="1278"/>
                  </a:lnTo>
                  <a:lnTo>
                    <a:pt x="6319" y="1270"/>
                  </a:lnTo>
                  <a:lnTo>
                    <a:pt x="6312" y="1262"/>
                  </a:lnTo>
                  <a:lnTo>
                    <a:pt x="6303" y="1257"/>
                  </a:lnTo>
                  <a:lnTo>
                    <a:pt x="6294" y="1251"/>
                  </a:lnTo>
                  <a:lnTo>
                    <a:pt x="6285" y="1247"/>
                  </a:lnTo>
                  <a:lnTo>
                    <a:pt x="6275" y="1243"/>
                  </a:lnTo>
                  <a:lnTo>
                    <a:pt x="6264" y="1240"/>
                  </a:lnTo>
                  <a:lnTo>
                    <a:pt x="6253" y="1239"/>
                  </a:lnTo>
                  <a:lnTo>
                    <a:pt x="6243" y="1238"/>
                  </a:lnTo>
                  <a:lnTo>
                    <a:pt x="6233" y="1239"/>
                  </a:lnTo>
                  <a:lnTo>
                    <a:pt x="6222" y="1240"/>
                  </a:lnTo>
                  <a:lnTo>
                    <a:pt x="6212" y="1242"/>
                  </a:lnTo>
                  <a:lnTo>
                    <a:pt x="6201" y="1246"/>
                  </a:lnTo>
                  <a:lnTo>
                    <a:pt x="6191" y="1251"/>
                  </a:lnTo>
                  <a:lnTo>
                    <a:pt x="6182" y="1257"/>
                  </a:lnTo>
                  <a:lnTo>
                    <a:pt x="6173" y="1264"/>
                  </a:lnTo>
                  <a:lnTo>
                    <a:pt x="6165" y="1270"/>
                  </a:lnTo>
                  <a:lnTo>
                    <a:pt x="6157" y="1278"/>
                  </a:lnTo>
                  <a:lnTo>
                    <a:pt x="6151" y="1287"/>
                  </a:lnTo>
                  <a:lnTo>
                    <a:pt x="6146" y="1296"/>
                  </a:lnTo>
                  <a:lnTo>
                    <a:pt x="6141" y="1306"/>
                  </a:lnTo>
                  <a:lnTo>
                    <a:pt x="6138" y="1315"/>
                  </a:lnTo>
                  <a:lnTo>
                    <a:pt x="6134" y="1325"/>
                  </a:lnTo>
                  <a:lnTo>
                    <a:pt x="6133" y="1337"/>
                  </a:lnTo>
                  <a:lnTo>
                    <a:pt x="6132" y="1347"/>
                  </a:lnTo>
                  <a:lnTo>
                    <a:pt x="6133" y="1358"/>
                  </a:lnTo>
                  <a:lnTo>
                    <a:pt x="6134" y="1368"/>
                  </a:lnTo>
                  <a:lnTo>
                    <a:pt x="6137" y="1378"/>
                  </a:lnTo>
                  <a:lnTo>
                    <a:pt x="6141" y="1389"/>
                  </a:lnTo>
                  <a:lnTo>
                    <a:pt x="6146" y="1399"/>
                  </a:lnTo>
                  <a:lnTo>
                    <a:pt x="6151" y="1408"/>
                  </a:lnTo>
                  <a:lnTo>
                    <a:pt x="6158" y="1417"/>
                  </a:lnTo>
                  <a:lnTo>
                    <a:pt x="6165" y="1425"/>
                  </a:lnTo>
                  <a:lnTo>
                    <a:pt x="6173" y="1433"/>
                  </a:lnTo>
                  <a:lnTo>
                    <a:pt x="6182" y="1439"/>
                  </a:lnTo>
                  <a:lnTo>
                    <a:pt x="6191" y="1444"/>
                  </a:lnTo>
                  <a:lnTo>
                    <a:pt x="6201" y="1449"/>
                  </a:lnTo>
                  <a:lnTo>
                    <a:pt x="6211" y="1452"/>
                  </a:lnTo>
                  <a:lnTo>
                    <a:pt x="6221" y="1455"/>
                  </a:lnTo>
                  <a:lnTo>
                    <a:pt x="6231" y="1457"/>
                  </a:lnTo>
                  <a:lnTo>
                    <a:pt x="6241" y="1458"/>
                  </a:lnTo>
                  <a:lnTo>
                    <a:pt x="6252" y="1457"/>
                  </a:lnTo>
                  <a:lnTo>
                    <a:pt x="6262" y="1455"/>
                  </a:lnTo>
                  <a:lnTo>
                    <a:pt x="6273" y="1453"/>
                  </a:lnTo>
                  <a:lnTo>
                    <a:pt x="6284" y="1449"/>
                  </a:lnTo>
                  <a:lnTo>
                    <a:pt x="6294" y="1444"/>
                  </a:lnTo>
                  <a:close/>
                  <a:moveTo>
                    <a:pt x="812" y="5933"/>
                  </a:moveTo>
                  <a:lnTo>
                    <a:pt x="822" y="5926"/>
                  </a:lnTo>
                  <a:lnTo>
                    <a:pt x="830" y="5921"/>
                  </a:lnTo>
                  <a:lnTo>
                    <a:pt x="839" y="5913"/>
                  </a:lnTo>
                  <a:lnTo>
                    <a:pt x="845" y="5905"/>
                  </a:lnTo>
                  <a:lnTo>
                    <a:pt x="852" y="5896"/>
                  </a:lnTo>
                  <a:lnTo>
                    <a:pt x="857" y="5887"/>
                  </a:lnTo>
                  <a:lnTo>
                    <a:pt x="861" y="5878"/>
                  </a:lnTo>
                  <a:lnTo>
                    <a:pt x="866" y="5868"/>
                  </a:lnTo>
                  <a:lnTo>
                    <a:pt x="868" y="5858"/>
                  </a:lnTo>
                  <a:lnTo>
                    <a:pt x="869" y="5848"/>
                  </a:lnTo>
                  <a:lnTo>
                    <a:pt x="870" y="5836"/>
                  </a:lnTo>
                  <a:lnTo>
                    <a:pt x="869" y="5826"/>
                  </a:lnTo>
                  <a:lnTo>
                    <a:pt x="868" y="5815"/>
                  </a:lnTo>
                  <a:lnTo>
                    <a:pt x="866" y="5805"/>
                  </a:lnTo>
                  <a:lnTo>
                    <a:pt x="862" y="5795"/>
                  </a:lnTo>
                  <a:lnTo>
                    <a:pt x="857" y="5784"/>
                  </a:lnTo>
                  <a:lnTo>
                    <a:pt x="851" y="5775"/>
                  </a:lnTo>
                  <a:lnTo>
                    <a:pt x="844" y="5766"/>
                  </a:lnTo>
                  <a:lnTo>
                    <a:pt x="838" y="5758"/>
                  </a:lnTo>
                  <a:lnTo>
                    <a:pt x="830" y="5751"/>
                  </a:lnTo>
                  <a:lnTo>
                    <a:pt x="821" y="5744"/>
                  </a:lnTo>
                  <a:lnTo>
                    <a:pt x="812" y="5739"/>
                  </a:lnTo>
                  <a:lnTo>
                    <a:pt x="803" y="5734"/>
                  </a:lnTo>
                  <a:lnTo>
                    <a:pt x="793" y="5731"/>
                  </a:lnTo>
                  <a:lnTo>
                    <a:pt x="783" y="5729"/>
                  </a:lnTo>
                  <a:lnTo>
                    <a:pt x="771" y="5727"/>
                  </a:lnTo>
                  <a:lnTo>
                    <a:pt x="761" y="5727"/>
                  </a:lnTo>
                  <a:lnTo>
                    <a:pt x="751" y="5727"/>
                  </a:lnTo>
                  <a:lnTo>
                    <a:pt x="740" y="5728"/>
                  </a:lnTo>
                  <a:lnTo>
                    <a:pt x="730" y="5731"/>
                  </a:lnTo>
                  <a:lnTo>
                    <a:pt x="719" y="5734"/>
                  </a:lnTo>
                  <a:lnTo>
                    <a:pt x="709" y="5739"/>
                  </a:lnTo>
                  <a:lnTo>
                    <a:pt x="700" y="5744"/>
                  </a:lnTo>
                  <a:lnTo>
                    <a:pt x="691" y="5751"/>
                  </a:lnTo>
                  <a:lnTo>
                    <a:pt x="683" y="5759"/>
                  </a:lnTo>
                  <a:lnTo>
                    <a:pt x="675" y="5767"/>
                  </a:lnTo>
                  <a:lnTo>
                    <a:pt x="669" y="5775"/>
                  </a:lnTo>
                  <a:lnTo>
                    <a:pt x="664" y="5784"/>
                  </a:lnTo>
                  <a:lnTo>
                    <a:pt x="659" y="5794"/>
                  </a:lnTo>
                  <a:lnTo>
                    <a:pt x="656" y="5804"/>
                  </a:lnTo>
                  <a:lnTo>
                    <a:pt x="654" y="5814"/>
                  </a:lnTo>
                  <a:lnTo>
                    <a:pt x="652" y="5824"/>
                  </a:lnTo>
                  <a:lnTo>
                    <a:pt x="652" y="5834"/>
                  </a:lnTo>
                  <a:lnTo>
                    <a:pt x="652" y="5845"/>
                  </a:lnTo>
                  <a:lnTo>
                    <a:pt x="653" y="5856"/>
                  </a:lnTo>
                  <a:lnTo>
                    <a:pt x="655" y="5867"/>
                  </a:lnTo>
                  <a:lnTo>
                    <a:pt x="659" y="5877"/>
                  </a:lnTo>
                  <a:lnTo>
                    <a:pt x="664" y="5887"/>
                  </a:lnTo>
                  <a:lnTo>
                    <a:pt x="669" y="5897"/>
                  </a:lnTo>
                  <a:lnTo>
                    <a:pt x="676" y="5906"/>
                  </a:lnTo>
                  <a:lnTo>
                    <a:pt x="683" y="5914"/>
                  </a:lnTo>
                  <a:lnTo>
                    <a:pt x="692" y="5921"/>
                  </a:lnTo>
                  <a:lnTo>
                    <a:pt x="700" y="5927"/>
                  </a:lnTo>
                  <a:lnTo>
                    <a:pt x="709" y="5932"/>
                  </a:lnTo>
                  <a:lnTo>
                    <a:pt x="719" y="5936"/>
                  </a:lnTo>
                  <a:lnTo>
                    <a:pt x="729" y="5941"/>
                  </a:lnTo>
                  <a:lnTo>
                    <a:pt x="739" y="5943"/>
                  </a:lnTo>
                  <a:lnTo>
                    <a:pt x="749" y="5944"/>
                  </a:lnTo>
                  <a:lnTo>
                    <a:pt x="759" y="5945"/>
                  </a:lnTo>
                  <a:lnTo>
                    <a:pt x="770" y="5945"/>
                  </a:lnTo>
                  <a:lnTo>
                    <a:pt x="780" y="5943"/>
                  </a:lnTo>
                  <a:lnTo>
                    <a:pt x="792" y="5941"/>
                  </a:lnTo>
                  <a:lnTo>
                    <a:pt x="802" y="5937"/>
                  </a:lnTo>
                  <a:lnTo>
                    <a:pt x="812" y="5933"/>
                  </a:lnTo>
                  <a:close/>
                  <a:moveTo>
                    <a:pt x="2038" y="5281"/>
                  </a:moveTo>
                  <a:lnTo>
                    <a:pt x="2048" y="5274"/>
                  </a:lnTo>
                  <a:lnTo>
                    <a:pt x="2057" y="5269"/>
                  </a:lnTo>
                  <a:lnTo>
                    <a:pt x="2065" y="5261"/>
                  </a:lnTo>
                  <a:lnTo>
                    <a:pt x="2072" y="5253"/>
                  </a:lnTo>
                  <a:lnTo>
                    <a:pt x="2078" y="5244"/>
                  </a:lnTo>
                  <a:lnTo>
                    <a:pt x="2084" y="5235"/>
                  </a:lnTo>
                  <a:lnTo>
                    <a:pt x="2088" y="5226"/>
                  </a:lnTo>
                  <a:lnTo>
                    <a:pt x="2092" y="5216"/>
                  </a:lnTo>
                  <a:lnTo>
                    <a:pt x="2094" y="5206"/>
                  </a:lnTo>
                  <a:lnTo>
                    <a:pt x="2096" y="5196"/>
                  </a:lnTo>
                  <a:lnTo>
                    <a:pt x="2096" y="5185"/>
                  </a:lnTo>
                  <a:lnTo>
                    <a:pt x="2096" y="5174"/>
                  </a:lnTo>
                  <a:lnTo>
                    <a:pt x="2095" y="5163"/>
                  </a:lnTo>
                  <a:lnTo>
                    <a:pt x="2092" y="5153"/>
                  </a:lnTo>
                  <a:lnTo>
                    <a:pt x="2088" y="5143"/>
                  </a:lnTo>
                  <a:lnTo>
                    <a:pt x="2084" y="5133"/>
                  </a:lnTo>
                  <a:lnTo>
                    <a:pt x="2078" y="5123"/>
                  </a:lnTo>
                  <a:lnTo>
                    <a:pt x="2072" y="5114"/>
                  </a:lnTo>
                  <a:lnTo>
                    <a:pt x="2064" y="5106"/>
                  </a:lnTo>
                  <a:lnTo>
                    <a:pt x="2056" y="5099"/>
                  </a:lnTo>
                  <a:lnTo>
                    <a:pt x="2048" y="5092"/>
                  </a:lnTo>
                  <a:lnTo>
                    <a:pt x="2038" y="5087"/>
                  </a:lnTo>
                  <a:lnTo>
                    <a:pt x="2029" y="5082"/>
                  </a:lnTo>
                  <a:lnTo>
                    <a:pt x="2019" y="5079"/>
                  </a:lnTo>
                  <a:lnTo>
                    <a:pt x="2009" y="5077"/>
                  </a:lnTo>
                  <a:lnTo>
                    <a:pt x="1999" y="5075"/>
                  </a:lnTo>
                  <a:lnTo>
                    <a:pt x="1988" y="5075"/>
                  </a:lnTo>
                  <a:lnTo>
                    <a:pt x="1977" y="5075"/>
                  </a:lnTo>
                  <a:lnTo>
                    <a:pt x="1966" y="5076"/>
                  </a:lnTo>
                  <a:lnTo>
                    <a:pt x="1956" y="5079"/>
                  </a:lnTo>
                  <a:lnTo>
                    <a:pt x="1946" y="5082"/>
                  </a:lnTo>
                  <a:lnTo>
                    <a:pt x="1936" y="5087"/>
                  </a:lnTo>
                  <a:lnTo>
                    <a:pt x="1926" y="5092"/>
                  </a:lnTo>
                  <a:lnTo>
                    <a:pt x="1917" y="5099"/>
                  </a:lnTo>
                  <a:lnTo>
                    <a:pt x="1909" y="5107"/>
                  </a:lnTo>
                  <a:lnTo>
                    <a:pt x="1902" y="5115"/>
                  </a:lnTo>
                  <a:lnTo>
                    <a:pt x="1896" y="5123"/>
                  </a:lnTo>
                  <a:lnTo>
                    <a:pt x="1890" y="5132"/>
                  </a:lnTo>
                  <a:lnTo>
                    <a:pt x="1886" y="5142"/>
                  </a:lnTo>
                  <a:lnTo>
                    <a:pt x="1882" y="5152"/>
                  </a:lnTo>
                  <a:lnTo>
                    <a:pt x="1880" y="5162"/>
                  </a:lnTo>
                  <a:lnTo>
                    <a:pt x="1878" y="5172"/>
                  </a:lnTo>
                  <a:lnTo>
                    <a:pt x="1878" y="5182"/>
                  </a:lnTo>
                  <a:lnTo>
                    <a:pt x="1878" y="5193"/>
                  </a:lnTo>
                  <a:lnTo>
                    <a:pt x="1880" y="5204"/>
                  </a:lnTo>
                  <a:lnTo>
                    <a:pt x="1882" y="5215"/>
                  </a:lnTo>
                  <a:lnTo>
                    <a:pt x="1886" y="5225"/>
                  </a:lnTo>
                  <a:lnTo>
                    <a:pt x="1890" y="5235"/>
                  </a:lnTo>
                  <a:lnTo>
                    <a:pt x="1896" y="5245"/>
                  </a:lnTo>
                  <a:lnTo>
                    <a:pt x="1902" y="5254"/>
                  </a:lnTo>
                  <a:lnTo>
                    <a:pt x="1910" y="5262"/>
                  </a:lnTo>
                  <a:lnTo>
                    <a:pt x="1918" y="5269"/>
                  </a:lnTo>
                  <a:lnTo>
                    <a:pt x="1927" y="5275"/>
                  </a:lnTo>
                  <a:lnTo>
                    <a:pt x="1936" y="5280"/>
                  </a:lnTo>
                  <a:lnTo>
                    <a:pt x="1945" y="5284"/>
                  </a:lnTo>
                  <a:lnTo>
                    <a:pt x="1955" y="5289"/>
                  </a:lnTo>
                  <a:lnTo>
                    <a:pt x="1965" y="5291"/>
                  </a:lnTo>
                  <a:lnTo>
                    <a:pt x="1975" y="5292"/>
                  </a:lnTo>
                  <a:lnTo>
                    <a:pt x="1986" y="5293"/>
                  </a:lnTo>
                  <a:lnTo>
                    <a:pt x="1997" y="5293"/>
                  </a:lnTo>
                  <a:lnTo>
                    <a:pt x="2008" y="5291"/>
                  </a:lnTo>
                  <a:lnTo>
                    <a:pt x="2018" y="5289"/>
                  </a:lnTo>
                  <a:lnTo>
                    <a:pt x="2028" y="5286"/>
                  </a:lnTo>
                  <a:lnTo>
                    <a:pt x="2038" y="5281"/>
                  </a:lnTo>
                  <a:close/>
                  <a:moveTo>
                    <a:pt x="3265" y="4629"/>
                  </a:moveTo>
                  <a:lnTo>
                    <a:pt x="3274" y="4622"/>
                  </a:lnTo>
                  <a:lnTo>
                    <a:pt x="3283" y="4617"/>
                  </a:lnTo>
                  <a:lnTo>
                    <a:pt x="3291" y="4609"/>
                  </a:lnTo>
                  <a:lnTo>
                    <a:pt x="3299" y="4601"/>
                  </a:lnTo>
                  <a:lnTo>
                    <a:pt x="3304" y="4592"/>
                  </a:lnTo>
                  <a:lnTo>
                    <a:pt x="3310" y="4583"/>
                  </a:lnTo>
                  <a:lnTo>
                    <a:pt x="3315" y="4574"/>
                  </a:lnTo>
                  <a:lnTo>
                    <a:pt x="3318" y="4564"/>
                  </a:lnTo>
                  <a:lnTo>
                    <a:pt x="3321" y="4554"/>
                  </a:lnTo>
                  <a:lnTo>
                    <a:pt x="3322" y="4544"/>
                  </a:lnTo>
                  <a:lnTo>
                    <a:pt x="3324" y="4533"/>
                  </a:lnTo>
                  <a:lnTo>
                    <a:pt x="3322" y="4522"/>
                  </a:lnTo>
                  <a:lnTo>
                    <a:pt x="3321" y="4511"/>
                  </a:lnTo>
                  <a:lnTo>
                    <a:pt x="3319" y="4501"/>
                  </a:lnTo>
                  <a:lnTo>
                    <a:pt x="3315" y="4491"/>
                  </a:lnTo>
                  <a:lnTo>
                    <a:pt x="3310" y="4481"/>
                  </a:lnTo>
                  <a:lnTo>
                    <a:pt x="3304" y="4471"/>
                  </a:lnTo>
                  <a:lnTo>
                    <a:pt x="3298" y="4462"/>
                  </a:lnTo>
                  <a:lnTo>
                    <a:pt x="3291" y="4454"/>
                  </a:lnTo>
                  <a:lnTo>
                    <a:pt x="3283" y="4447"/>
                  </a:lnTo>
                  <a:lnTo>
                    <a:pt x="3274" y="4440"/>
                  </a:lnTo>
                  <a:lnTo>
                    <a:pt x="3265" y="4435"/>
                  </a:lnTo>
                  <a:lnTo>
                    <a:pt x="3255" y="4430"/>
                  </a:lnTo>
                  <a:lnTo>
                    <a:pt x="3246" y="4427"/>
                  </a:lnTo>
                  <a:lnTo>
                    <a:pt x="3235" y="4425"/>
                  </a:lnTo>
                  <a:lnTo>
                    <a:pt x="3225" y="4423"/>
                  </a:lnTo>
                  <a:lnTo>
                    <a:pt x="3215" y="4423"/>
                  </a:lnTo>
                  <a:lnTo>
                    <a:pt x="3204" y="4423"/>
                  </a:lnTo>
                  <a:lnTo>
                    <a:pt x="3194" y="4424"/>
                  </a:lnTo>
                  <a:lnTo>
                    <a:pt x="3182" y="4427"/>
                  </a:lnTo>
                  <a:lnTo>
                    <a:pt x="3172" y="4430"/>
                  </a:lnTo>
                  <a:lnTo>
                    <a:pt x="3162" y="4435"/>
                  </a:lnTo>
                  <a:lnTo>
                    <a:pt x="3153" y="4440"/>
                  </a:lnTo>
                  <a:lnTo>
                    <a:pt x="3144" y="4447"/>
                  </a:lnTo>
                  <a:lnTo>
                    <a:pt x="3136" y="4455"/>
                  </a:lnTo>
                  <a:lnTo>
                    <a:pt x="3129" y="4463"/>
                  </a:lnTo>
                  <a:lnTo>
                    <a:pt x="3123" y="4471"/>
                  </a:lnTo>
                  <a:lnTo>
                    <a:pt x="3117" y="4480"/>
                  </a:lnTo>
                  <a:lnTo>
                    <a:pt x="3113" y="4490"/>
                  </a:lnTo>
                  <a:lnTo>
                    <a:pt x="3109" y="4500"/>
                  </a:lnTo>
                  <a:lnTo>
                    <a:pt x="3106" y="4510"/>
                  </a:lnTo>
                  <a:lnTo>
                    <a:pt x="3105" y="4520"/>
                  </a:lnTo>
                  <a:lnTo>
                    <a:pt x="3104" y="4530"/>
                  </a:lnTo>
                  <a:lnTo>
                    <a:pt x="3105" y="4541"/>
                  </a:lnTo>
                  <a:lnTo>
                    <a:pt x="3106" y="4552"/>
                  </a:lnTo>
                  <a:lnTo>
                    <a:pt x="3108" y="4563"/>
                  </a:lnTo>
                  <a:lnTo>
                    <a:pt x="3112" y="4573"/>
                  </a:lnTo>
                  <a:lnTo>
                    <a:pt x="3117" y="4583"/>
                  </a:lnTo>
                  <a:lnTo>
                    <a:pt x="3123" y="4593"/>
                  </a:lnTo>
                  <a:lnTo>
                    <a:pt x="3130" y="4602"/>
                  </a:lnTo>
                  <a:lnTo>
                    <a:pt x="3136" y="4610"/>
                  </a:lnTo>
                  <a:lnTo>
                    <a:pt x="3144" y="4617"/>
                  </a:lnTo>
                  <a:lnTo>
                    <a:pt x="3153" y="4623"/>
                  </a:lnTo>
                  <a:lnTo>
                    <a:pt x="3162" y="4628"/>
                  </a:lnTo>
                  <a:lnTo>
                    <a:pt x="3172" y="4632"/>
                  </a:lnTo>
                  <a:lnTo>
                    <a:pt x="3181" y="4637"/>
                  </a:lnTo>
                  <a:lnTo>
                    <a:pt x="3191" y="4639"/>
                  </a:lnTo>
                  <a:lnTo>
                    <a:pt x="3202" y="4640"/>
                  </a:lnTo>
                  <a:lnTo>
                    <a:pt x="3213" y="4641"/>
                  </a:lnTo>
                  <a:lnTo>
                    <a:pt x="3224" y="4641"/>
                  </a:lnTo>
                  <a:lnTo>
                    <a:pt x="3234" y="4639"/>
                  </a:lnTo>
                  <a:lnTo>
                    <a:pt x="3244" y="4637"/>
                  </a:lnTo>
                  <a:lnTo>
                    <a:pt x="3255" y="4634"/>
                  </a:lnTo>
                  <a:lnTo>
                    <a:pt x="3265" y="4629"/>
                  </a:lnTo>
                  <a:close/>
                  <a:moveTo>
                    <a:pt x="4491" y="3977"/>
                  </a:moveTo>
                  <a:lnTo>
                    <a:pt x="4501" y="3970"/>
                  </a:lnTo>
                  <a:lnTo>
                    <a:pt x="4510" y="3965"/>
                  </a:lnTo>
                  <a:lnTo>
                    <a:pt x="4518" y="3957"/>
                  </a:lnTo>
                  <a:lnTo>
                    <a:pt x="4525" y="3949"/>
                  </a:lnTo>
                  <a:lnTo>
                    <a:pt x="4532" y="3940"/>
                  </a:lnTo>
                  <a:lnTo>
                    <a:pt x="4537" y="3931"/>
                  </a:lnTo>
                  <a:lnTo>
                    <a:pt x="4542" y="3922"/>
                  </a:lnTo>
                  <a:lnTo>
                    <a:pt x="4545" y="3912"/>
                  </a:lnTo>
                  <a:lnTo>
                    <a:pt x="4547" y="3902"/>
                  </a:lnTo>
                  <a:lnTo>
                    <a:pt x="4549" y="3892"/>
                  </a:lnTo>
                  <a:lnTo>
                    <a:pt x="4550" y="3881"/>
                  </a:lnTo>
                  <a:lnTo>
                    <a:pt x="4550" y="3870"/>
                  </a:lnTo>
                  <a:lnTo>
                    <a:pt x="4547" y="3859"/>
                  </a:lnTo>
                  <a:lnTo>
                    <a:pt x="4545" y="3849"/>
                  </a:lnTo>
                  <a:lnTo>
                    <a:pt x="4542" y="3839"/>
                  </a:lnTo>
                  <a:lnTo>
                    <a:pt x="4537" y="3829"/>
                  </a:lnTo>
                  <a:lnTo>
                    <a:pt x="4531" y="3819"/>
                  </a:lnTo>
                  <a:lnTo>
                    <a:pt x="4525" y="3810"/>
                  </a:lnTo>
                  <a:lnTo>
                    <a:pt x="4517" y="3802"/>
                  </a:lnTo>
                  <a:lnTo>
                    <a:pt x="4509" y="3795"/>
                  </a:lnTo>
                  <a:lnTo>
                    <a:pt x="4500" y="3789"/>
                  </a:lnTo>
                  <a:lnTo>
                    <a:pt x="4491" y="3783"/>
                  </a:lnTo>
                  <a:lnTo>
                    <a:pt x="4482" y="3778"/>
                  </a:lnTo>
                  <a:lnTo>
                    <a:pt x="4472" y="3775"/>
                  </a:lnTo>
                  <a:lnTo>
                    <a:pt x="4462" y="3773"/>
                  </a:lnTo>
                  <a:lnTo>
                    <a:pt x="4452" y="3771"/>
                  </a:lnTo>
                  <a:lnTo>
                    <a:pt x="4441" y="3771"/>
                  </a:lnTo>
                  <a:lnTo>
                    <a:pt x="4431" y="3771"/>
                  </a:lnTo>
                  <a:lnTo>
                    <a:pt x="4420" y="3772"/>
                  </a:lnTo>
                  <a:lnTo>
                    <a:pt x="4410" y="3775"/>
                  </a:lnTo>
                  <a:lnTo>
                    <a:pt x="4399" y="3778"/>
                  </a:lnTo>
                  <a:lnTo>
                    <a:pt x="4389" y="3783"/>
                  </a:lnTo>
                  <a:lnTo>
                    <a:pt x="4379" y="3789"/>
                  </a:lnTo>
                  <a:lnTo>
                    <a:pt x="4370" y="3795"/>
                  </a:lnTo>
                  <a:lnTo>
                    <a:pt x="4362" y="3803"/>
                  </a:lnTo>
                  <a:lnTo>
                    <a:pt x="4356" y="3811"/>
                  </a:lnTo>
                  <a:lnTo>
                    <a:pt x="4349" y="3819"/>
                  </a:lnTo>
                  <a:lnTo>
                    <a:pt x="4343" y="3828"/>
                  </a:lnTo>
                  <a:lnTo>
                    <a:pt x="4339" y="3838"/>
                  </a:lnTo>
                  <a:lnTo>
                    <a:pt x="4336" y="3848"/>
                  </a:lnTo>
                  <a:lnTo>
                    <a:pt x="4333" y="3858"/>
                  </a:lnTo>
                  <a:lnTo>
                    <a:pt x="4331" y="3868"/>
                  </a:lnTo>
                  <a:lnTo>
                    <a:pt x="4331" y="3878"/>
                  </a:lnTo>
                  <a:lnTo>
                    <a:pt x="4331" y="3890"/>
                  </a:lnTo>
                  <a:lnTo>
                    <a:pt x="4332" y="3900"/>
                  </a:lnTo>
                  <a:lnTo>
                    <a:pt x="4336" y="3911"/>
                  </a:lnTo>
                  <a:lnTo>
                    <a:pt x="4339" y="3921"/>
                  </a:lnTo>
                  <a:lnTo>
                    <a:pt x="4343" y="3931"/>
                  </a:lnTo>
                  <a:lnTo>
                    <a:pt x="4349" y="3941"/>
                  </a:lnTo>
                  <a:lnTo>
                    <a:pt x="4356" y="3950"/>
                  </a:lnTo>
                  <a:lnTo>
                    <a:pt x="4364" y="3958"/>
                  </a:lnTo>
                  <a:lnTo>
                    <a:pt x="4371" y="3965"/>
                  </a:lnTo>
                  <a:lnTo>
                    <a:pt x="4379" y="3971"/>
                  </a:lnTo>
                  <a:lnTo>
                    <a:pt x="4388" y="3976"/>
                  </a:lnTo>
                  <a:lnTo>
                    <a:pt x="4398" y="3980"/>
                  </a:lnTo>
                  <a:lnTo>
                    <a:pt x="4408" y="3985"/>
                  </a:lnTo>
                  <a:lnTo>
                    <a:pt x="4419" y="3987"/>
                  </a:lnTo>
                  <a:lnTo>
                    <a:pt x="4429" y="3988"/>
                  </a:lnTo>
                  <a:lnTo>
                    <a:pt x="4440" y="3989"/>
                  </a:lnTo>
                  <a:lnTo>
                    <a:pt x="4450" y="3989"/>
                  </a:lnTo>
                  <a:lnTo>
                    <a:pt x="4460" y="3987"/>
                  </a:lnTo>
                  <a:lnTo>
                    <a:pt x="4471" y="3985"/>
                  </a:lnTo>
                  <a:lnTo>
                    <a:pt x="4481" y="3982"/>
                  </a:lnTo>
                  <a:lnTo>
                    <a:pt x="4491" y="3977"/>
                  </a:lnTo>
                  <a:close/>
                  <a:moveTo>
                    <a:pt x="5719" y="3325"/>
                  </a:moveTo>
                  <a:lnTo>
                    <a:pt x="5728" y="3318"/>
                  </a:lnTo>
                  <a:lnTo>
                    <a:pt x="5737" y="3313"/>
                  </a:lnTo>
                  <a:lnTo>
                    <a:pt x="5744" y="3305"/>
                  </a:lnTo>
                  <a:lnTo>
                    <a:pt x="5752" y="3297"/>
                  </a:lnTo>
                  <a:lnTo>
                    <a:pt x="5758" y="3288"/>
                  </a:lnTo>
                  <a:lnTo>
                    <a:pt x="5763" y="3279"/>
                  </a:lnTo>
                  <a:lnTo>
                    <a:pt x="5768" y="3270"/>
                  </a:lnTo>
                  <a:lnTo>
                    <a:pt x="5771" y="3260"/>
                  </a:lnTo>
                  <a:lnTo>
                    <a:pt x="5774" y="3250"/>
                  </a:lnTo>
                  <a:lnTo>
                    <a:pt x="5776" y="3240"/>
                  </a:lnTo>
                  <a:lnTo>
                    <a:pt x="5776" y="3229"/>
                  </a:lnTo>
                  <a:lnTo>
                    <a:pt x="5776" y="3218"/>
                  </a:lnTo>
                  <a:lnTo>
                    <a:pt x="5775" y="3207"/>
                  </a:lnTo>
                  <a:lnTo>
                    <a:pt x="5771" y="3197"/>
                  </a:lnTo>
                  <a:lnTo>
                    <a:pt x="5768" y="3187"/>
                  </a:lnTo>
                  <a:lnTo>
                    <a:pt x="5763" y="3177"/>
                  </a:lnTo>
                  <a:lnTo>
                    <a:pt x="5758" y="3167"/>
                  </a:lnTo>
                  <a:lnTo>
                    <a:pt x="5751" y="3158"/>
                  </a:lnTo>
                  <a:lnTo>
                    <a:pt x="5744" y="3150"/>
                  </a:lnTo>
                  <a:lnTo>
                    <a:pt x="5735" y="3143"/>
                  </a:lnTo>
                  <a:lnTo>
                    <a:pt x="5728" y="3137"/>
                  </a:lnTo>
                  <a:lnTo>
                    <a:pt x="5719" y="3131"/>
                  </a:lnTo>
                  <a:lnTo>
                    <a:pt x="5709" y="3126"/>
                  </a:lnTo>
                  <a:lnTo>
                    <a:pt x="5698" y="3123"/>
                  </a:lnTo>
                  <a:lnTo>
                    <a:pt x="5688" y="3121"/>
                  </a:lnTo>
                  <a:lnTo>
                    <a:pt x="5678" y="3119"/>
                  </a:lnTo>
                  <a:lnTo>
                    <a:pt x="5668" y="3119"/>
                  </a:lnTo>
                  <a:lnTo>
                    <a:pt x="5657" y="3119"/>
                  </a:lnTo>
                  <a:lnTo>
                    <a:pt x="5647" y="3120"/>
                  </a:lnTo>
                  <a:lnTo>
                    <a:pt x="5636" y="3123"/>
                  </a:lnTo>
                  <a:lnTo>
                    <a:pt x="5626" y="3126"/>
                  </a:lnTo>
                  <a:lnTo>
                    <a:pt x="5616" y="3131"/>
                  </a:lnTo>
                  <a:lnTo>
                    <a:pt x="5605" y="3137"/>
                  </a:lnTo>
                  <a:lnTo>
                    <a:pt x="5598" y="3143"/>
                  </a:lnTo>
                  <a:lnTo>
                    <a:pt x="5589" y="3151"/>
                  </a:lnTo>
                  <a:lnTo>
                    <a:pt x="5582" y="3159"/>
                  </a:lnTo>
                  <a:lnTo>
                    <a:pt x="5575" y="3167"/>
                  </a:lnTo>
                  <a:lnTo>
                    <a:pt x="5571" y="3176"/>
                  </a:lnTo>
                  <a:lnTo>
                    <a:pt x="5566" y="3186"/>
                  </a:lnTo>
                  <a:lnTo>
                    <a:pt x="5562" y="3196"/>
                  </a:lnTo>
                  <a:lnTo>
                    <a:pt x="5559" y="3206"/>
                  </a:lnTo>
                  <a:lnTo>
                    <a:pt x="5558" y="3216"/>
                  </a:lnTo>
                  <a:lnTo>
                    <a:pt x="5557" y="3226"/>
                  </a:lnTo>
                  <a:lnTo>
                    <a:pt x="5557" y="3238"/>
                  </a:lnTo>
                  <a:lnTo>
                    <a:pt x="5559" y="3248"/>
                  </a:lnTo>
                  <a:lnTo>
                    <a:pt x="5562" y="3259"/>
                  </a:lnTo>
                  <a:lnTo>
                    <a:pt x="5565" y="3269"/>
                  </a:lnTo>
                  <a:lnTo>
                    <a:pt x="5571" y="3279"/>
                  </a:lnTo>
                  <a:lnTo>
                    <a:pt x="5576" y="3289"/>
                  </a:lnTo>
                  <a:lnTo>
                    <a:pt x="5583" y="3298"/>
                  </a:lnTo>
                  <a:lnTo>
                    <a:pt x="5590" y="3306"/>
                  </a:lnTo>
                  <a:lnTo>
                    <a:pt x="5598" y="3313"/>
                  </a:lnTo>
                  <a:lnTo>
                    <a:pt x="5607" y="3319"/>
                  </a:lnTo>
                  <a:lnTo>
                    <a:pt x="5616" y="3324"/>
                  </a:lnTo>
                  <a:lnTo>
                    <a:pt x="5625" y="3328"/>
                  </a:lnTo>
                  <a:lnTo>
                    <a:pt x="5635" y="3333"/>
                  </a:lnTo>
                  <a:lnTo>
                    <a:pt x="5645" y="3335"/>
                  </a:lnTo>
                  <a:lnTo>
                    <a:pt x="5656" y="3336"/>
                  </a:lnTo>
                  <a:lnTo>
                    <a:pt x="5666" y="3337"/>
                  </a:lnTo>
                  <a:lnTo>
                    <a:pt x="5676" y="3337"/>
                  </a:lnTo>
                  <a:lnTo>
                    <a:pt x="5687" y="3335"/>
                  </a:lnTo>
                  <a:lnTo>
                    <a:pt x="5697" y="3333"/>
                  </a:lnTo>
                  <a:lnTo>
                    <a:pt x="5709" y="3330"/>
                  </a:lnTo>
                  <a:lnTo>
                    <a:pt x="5719" y="3325"/>
                  </a:lnTo>
                  <a:close/>
                  <a:moveTo>
                    <a:pt x="6945" y="2673"/>
                  </a:moveTo>
                  <a:lnTo>
                    <a:pt x="6955" y="2666"/>
                  </a:lnTo>
                  <a:lnTo>
                    <a:pt x="6963" y="2661"/>
                  </a:lnTo>
                  <a:lnTo>
                    <a:pt x="6972" y="2653"/>
                  </a:lnTo>
                  <a:lnTo>
                    <a:pt x="6978" y="2645"/>
                  </a:lnTo>
                  <a:lnTo>
                    <a:pt x="6985" y="2636"/>
                  </a:lnTo>
                  <a:lnTo>
                    <a:pt x="6990" y="2627"/>
                  </a:lnTo>
                  <a:lnTo>
                    <a:pt x="6994" y="2618"/>
                  </a:lnTo>
                  <a:lnTo>
                    <a:pt x="6999" y="2608"/>
                  </a:lnTo>
                  <a:lnTo>
                    <a:pt x="7001" y="2598"/>
                  </a:lnTo>
                  <a:lnTo>
                    <a:pt x="7002" y="2588"/>
                  </a:lnTo>
                  <a:lnTo>
                    <a:pt x="7003" y="2577"/>
                  </a:lnTo>
                  <a:lnTo>
                    <a:pt x="7002" y="2566"/>
                  </a:lnTo>
                  <a:lnTo>
                    <a:pt x="7001" y="2555"/>
                  </a:lnTo>
                  <a:lnTo>
                    <a:pt x="6999" y="2545"/>
                  </a:lnTo>
                  <a:lnTo>
                    <a:pt x="6995" y="2535"/>
                  </a:lnTo>
                  <a:lnTo>
                    <a:pt x="6990" y="2525"/>
                  </a:lnTo>
                  <a:lnTo>
                    <a:pt x="6984" y="2515"/>
                  </a:lnTo>
                  <a:lnTo>
                    <a:pt x="6977" y="2506"/>
                  </a:lnTo>
                  <a:lnTo>
                    <a:pt x="6971" y="2498"/>
                  </a:lnTo>
                  <a:lnTo>
                    <a:pt x="6963" y="2491"/>
                  </a:lnTo>
                  <a:lnTo>
                    <a:pt x="6954" y="2485"/>
                  </a:lnTo>
                  <a:lnTo>
                    <a:pt x="6945" y="2479"/>
                  </a:lnTo>
                  <a:lnTo>
                    <a:pt x="6936" y="2474"/>
                  </a:lnTo>
                  <a:lnTo>
                    <a:pt x="6926" y="2471"/>
                  </a:lnTo>
                  <a:lnTo>
                    <a:pt x="6916" y="2469"/>
                  </a:lnTo>
                  <a:lnTo>
                    <a:pt x="6904" y="2467"/>
                  </a:lnTo>
                  <a:lnTo>
                    <a:pt x="6894" y="2467"/>
                  </a:lnTo>
                  <a:lnTo>
                    <a:pt x="6884" y="2467"/>
                  </a:lnTo>
                  <a:lnTo>
                    <a:pt x="6873" y="2468"/>
                  </a:lnTo>
                  <a:lnTo>
                    <a:pt x="6863" y="2471"/>
                  </a:lnTo>
                  <a:lnTo>
                    <a:pt x="6852" y="2474"/>
                  </a:lnTo>
                  <a:lnTo>
                    <a:pt x="6842" y="2479"/>
                  </a:lnTo>
                  <a:lnTo>
                    <a:pt x="6833" y="2485"/>
                  </a:lnTo>
                  <a:lnTo>
                    <a:pt x="6824" y="2491"/>
                  </a:lnTo>
                  <a:lnTo>
                    <a:pt x="6816" y="2499"/>
                  </a:lnTo>
                  <a:lnTo>
                    <a:pt x="6808" y="2507"/>
                  </a:lnTo>
                  <a:lnTo>
                    <a:pt x="6802" y="2515"/>
                  </a:lnTo>
                  <a:lnTo>
                    <a:pt x="6797" y="2524"/>
                  </a:lnTo>
                  <a:lnTo>
                    <a:pt x="6792" y="2534"/>
                  </a:lnTo>
                  <a:lnTo>
                    <a:pt x="6789" y="2544"/>
                  </a:lnTo>
                  <a:lnTo>
                    <a:pt x="6786" y="2554"/>
                  </a:lnTo>
                  <a:lnTo>
                    <a:pt x="6785" y="2564"/>
                  </a:lnTo>
                  <a:lnTo>
                    <a:pt x="6783" y="2574"/>
                  </a:lnTo>
                  <a:lnTo>
                    <a:pt x="6785" y="2586"/>
                  </a:lnTo>
                  <a:lnTo>
                    <a:pt x="6786" y="2596"/>
                  </a:lnTo>
                  <a:lnTo>
                    <a:pt x="6788" y="2607"/>
                  </a:lnTo>
                  <a:lnTo>
                    <a:pt x="6792" y="2617"/>
                  </a:lnTo>
                  <a:lnTo>
                    <a:pt x="6797" y="2627"/>
                  </a:lnTo>
                  <a:lnTo>
                    <a:pt x="6802" y="2637"/>
                  </a:lnTo>
                  <a:lnTo>
                    <a:pt x="6809" y="2646"/>
                  </a:lnTo>
                  <a:lnTo>
                    <a:pt x="6816" y="2654"/>
                  </a:lnTo>
                  <a:lnTo>
                    <a:pt x="6825" y="2661"/>
                  </a:lnTo>
                  <a:lnTo>
                    <a:pt x="6833" y="2667"/>
                  </a:lnTo>
                  <a:lnTo>
                    <a:pt x="6842" y="2672"/>
                  </a:lnTo>
                  <a:lnTo>
                    <a:pt x="6852" y="2676"/>
                  </a:lnTo>
                  <a:lnTo>
                    <a:pt x="6862" y="2681"/>
                  </a:lnTo>
                  <a:lnTo>
                    <a:pt x="6872" y="2683"/>
                  </a:lnTo>
                  <a:lnTo>
                    <a:pt x="6882" y="2684"/>
                  </a:lnTo>
                  <a:lnTo>
                    <a:pt x="6892" y="2685"/>
                  </a:lnTo>
                  <a:lnTo>
                    <a:pt x="6903" y="2685"/>
                  </a:lnTo>
                  <a:lnTo>
                    <a:pt x="6913" y="2683"/>
                  </a:lnTo>
                  <a:lnTo>
                    <a:pt x="6925" y="2681"/>
                  </a:lnTo>
                  <a:lnTo>
                    <a:pt x="6935" y="2678"/>
                  </a:lnTo>
                  <a:lnTo>
                    <a:pt x="6945" y="2673"/>
                  </a:lnTo>
                  <a:close/>
                  <a:moveTo>
                    <a:pt x="8171" y="2021"/>
                  </a:moveTo>
                  <a:lnTo>
                    <a:pt x="8181" y="2014"/>
                  </a:lnTo>
                  <a:lnTo>
                    <a:pt x="8190" y="2009"/>
                  </a:lnTo>
                  <a:lnTo>
                    <a:pt x="8198" y="2001"/>
                  </a:lnTo>
                  <a:lnTo>
                    <a:pt x="8205" y="1993"/>
                  </a:lnTo>
                  <a:lnTo>
                    <a:pt x="8211" y="1984"/>
                  </a:lnTo>
                  <a:lnTo>
                    <a:pt x="8217" y="1975"/>
                  </a:lnTo>
                  <a:lnTo>
                    <a:pt x="8221" y="1966"/>
                  </a:lnTo>
                  <a:lnTo>
                    <a:pt x="8225" y="1956"/>
                  </a:lnTo>
                  <a:lnTo>
                    <a:pt x="8227" y="1946"/>
                  </a:lnTo>
                  <a:lnTo>
                    <a:pt x="8229" y="1936"/>
                  </a:lnTo>
                  <a:lnTo>
                    <a:pt x="8229" y="1925"/>
                  </a:lnTo>
                  <a:lnTo>
                    <a:pt x="8229" y="1914"/>
                  </a:lnTo>
                  <a:lnTo>
                    <a:pt x="8228" y="1903"/>
                  </a:lnTo>
                  <a:lnTo>
                    <a:pt x="8225" y="1893"/>
                  </a:lnTo>
                  <a:lnTo>
                    <a:pt x="8221" y="1883"/>
                  </a:lnTo>
                  <a:lnTo>
                    <a:pt x="8217" y="1873"/>
                  </a:lnTo>
                  <a:lnTo>
                    <a:pt x="8211" y="1863"/>
                  </a:lnTo>
                  <a:lnTo>
                    <a:pt x="8205" y="1854"/>
                  </a:lnTo>
                  <a:lnTo>
                    <a:pt x="8197" y="1846"/>
                  </a:lnTo>
                  <a:lnTo>
                    <a:pt x="8189" y="1839"/>
                  </a:lnTo>
                  <a:lnTo>
                    <a:pt x="8181" y="1833"/>
                  </a:lnTo>
                  <a:lnTo>
                    <a:pt x="8171" y="1827"/>
                  </a:lnTo>
                  <a:lnTo>
                    <a:pt x="8162" y="1822"/>
                  </a:lnTo>
                  <a:lnTo>
                    <a:pt x="8152" y="1819"/>
                  </a:lnTo>
                  <a:lnTo>
                    <a:pt x="8142" y="1817"/>
                  </a:lnTo>
                  <a:lnTo>
                    <a:pt x="8132" y="1815"/>
                  </a:lnTo>
                  <a:lnTo>
                    <a:pt x="8121" y="1815"/>
                  </a:lnTo>
                  <a:lnTo>
                    <a:pt x="8110" y="1815"/>
                  </a:lnTo>
                  <a:lnTo>
                    <a:pt x="8099" y="1816"/>
                  </a:lnTo>
                  <a:lnTo>
                    <a:pt x="8089" y="1819"/>
                  </a:lnTo>
                  <a:lnTo>
                    <a:pt x="8079" y="1822"/>
                  </a:lnTo>
                  <a:lnTo>
                    <a:pt x="8069" y="1827"/>
                  </a:lnTo>
                  <a:lnTo>
                    <a:pt x="8059" y="1833"/>
                  </a:lnTo>
                  <a:lnTo>
                    <a:pt x="8050" y="1839"/>
                  </a:lnTo>
                  <a:lnTo>
                    <a:pt x="8042" y="1847"/>
                  </a:lnTo>
                  <a:lnTo>
                    <a:pt x="8035" y="1855"/>
                  </a:lnTo>
                  <a:lnTo>
                    <a:pt x="8029" y="1863"/>
                  </a:lnTo>
                  <a:lnTo>
                    <a:pt x="8023" y="1872"/>
                  </a:lnTo>
                  <a:lnTo>
                    <a:pt x="8019" y="1882"/>
                  </a:lnTo>
                  <a:lnTo>
                    <a:pt x="8015" y="1892"/>
                  </a:lnTo>
                  <a:lnTo>
                    <a:pt x="8013" y="1902"/>
                  </a:lnTo>
                  <a:lnTo>
                    <a:pt x="8011" y="1912"/>
                  </a:lnTo>
                  <a:lnTo>
                    <a:pt x="8011" y="1922"/>
                  </a:lnTo>
                  <a:lnTo>
                    <a:pt x="8011" y="1934"/>
                  </a:lnTo>
                  <a:lnTo>
                    <a:pt x="8013" y="1944"/>
                  </a:lnTo>
                  <a:lnTo>
                    <a:pt x="8015" y="1955"/>
                  </a:lnTo>
                  <a:lnTo>
                    <a:pt x="8019" y="1965"/>
                  </a:lnTo>
                  <a:lnTo>
                    <a:pt x="8023" y="1975"/>
                  </a:lnTo>
                  <a:lnTo>
                    <a:pt x="8029" y="1985"/>
                  </a:lnTo>
                  <a:lnTo>
                    <a:pt x="8035" y="1994"/>
                  </a:lnTo>
                  <a:lnTo>
                    <a:pt x="8043" y="2002"/>
                  </a:lnTo>
                  <a:lnTo>
                    <a:pt x="8051" y="2009"/>
                  </a:lnTo>
                  <a:lnTo>
                    <a:pt x="8060" y="2015"/>
                  </a:lnTo>
                  <a:lnTo>
                    <a:pt x="8069" y="2020"/>
                  </a:lnTo>
                  <a:lnTo>
                    <a:pt x="8078" y="2024"/>
                  </a:lnTo>
                  <a:lnTo>
                    <a:pt x="8088" y="2029"/>
                  </a:lnTo>
                  <a:lnTo>
                    <a:pt x="8098" y="2031"/>
                  </a:lnTo>
                  <a:lnTo>
                    <a:pt x="8108" y="2032"/>
                  </a:lnTo>
                  <a:lnTo>
                    <a:pt x="8119" y="2033"/>
                  </a:lnTo>
                  <a:lnTo>
                    <a:pt x="8129" y="2033"/>
                  </a:lnTo>
                  <a:lnTo>
                    <a:pt x="8141" y="2031"/>
                  </a:lnTo>
                  <a:lnTo>
                    <a:pt x="8151" y="2029"/>
                  </a:lnTo>
                  <a:lnTo>
                    <a:pt x="8161" y="2026"/>
                  </a:lnTo>
                  <a:lnTo>
                    <a:pt x="8171" y="2021"/>
                  </a:lnTo>
                  <a:close/>
                  <a:moveTo>
                    <a:pt x="9398" y="1369"/>
                  </a:moveTo>
                  <a:lnTo>
                    <a:pt x="9407" y="1362"/>
                  </a:lnTo>
                  <a:lnTo>
                    <a:pt x="9416" y="1357"/>
                  </a:lnTo>
                  <a:lnTo>
                    <a:pt x="9424" y="1349"/>
                  </a:lnTo>
                  <a:lnTo>
                    <a:pt x="9432" y="1341"/>
                  </a:lnTo>
                  <a:lnTo>
                    <a:pt x="9437" y="1332"/>
                  </a:lnTo>
                  <a:lnTo>
                    <a:pt x="9443" y="1323"/>
                  </a:lnTo>
                  <a:lnTo>
                    <a:pt x="9448" y="1314"/>
                  </a:lnTo>
                  <a:lnTo>
                    <a:pt x="9451" y="1304"/>
                  </a:lnTo>
                  <a:lnTo>
                    <a:pt x="9454" y="1294"/>
                  </a:lnTo>
                  <a:lnTo>
                    <a:pt x="9455" y="1284"/>
                  </a:lnTo>
                  <a:lnTo>
                    <a:pt x="9456" y="1273"/>
                  </a:lnTo>
                  <a:lnTo>
                    <a:pt x="9455" y="1262"/>
                  </a:lnTo>
                  <a:lnTo>
                    <a:pt x="9454" y="1251"/>
                  </a:lnTo>
                  <a:lnTo>
                    <a:pt x="9452" y="1241"/>
                  </a:lnTo>
                  <a:lnTo>
                    <a:pt x="9448" y="1231"/>
                  </a:lnTo>
                  <a:lnTo>
                    <a:pt x="9443" y="1221"/>
                  </a:lnTo>
                  <a:lnTo>
                    <a:pt x="9437" y="1211"/>
                  </a:lnTo>
                  <a:lnTo>
                    <a:pt x="9431" y="1202"/>
                  </a:lnTo>
                  <a:lnTo>
                    <a:pt x="9424" y="1194"/>
                  </a:lnTo>
                  <a:lnTo>
                    <a:pt x="9416" y="1187"/>
                  </a:lnTo>
                  <a:lnTo>
                    <a:pt x="9407" y="1181"/>
                  </a:lnTo>
                  <a:lnTo>
                    <a:pt x="9398" y="1175"/>
                  </a:lnTo>
                  <a:lnTo>
                    <a:pt x="9388" y="1170"/>
                  </a:lnTo>
                  <a:lnTo>
                    <a:pt x="9379" y="1167"/>
                  </a:lnTo>
                  <a:lnTo>
                    <a:pt x="9368" y="1165"/>
                  </a:lnTo>
                  <a:lnTo>
                    <a:pt x="9358" y="1163"/>
                  </a:lnTo>
                  <a:lnTo>
                    <a:pt x="9348" y="1163"/>
                  </a:lnTo>
                  <a:lnTo>
                    <a:pt x="9337" y="1163"/>
                  </a:lnTo>
                  <a:lnTo>
                    <a:pt x="9326" y="1164"/>
                  </a:lnTo>
                  <a:lnTo>
                    <a:pt x="9315" y="1167"/>
                  </a:lnTo>
                  <a:lnTo>
                    <a:pt x="9305" y="1170"/>
                  </a:lnTo>
                  <a:lnTo>
                    <a:pt x="9295" y="1175"/>
                  </a:lnTo>
                  <a:lnTo>
                    <a:pt x="9286" y="1181"/>
                  </a:lnTo>
                  <a:lnTo>
                    <a:pt x="9277" y="1187"/>
                  </a:lnTo>
                  <a:lnTo>
                    <a:pt x="9269" y="1195"/>
                  </a:lnTo>
                  <a:lnTo>
                    <a:pt x="9261" y="1203"/>
                  </a:lnTo>
                  <a:lnTo>
                    <a:pt x="9256" y="1211"/>
                  </a:lnTo>
                  <a:lnTo>
                    <a:pt x="9250" y="1220"/>
                  </a:lnTo>
                  <a:lnTo>
                    <a:pt x="9246" y="1230"/>
                  </a:lnTo>
                  <a:lnTo>
                    <a:pt x="9242" y="1240"/>
                  </a:lnTo>
                  <a:lnTo>
                    <a:pt x="9239" y="1250"/>
                  </a:lnTo>
                  <a:lnTo>
                    <a:pt x="9238" y="1260"/>
                  </a:lnTo>
                  <a:lnTo>
                    <a:pt x="9237" y="1270"/>
                  </a:lnTo>
                  <a:lnTo>
                    <a:pt x="9238" y="1282"/>
                  </a:lnTo>
                  <a:lnTo>
                    <a:pt x="9239" y="1292"/>
                  </a:lnTo>
                  <a:lnTo>
                    <a:pt x="9241" y="1303"/>
                  </a:lnTo>
                  <a:lnTo>
                    <a:pt x="9245" y="1313"/>
                  </a:lnTo>
                  <a:lnTo>
                    <a:pt x="9250" y="1323"/>
                  </a:lnTo>
                  <a:lnTo>
                    <a:pt x="9256" y="1333"/>
                  </a:lnTo>
                  <a:lnTo>
                    <a:pt x="9263" y="1342"/>
                  </a:lnTo>
                  <a:lnTo>
                    <a:pt x="9269" y="1350"/>
                  </a:lnTo>
                  <a:lnTo>
                    <a:pt x="9277" y="1357"/>
                  </a:lnTo>
                  <a:lnTo>
                    <a:pt x="9286" y="1363"/>
                  </a:lnTo>
                  <a:lnTo>
                    <a:pt x="9295" y="1368"/>
                  </a:lnTo>
                  <a:lnTo>
                    <a:pt x="9305" y="1374"/>
                  </a:lnTo>
                  <a:lnTo>
                    <a:pt x="9314" y="1377"/>
                  </a:lnTo>
                  <a:lnTo>
                    <a:pt x="9324" y="1379"/>
                  </a:lnTo>
                  <a:lnTo>
                    <a:pt x="9335" y="1380"/>
                  </a:lnTo>
                  <a:lnTo>
                    <a:pt x="9346" y="1381"/>
                  </a:lnTo>
                  <a:lnTo>
                    <a:pt x="9357" y="1381"/>
                  </a:lnTo>
                  <a:lnTo>
                    <a:pt x="9367" y="1379"/>
                  </a:lnTo>
                  <a:lnTo>
                    <a:pt x="9377" y="1377"/>
                  </a:lnTo>
                  <a:lnTo>
                    <a:pt x="9388" y="1374"/>
                  </a:lnTo>
                  <a:lnTo>
                    <a:pt x="9398" y="1369"/>
                  </a:lnTo>
                  <a:close/>
                  <a:moveTo>
                    <a:pt x="1463" y="7161"/>
                  </a:moveTo>
                  <a:lnTo>
                    <a:pt x="1473" y="7155"/>
                  </a:lnTo>
                  <a:lnTo>
                    <a:pt x="1481" y="7148"/>
                  </a:lnTo>
                  <a:lnTo>
                    <a:pt x="1490" y="7140"/>
                  </a:lnTo>
                  <a:lnTo>
                    <a:pt x="1497" y="7133"/>
                  </a:lnTo>
                  <a:lnTo>
                    <a:pt x="1503" y="7125"/>
                  </a:lnTo>
                  <a:lnTo>
                    <a:pt x="1508" y="7116"/>
                  </a:lnTo>
                  <a:lnTo>
                    <a:pt x="1512" y="7106"/>
                  </a:lnTo>
                  <a:lnTo>
                    <a:pt x="1517" y="7096"/>
                  </a:lnTo>
                  <a:lnTo>
                    <a:pt x="1519" y="7085"/>
                  </a:lnTo>
                  <a:lnTo>
                    <a:pt x="1520" y="7075"/>
                  </a:lnTo>
                  <a:lnTo>
                    <a:pt x="1521" y="7065"/>
                  </a:lnTo>
                  <a:lnTo>
                    <a:pt x="1520" y="7054"/>
                  </a:lnTo>
                  <a:lnTo>
                    <a:pt x="1519" y="7044"/>
                  </a:lnTo>
                  <a:lnTo>
                    <a:pt x="1517" y="7033"/>
                  </a:lnTo>
                  <a:lnTo>
                    <a:pt x="1513" y="7023"/>
                  </a:lnTo>
                  <a:lnTo>
                    <a:pt x="1508" y="7013"/>
                  </a:lnTo>
                  <a:lnTo>
                    <a:pt x="1502" y="7002"/>
                  </a:lnTo>
                  <a:lnTo>
                    <a:pt x="1496" y="6993"/>
                  </a:lnTo>
                  <a:lnTo>
                    <a:pt x="1489" y="6986"/>
                  </a:lnTo>
                  <a:lnTo>
                    <a:pt x="1481" y="6979"/>
                  </a:lnTo>
                  <a:lnTo>
                    <a:pt x="1472" y="6972"/>
                  </a:lnTo>
                  <a:lnTo>
                    <a:pt x="1463" y="6967"/>
                  </a:lnTo>
                  <a:lnTo>
                    <a:pt x="1454" y="6962"/>
                  </a:lnTo>
                  <a:lnTo>
                    <a:pt x="1444" y="6959"/>
                  </a:lnTo>
                  <a:lnTo>
                    <a:pt x="1434" y="6956"/>
                  </a:lnTo>
                  <a:lnTo>
                    <a:pt x="1423" y="6955"/>
                  </a:lnTo>
                  <a:lnTo>
                    <a:pt x="1413" y="6954"/>
                  </a:lnTo>
                  <a:lnTo>
                    <a:pt x="1402" y="6954"/>
                  </a:lnTo>
                  <a:lnTo>
                    <a:pt x="1391" y="6956"/>
                  </a:lnTo>
                  <a:lnTo>
                    <a:pt x="1381" y="6959"/>
                  </a:lnTo>
                  <a:lnTo>
                    <a:pt x="1370" y="6962"/>
                  </a:lnTo>
                  <a:lnTo>
                    <a:pt x="1360" y="6967"/>
                  </a:lnTo>
                  <a:lnTo>
                    <a:pt x="1351" y="6973"/>
                  </a:lnTo>
                  <a:lnTo>
                    <a:pt x="1342" y="6979"/>
                  </a:lnTo>
                  <a:lnTo>
                    <a:pt x="1334" y="6987"/>
                  </a:lnTo>
                  <a:lnTo>
                    <a:pt x="1326" y="6995"/>
                  </a:lnTo>
                  <a:lnTo>
                    <a:pt x="1321" y="7004"/>
                  </a:lnTo>
                  <a:lnTo>
                    <a:pt x="1315" y="7013"/>
                  </a:lnTo>
                  <a:lnTo>
                    <a:pt x="1311" y="7022"/>
                  </a:lnTo>
                  <a:lnTo>
                    <a:pt x="1307" y="7032"/>
                  </a:lnTo>
                  <a:lnTo>
                    <a:pt x="1305" y="7042"/>
                  </a:lnTo>
                  <a:lnTo>
                    <a:pt x="1303" y="7052"/>
                  </a:lnTo>
                  <a:lnTo>
                    <a:pt x="1303" y="7063"/>
                  </a:lnTo>
                  <a:lnTo>
                    <a:pt x="1303" y="7073"/>
                  </a:lnTo>
                  <a:lnTo>
                    <a:pt x="1304" y="7084"/>
                  </a:lnTo>
                  <a:lnTo>
                    <a:pt x="1306" y="7094"/>
                  </a:lnTo>
                  <a:lnTo>
                    <a:pt x="1311" y="7105"/>
                  </a:lnTo>
                  <a:lnTo>
                    <a:pt x="1315" y="7115"/>
                  </a:lnTo>
                  <a:lnTo>
                    <a:pt x="1321" y="7125"/>
                  </a:lnTo>
                  <a:lnTo>
                    <a:pt x="1327" y="7134"/>
                  </a:lnTo>
                  <a:lnTo>
                    <a:pt x="1334" y="7142"/>
                  </a:lnTo>
                  <a:lnTo>
                    <a:pt x="1343" y="7148"/>
                  </a:lnTo>
                  <a:lnTo>
                    <a:pt x="1351" y="7155"/>
                  </a:lnTo>
                  <a:lnTo>
                    <a:pt x="1360" y="7161"/>
                  </a:lnTo>
                  <a:lnTo>
                    <a:pt x="1370" y="7165"/>
                  </a:lnTo>
                  <a:lnTo>
                    <a:pt x="1380" y="7169"/>
                  </a:lnTo>
                  <a:lnTo>
                    <a:pt x="1390" y="7171"/>
                  </a:lnTo>
                  <a:lnTo>
                    <a:pt x="1400" y="7173"/>
                  </a:lnTo>
                  <a:lnTo>
                    <a:pt x="1410" y="7173"/>
                  </a:lnTo>
                  <a:lnTo>
                    <a:pt x="1422" y="7173"/>
                  </a:lnTo>
                  <a:lnTo>
                    <a:pt x="1432" y="7172"/>
                  </a:lnTo>
                  <a:lnTo>
                    <a:pt x="1443" y="7169"/>
                  </a:lnTo>
                  <a:lnTo>
                    <a:pt x="1453" y="7165"/>
                  </a:lnTo>
                  <a:lnTo>
                    <a:pt x="1463" y="7161"/>
                  </a:lnTo>
                  <a:close/>
                  <a:moveTo>
                    <a:pt x="2689" y="6509"/>
                  </a:moveTo>
                  <a:lnTo>
                    <a:pt x="2699" y="6503"/>
                  </a:lnTo>
                  <a:lnTo>
                    <a:pt x="2708" y="6496"/>
                  </a:lnTo>
                  <a:lnTo>
                    <a:pt x="2716" y="6488"/>
                  </a:lnTo>
                  <a:lnTo>
                    <a:pt x="2723" y="6481"/>
                  </a:lnTo>
                  <a:lnTo>
                    <a:pt x="2729" y="6473"/>
                  </a:lnTo>
                  <a:lnTo>
                    <a:pt x="2735" y="6464"/>
                  </a:lnTo>
                  <a:lnTo>
                    <a:pt x="2740" y="6454"/>
                  </a:lnTo>
                  <a:lnTo>
                    <a:pt x="2743" y="6444"/>
                  </a:lnTo>
                  <a:lnTo>
                    <a:pt x="2745" y="6434"/>
                  </a:lnTo>
                  <a:lnTo>
                    <a:pt x="2747" y="6423"/>
                  </a:lnTo>
                  <a:lnTo>
                    <a:pt x="2747" y="6412"/>
                  </a:lnTo>
                  <a:lnTo>
                    <a:pt x="2747" y="6402"/>
                  </a:lnTo>
                  <a:lnTo>
                    <a:pt x="2746" y="6392"/>
                  </a:lnTo>
                  <a:lnTo>
                    <a:pt x="2743" y="6381"/>
                  </a:lnTo>
                  <a:lnTo>
                    <a:pt x="2740" y="6371"/>
                  </a:lnTo>
                  <a:lnTo>
                    <a:pt x="2735" y="6361"/>
                  </a:lnTo>
                  <a:lnTo>
                    <a:pt x="2729" y="6350"/>
                  </a:lnTo>
                  <a:lnTo>
                    <a:pt x="2723" y="6341"/>
                  </a:lnTo>
                  <a:lnTo>
                    <a:pt x="2715" y="6334"/>
                  </a:lnTo>
                  <a:lnTo>
                    <a:pt x="2707" y="6327"/>
                  </a:lnTo>
                  <a:lnTo>
                    <a:pt x="2699" y="6320"/>
                  </a:lnTo>
                  <a:lnTo>
                    <a:pt x="2690" y="6315"/>
                  </a:lnTo>
                  <a:lnTo>
                    <a:pt x="2680" y="6310"/>
                  </a:lnTo>
                  <a:lnTo>
                    <a:pt x="2670" y="6307"/>
                  </a:lnTo>
                  <a:lnTo>
                    <a:pt x="2660" y="6304"/>
                  </a:lnTo>
                  <a:lnTo>
                    <a:pt x="2650" y="6303"/>
                  </a:lnTo>
                  <a:lnTo>
                    <a:pt x="2639" y="6302"/>
                  </a:lnTo>
                  <a:lnTo>
                    <a:pt x="2629" y="6302"/>
                  </a:lnTo>
                  <a:lnTo>
                    <a:pt x="2619" y="6304"/>
                  </a:lnTo>
                  <a:lnTo>
                    <a:pt x="2607" y="6307"/>
                  </a:lnTo>
                  <a:lnTo>
                    <a:pt x="2597" y="6310"/>
                  </a:lnTo>
                  <a:lnTo>
                    <a:pt x="2587" y="6315"/>
                  </a:lnTo>
                  <a:lnTo>
                    <a:pt x="2577" y="6321"/>
                  </a:lnTo>
                  <a:lnTo>
                    <a:pt x="2568" y="6327"/>
                  </a:lnTo>
                  <a:lnTo>
                    <a:pt x="2560" y="6335"/>
                  </a:lnTo>
                  <a:lnTo>
                    <a:pt x="2554" y="6343"/>
                  </a:lnTo>
                  <a:lnTo>
                    <a:pt x="2547" y="6352"/>
                  </a:lnTo>
                  <a:lnTo>
                    <a:pt x="2541" y="6361"/>
                  </a:lnTo>
                  <a:lnTo>
                    <a:pt x="2537" y="6370"/>
                  </a:lnTo>
                  <a:lnTo>
                    <a:pt x="2533" y="6380"/>
                  </a:lnTo>
                  <a:lnTo>
                    <a:pt x="2531" y="6390"/>
                  </a:lnTo>
                  <a:lnTo>
                    <a:pt x="2529" y="6400"/>
                  </a:lnTo>
                  <a:lnTo>
                    <a:pt x="2529" y="6411"/>
                  </a:lnTo>
                  <a:lnTo>
                    <a:pt x="2529" y="6421"/>
                  </a:lnTo>
                  <a:lnTo>
                    <a:pt x="2531" y="6432"/>
                  </a:lnTo>
                  <a:lnTo>
                    <a:pt x="2533" y="6442"/>
                  </a:lnTo>
                  <a:lnTo>
                    <a:pt x="2537" y="6453"/>
                  </a:lnTo>
                  <a:lnTo>
                    <a:pt x="2541" y="6463"/>
                  </a:lnTo>
                  <a:lnTo>
                    <a:pt x="2547" y="6473"/>
                  </a:lnTo>
                  <a:lnTo>
                    <a:pt x="2554" y="6482"/>
                  </a:lnTo>
                  <a:lnTo>
                    <a:pt x="2561" y="6490"/>
                  </a:lnTo>
                  <a:lnTo>
                    <a:pt x="2569" y="6496"/>
                  </a:lnTo>
                  <a:lnTo>
                    <a:pt x="2578" y="6503"/>
                  </a:lnTo>
                  <a:lnTo>
                    <a:pt x="2587" y="6509"/>
                  </a:lnTo>
                  <a:lnTo>
                    <a:pt x="2596" y="6513"/>
                  </a:lnTo>
                  <a:lnTo>
                    <a:pt x="2606" y="6517"/>
                  </a:lnTo>
                  <a:lnTo>
                    <a:pt x="2616" y="6519"/>
                  </a:lnTo>
                  <a:lnTo>
                    <a:pt x="2626" y="6521"/>
                  </a:lnTo>
                  <a:lnTo>
                    <a:pt x="2638" y="6521"/>
                  </a:lnTo>
                  <a:lnTo>
                    <a:pt x="2648" y="6521"/>
                  </a:lnTo>
                  <a:lnTo>
                    <a:pt x="2659" y="6520"/>
                  </a:lnTo>
                  <a:lnTo>
                    <a:pt x="2669" y="6517"/>
                  </a:lnTo>
                  <a:lnTo>
                    <a:pt x="2679" y="6513"/>
                  </a:lnTo>
                  <a:lnTo>
                    <a:pt x="2689" y="6509"/>
                  </a:lnTo>
                  <a:close/>
                  <a:moveTo>
                    <a:pt x="3916" y="5857"/>
                  </a:moveTo>
                  <a:lnTo>
                    <a:pt x="3925" y="5851"/>
                  </a:lnTo>
                  <a:lnTo>
                    <a:pt x="3934" y="5844"/>
                  </a:lnTo>
                  <a:lnTo>
                    <a:pt x="3942" y="5836"/>
                  </a:lnTo>
                  <a:lnTo>
                    <a:pt x="3950" y="5829"/>
                  </a:lnTo>
                  <a:lnTo>
                    <a:pt x="3956" y="5821"/>
                  </a:lnTo>
                  <a:lnTo>
                    <a:pt x="3961" y="5812"/>
                  </a:lnTo>
                  <a:lnTo>
                    <a:pt x="3966" y="5802"/>
                  </a:lnTo>
                  <a:lnTo>
                    <a:pt x="3969" y="5792"/>
                  </a:lnTo>
                  <a:lnTo>
                    <a:pt x="3972" y="5782"/>
                  </a:lnTo>
                  <a:lnTo>
                    <a:pt x="3974" y="5771"/>
                  </a:lnTo>
                  <a:lnTo>
                    <a:pt x="3975" y="5761"/>
                  </a:lnTo>
                  <a:lnTo>
                    <a:pt x="3974" y="5750"/>
                  </a:lnTo>
                  <a:lnTo>
                    <a:pt x="3972" y="5740"/>
                  </a:lnTo>
                  <a:lnTo>
                    <a:pt x="3970" y="5729"/>
                  </a:lnTo>
                  <a:lnTo>
                    <a:pt x="3966" y="5719"/>
                  </a:lnTo>
                  <a:lnTo>
                    <a:pt x="3961" y="5709"/>
                  </a:lnTo>
                  <a:lnTo>
                    <a:pt x="3956" y="5698"/>
                  </a:lnTo>
                  <a:lnTo>
                    <a:pt x="3949" y="5689"/>
                  </a:lnTo>
                  <a:lnTo>
                    <a:pt x="3942" y="5682"/>
                  </a:lnTo>
                  <a:lnTo>
                    <a:pt x="3934" y="5675"/>
                  </a:lnTo>
                  <a:lnTo>
                    <a:pt x="3925" y="5668"/>
                  </a:lnTo>
                  <a:lnTo>
                    <a:pt x="3916" y="5663"/>
                  </a:lnTo>
                  <a:lnTo>
                    <a:pt x="3906" y="5658"/>
                  </a:lnTo>
                  <a:lnTo>
                    <a:pt x="3897" y="5655"/>
                  </a:lnTo>
                  <a:lnTo>
                    <a:pt x="3887" y="5652"/>
                  </a:lnTo>
                  <a:lnTo>
                    <a:pt x="3876" y="5651"/>
                  </a:lnTo>
                  <a:lnTo>
                    <a:pt x="3866" y="5650"/>
                  </a:lnTo>
                  <a:lnTo>
                    <a:pt x="3855" y="5650"/>
                  </a:lnTo>
                  <a:lnTo>
                    <a:pt x="3845" y="5652"/>
                  </a:lnTo>
                  <a:lnTo>
                    <a:pt x="3835" y="5655"/>
                  </a:lnTo>
                  <a:lnTo>
                    <a:pt x="3823" y="5658"/>
                  </a:lnTo>
                  <a:lnTo>
                    <a:pt x="3813" y="5663"/>
                  </a:lnTo>
                  <a:lnTo>
                    <a:pt x="3804" y="5669"/>
                  </a:lnTo>
                  <a:lnTo>
                    <a:pt x="3795" y="5675"/>
                  </a:lnTo>
                  <a:lnTo>
                    <a:pt x="3788" y="5683"/>
                  </a:lnTo>
                  <a:lnTo>
                    <a:pt x="3780" y="5691"/>
                  </a:lnTo>
                  <a:lnTo>
                    <a:pt x="3774" y="5700"/>
                  </a:lnTo>
                  <a:lnTo>
                    <a:pt x="3768" y="5709"/>
                  </a:lnTo>
                  <a:lnTo>
                    <a:pt x="3764" y="5718"/>
                  </a:lnTo>
                  <a:lnTo>
                    <a:pt x="3761" y="5728"/>
                  </a:lnTo>
                  <a:lnTo>
                    <a:pt x="3757" y="5738"/>
                  </a:lnTo>
                  <a:lnTo>
                    <a:pt x="3756" y="5748"/>
                  </a:lnTo>
                  <a:lnTo>
                    <a:pt x="3755" y="5759"/>
                  </a:lnTo>
                  <a:lnTo>
                    <a:pt x="3756" y="5769"/>
                  </a:lnTo>
                  <a:lnTo>
                    <a:pt x="3757" y="5780"/>
                  </a:lnTo>
                  <a:lnTo>
                    <a:pt x="3760" y="5790"/>
                  </a:lnTo>
                  <a:lnTo>
                    <a:pt x="3764" y="5801"/>
                  </a:lnTo>
                  <a:lnTo>
                    <a:pt x="3768" y="5811"/>
                  </a:lnTo>
                  <a:lnTo>
                    <a:pt x="3774" y="5821"/>
                  </a:lnTo>
                  <a:lnTo>
                    <a:pt x="3781" y="5830"/>
                  </a:lnTo>
                  <a:lnTo>
                    <a:pt x="3788" y="5838"/>
                  </a:lnTo>
                  <a:lnTo>
                    <a:pt x="3795" y="5844"/>
                  </a:lnTo>
                  <a:lnTo>
                    <a:pt x="3804" y="5851"/>
                  </a:lnTo>
                  <a:lnTo>
                    <a:pt x="3813" y="5857"/>
                  </a:lnTo>
                  <a:lnTo>
                    <a:pt x="3823" y="5861"/>
                  </a:lnTo>
                  <a:lnTo>
                    <a:pt x="3832" y="5865"/>
                  </a:lnTo>
                  <a:lnTo>
                    <a:pt x="3842" y="5867"/>
                  </a:lnTo>
                  <a:lnTo>
                    <a:pt x="3854" y="5869"/>
                  </a:lnTo>
                  <a:lnTo>
                    <a:pt x="3864" y="5869"/>
                  </a:lnTo>
                  <a:lnTo>
                    <a:pt x="3875" y="5869"/>
                  </a:lnTo>
                  <a:lnTo>
                    <a:pt x="3885" y="5868"/>
                  </a:lnTo>
                  <a:lnTo>
                    <a:pt x="3895" y="5865"/>
                  </a:lnTo>
                  <a:lnTo>
                    <a:pt x="3906" y="5861"/>
                  </a:lnTo>
                  <a:lnTo>
                    <a:pt x="3916" y="5857"/>
                  </a:lnTo>
                  <a:close/>
                  <a:moveTo>
                    <a:pt x="5143" y="5205"/>
                  </a:moveTo>
                  <a:lnTo>
                    <a:pt x="5153" y="5199"/>
                  </a:lnTo>
                  <a:lnTo>
                    <a:pt x="5162" y="5192"/>
                  </a:lnTo>
                  <a:lnTo>
                    <a:pt x="5169" y="5185"/>
                  </a:lnTo>
                  <a:lnTo>
                    <a:pt x="5176" y="5177"/>
                  </a:lnTo>
                  <a:lnTo>
                    <a:pt x="5183" y="5169"/>
                  </a:lnTo>
                  <a:lnTo>
                    <a:pt x="5189" y="5160"/>
                  </a:lnTo>
                  <a:lnTo>
                    <a:pt x="5193" y="5150"/>
                  </a:lnTo>
                  <a:lnTo>
                    <a:pt x="5196" y="5140"/>
                  </a:lnTo>
                  <a:lnTo>
                    <a:pt x="5199" y="5130"/>
                  </a:lnTo>
                  <a:lnTo>
                    <a:pt x="5201" y="5119"/>
                  </a:lnTo>
                  <a:lnTo>
                    <a:pt x="5201" y="5109"/>
                  </a:lnTo>
                  <a:lnTo>
                    <a:pt x="5201" y="5098"/>
                  </a:lnTo>
                  <a:lnTo>
                    <a:pt x="5199" y="5088"/>
                  </a:lnTo>
                  <a:lnTo>
                    <a:pt x="5196" y="5077"/>
                  </a:lnTo>
                  <a:lnTo>
                    <a:pt x="5193" y="5067"/>
                  </a:lnTo>
                  <a:lnTo>
                    <a:pt x="5189" y="5057"/>
                  </a:lnTo>
                  <a:lnTo>
                    <a:pt x="5182" y="5046"/>
                  </a:lnTo>
                  <a:lnTo>
                    <a:pt x="5176" y="5037"/>
                  </a:lnTo>
                  <a:lnTo>
                    <a:pt x="5168" y="5030"/>
                  </a:lnTo>
                  <a:lnTo>
                    <a:pt x="5160" y="5023"/>
                  </a:lnTo>
                  <a:lnTo>
                    <a:pt x="5152" y="5016"/>
                  </a:lnTo>
                  <a:lnTo>
                    <a:pt x="5143" y="5011"/>
                  </a:lnTo>
                  <a:lnTo>
                    <a:pt x="5134" y="5006"/>
                  </a:lnTo>
                  <a:lnTo>
                    <a:pt x="5124" y="5003"/>
                  </a:lnTo>
                  <a:lnTo>
                    <a:pt x="5113" y="5000"/>
                  </a:lnTo>
                  <a:lnTo>
                    <a:pt x="5103" y="4999"/>
                  </a:lnTo>
                  <a:lnTo>
                    <a:pt x="5092" y="4998"/>
                  </a:lnTo>
                  <a:lnTo>
                    <a:pt x="5082" y="4998"/>
                  </a:lnTo>
                  <a:lnTo>
                    <a:pt x="5071" y="5000"/>
                  </a:lnTo>
                  <a:lnTo>
                    <a:pt x="5061" y="5003"/>
                  </a:lnTo>
                  <a:lnTo>
                    <a:pt x="5051" y="5006"/>
                  </a:lnTo>
                  <a:lnTo>
                    <a:pt x="5041" y="5011"/>
                  </a:lnTo>
                  <a:lnTo>
                    <a:pt x="5030" y="5017"/>
                  </a:lnTo>
                  <a:lnTo>
                    <a:pt x="5022" y="5023"/>
                  </a:lnTo>
                  <a:lnTo>
                    <a:pt x="5014" y="5031"/>
                  </a:lnTo>
                  <a:lnTo>
                    <a:pt x="5007" y="5039"/>
                  </a:lnTo>
                  <a:lnTo>
                    <a:pt x="5000" y="5048"/>
                  </a:lnTo>
                  <a:lnTo>
                    <a:pt x="4995" y="5057"/>
                  </a:lnTo>
                  <a:lnTo>
                    <a:pt x="4990" y="5066"/>
                  </a:lnTo>
                  <a:lnTo>
                    <a:pt x="4987" y="5076"/>
                  </a:lnTo>
                  <a:lnTo>
                    <a:pt x="4985" y="5086"/>
                  </a:lnTo>
                  <a:lnTo>
                    <a:pt x="4982" y="5096"/>
                  </a:lnTo>
                  <a:lnTo>
                    <a:pt x="4982" y="5107"/>
                  </a:lnTo>
                  <a:lnTo>
                    <a:pt x="4982" y="5117"/>
                  </a:lnTo>
                  <a:lnTo>
                    <a:pt x="4983" y="5128"/>
                  </a:lnTo>
                  <a:lnTo>
                    <a:pt x="4987" y="5138"/>
                  </a:lnTo>
                  <a:lnTo>
                    <a:pt x="4990" y="5149"/>
                  </a:lnTo>
                  <a:lnTo>
                    <a:pt x="4995" y="5159"/>
                  </a:lnTo>
                  <a:lnTo>
                    <a:pt x="5000" y="5169"/>
                  </a:lnTo>
                  <a:lnTo>
                    <a:pt x="5007" y="5178"/>
                  </a:lnTo>
                  <a:lnTo>
                    <a:pt x="5015" y="5186"/>
                  </a:lnTo>
                  <a:lnTo>
                    <a:pt x="5023" y="5192"/>
                  </a:lnTo>
                  <a:lnTo>
                    <a:pt x="5030" y="5199"/>
                  </a:lnTo>
                  <a:lnTo>
                    <a:pt x="5039" y="5205"/>
                  </a:lnTo>
                  <a:lnTo>
                    <a:pt x="5050" y="5209"/>
                  </a:lnTo>
                  <a:lnTo>
                    <a:pt x="5060" y="5213"/>
                  </a:lnTo>
                  <a:lnTo>
                    <a:pt x="5070" y="5215"/>
                  </a:lnTo>
                  <a:lnTo>
                    <a:pt x="5080" y="5217"/>
                  </a:lnTo>
                  <a:lnTo>
                    <a:pt x="5091" y="5217"/>
                  </a:lnTo>
                  <a:lnTo>
                    <a:pt x="5101" y="5217"/>
                  </a:lnTo>
                  <a:lnTo>
                    <a:pt x="5111" y="5216"/>
                  </a:lnTo>
                  <a:lnTo>
                    <a:pt x="5122" y="5213"/>
                  </a:lnTo>
                  <a:lnTo>
                    <a:pt x="5132" y="5209"/>
                  </a:lnTo>
                  <a:lnTo>
                    <a:pt x="5143" y="5205"/>
                  </a:lnTo>
                  <a:close/>
                  <a:moveTo>
                    <a:pt x="6370" y="4553"/>
                  </a:moveTo>
                  <a:lnTo>
                    <a:pt x="6379" y="4547"/>
                  </a:lnTo>
                  <a:lnTo>
                    <a:pt x="6388" y="4540"/>
                  </a:lnTo>
                  <a:lnTo>
                    <a:pt x="6396" y="4533"/>
                  </a:lnTo>
                  <a:lnTo>
                    <a:pt x="6403" y="4525"/>
                  </a:lnTo>
                  <a:lnTo>
                    <a:pt x="6409" y="4517"/>
                  </a:lnTo>
                  <a:lnTo>
                    <a:pt x="6415" y="4508"/>
                  </a:lnTo>
                  <a:lnTo>
                    <a:pt x="6419" y="4498"/>
                  </a:lnTo>
                  <a:lnTo>
                    <a:pt x="6423" y="4488"/>
                  </a:lnTo>
                  <a:lnTo>
                    <a:pt x="6425" y="4478"/>
                  </a:lnTo>
                  <a:lnTo>
                    <a:pt x="6427" y="4467"/>
                  </a:lnTo>
                  <a:lnTo>
                    <a:pt x="6427" y="4457"/>
                  </a:lnTo>
                  <a:lnTo>
                    <a:pt x="6427" y="4446"/>
                  </a:lnTo>
                  <a:lnTo>
                    <a:pt x="6426" y="4436"/>
                  </a:lnTo>
                  <a:lnTo>
                    <a:pt x="6424" y="4425"/>
                  </a:lnTo>
                  <a:lnTo>
                    <a:pt x="6419" y="4415"/>
                  </a:lnTo>
                  <a:lnTo>
                    <a:pt x="6415" y="4405"/>
                  </a:lnTo>
                  <a:lnTo>
                    <a:pt x="6409" y="4394"/>
                  </a:lnTo>
                  <a:lnTo>
                    <a:pt x="6402" y="4386"/>
                  </a:lnTo>
                  <a:lnTo>
                    <a:pt x="6396" y="4378"/>
                  </a:lnTo>
                  <a:lnTo>
                    <a:pt x="6387" y="4371"/>
                  </a:lnTo>
                  <a:lnTo>
                    <a:pt x="6379" y="4364"/>
                  </a:lnTo>
                  <a:lnTo>
                    <a:pt x="6370" y="4359"/>
                  </a:lnTo>
                  <a:lnTo>
                    <a:pt x="6360" y="4354"/>
                  </a:lnTo>
                  <a:lnTo>
                    <a:pt x="6350" y="4351"/>
                  </a:lnTo>
                  <a:lnTo>
                    <a:pt x="6340" y="4348"/>
                  </a:lnTo>
                  <a:lnTo>
                    <a:pt x="6329" y="4347"/>
                  </a:lnTo>
                  <a:lnTo>
                    <a:pt x="6319" y="4346"/>
                  </a:lnTo>
                  <a:lnTo>
                    <a:pt x="6308" y="4346"/>
                  </a:lnTo>
                  <a:lnTo>
                    <a:pt x="6298" y="4348"/>
                  </a:lnTo>
                  <a:lnTo>
                    <a:pt x="6287" y="4351"/>
                  </a:lnTo>
                  <a:lnTo>
                    <a:pt x="6277" y="4354"/>
                  </a:lnTo>
                  <a:lnTo>
                    <a:pt x="6267" y="4359"/>
                  </a:lnTo>
                  <a:lnTo>
                    <a:pt x="6257" y="4365"/>
                  </a:lnTo>
                  <a:lnTo>
                    <a:pt x="6249" y="4371"/>
                  </a:lnTo>
                  <a:lnTo>
                    <a:pt x="6240" y="4379"/>
                  </a:lnTo>
                  <a:lnTo>
                    <a:pt x="6233" y="4387"/>
                  </a:lnTo>
                  <a:lnTo>
                    <a:pt x="6226" y="4396"/>
                  </a:lnTo>
                  <a:lnTo>
                    <a:pt x="6222" y="4405"/>
                  </a:lnTo>
                  <a:lnTo>
                    <a:pt x="6217" y="4414"/>
                  </a:lnTo>
                  <a:lnTo>
                    <a:pt x="6213" y="4424"/>
                  </a:lnTo>
                  <a:lnTo>
                    <a:pt x="6211" y="4434"/>
                  </a:lnTo>
                  <a:lnTo>
                    <a:pt x="6210" y="4444"/>
                  </a:lnTo>
                  <a:lnTo>
                    <a:pt x="6208" y="4455"/>
                  </a:lnTo>
                  <a:lnTo>
                    <a:pt x="6208" y="4465"/>
                  </a:lnTo>
                  <a:lnTo>
                    <a:pt x="6211" y="4476"/>
                  </a:lnTo>
                  <a:lnTo>
                    <a:pt x="6213" y="4487"/>
                  </a:lnTo>
                  <a:lnTo>
                    <a:pt x="6216" y="4497"/>
                  </a:lnTo>
                  <a:lnTo>
                    <a:pt x="6222" y="4507"/>
                  </a:lnTo>
                  <a:lnTo>
                    <a:pt x="6227" y="4517"/>
                  </a:lnTo>
                  <a:lnTo>
                    <a:pt x="6234" y="4526"/>
                  </a:lnTo>
                  <a:lnTo>
                    <a:pt x="6241" y="4534"/>
                  </a:lnTo>
                  <a:lnTo>
                    <a:pt x="6249" y="4540"/>
                  </a:lnTo>
                  <a:lnTo>
                    <a:pt x="6258" y="4547"/>
                  </a:lnTo>
                  <a:lnTo>
                    <a:pt x="6267" y="4553"/>
                  </a:lnTo>
                  <a:lnTo>
                    <a:pt x="6276" y="4557"/>
                  </a:lnTo>
                  <a:lnTo>
                    <a:pt x="6286" y="4561"/>
                  </a:lnTo>
                  <a:lnTo>
                    <a:pt x="6296" y="4563"/>
                  </a:lnTo>
                  <a:lnTo>
                    <a:pt x="6307" y="4565"/>
                  </a:lnTo>
                  <a:lnTo>
                    <a:pt x="6317" y="4565"/>
                  </a:lnTo>
                  <a:lnTo>
                    <a:pt x="6327" y="4565"/>
                  </a:lnTo>
                  <a:lnTo>
                    <a:pt x="6338" y="4564"/>
                  </a:lnTo>
                  <a:lnTo>
                    <a:pt x="6349" y="4561"/>
                  </a:lnTo>
                  <a:lnTo>
                    <a:pt x="6360" y="4557"/>
                  </a:lnTo>
                  <a:lnTo>
                    <a:pt x="6370" y="4553"/>
                  </a:lnTo>
                  <a:close/>
                  <a:moveTo>
                    <a:pt x="7596" y="3901"/>
                  </a:moveTo>
                  <a:lnTo>
                    <a:pt x="7606" y="3895"/>
                  </a:lnTo>
                  <a:lnTo>
                    <a:pt x="7614" y="3888"/>
                  </a:lnTo>
                  <a:lnTo>
                    <a:pt x="7623" y="3881"/>
                  </a:lnTo>
                  <a:lnTo>
                    <a:pt x="7630" y="3873"/>
                  </a:lnTo>
                  <a:lnTo>
                    <a:pt x="7636" y="3865"/>
                  </a:lnTo>
                  <a:lnTo>
                    <a:pt x="7641" y="3856"/>
                  </a:lnTo>
                  <a:lnTo>
                    <a:pt x="7645" y="3846"/>
                  </a:lnTo>
                  <a:lnTo>
                    <a:pt x="7650" y="3836"/>
                  </a:lnTo>
                  <a:lnTo>
                    <a:pt x="7652" y="3826"/>
                  </a:lnTo>
                  <a:lnTo>
                    <a:pt x="7653" y="3815"/>
                  </a:lnTo>
                  <a:lnTo>
                    <a:pt x="7654" y="3805"/>
                  </a:lnTo>
                  <a:lnTo>
                    <a:pt x="7653" y="3794"/>
                  </a:lnTo>
                  <a:lnTo>
                    <a:pt x="7652" y="3784"/>
                  </a:lnTo>
                  <a:lnTo>
                    <a:pt x="7650" y="3773"/>
                  </a:lnTo>
                  <a:lnTo>
                    <a:pt x="7646" y="3763"/>
                  </a:lnTo>
                  <a:lnTo>
                    <a:pt x="7641" y="3753"/>
                  </a:lnTo>
                  <a:lnTo>
                    <a:pt x="7635" y="3742"/>
                  </a:lnTo>
                  <a:lnTo>
                    <a:pt x="7628" y="3734"/>
                  </a:lnTo>
                  <a:lnTo>
                    <a:pt x="7622" y="3726"/>
                  </a:lnTo>
                  <a:lnTo>
                    <a:pt x="7614" y="3719"/>
                  </a:lnTo>
                  <a:lnTo>
                    <a:pt x="7605" y="3712"/>
                  </a:lnTo>
                  <a:lnTo>
                    <a:pt x="7596" y="3707"/>
                  </a:lnTo>
                  <a:lnTo>
                    <a:pt x="7587" y="3702"/>
                  </a:lnTo>
                  <a:lnTo>
                    <a:pt x="7577" y="3699"/>
                  </a:lnTo>
                  <a:lnTo>
                    <a:pt x="7567" y="3696"/>
                  </a:lnTo>
                  <a:lnTo>
                    <a:pt x="7556" y="3695"/>
                  </a:lnTo>
                  <a:lnTo>
                    <a:pt x="7546" y="3694"/>
                  </a:lnTo>
                  <a:lnTo>
                    <a:pt x="7535" y="3694"/>
                  </a:lnTo>
                  <a:lnTo>
                    <a:pt x="7524" y="3696"/>
                  </a:lnTo>
                  <a:lnTo>
                    <a:pt x="7514" y="3699"/>
                  </a:lnTo>
                  <a:lnTo>
                    <a:pt x="7503" y="3702"/>
                  </a:lnTo>
                  <a:lnTo>
                    <a:pt x="7493" y="3707"/>
                  </a:lnTo>
                  <a:lnTo>
                    <a:pt x="7484" y="3713"/>
                  </a:lnTo>
                  <a:lnTo>
                    <a:pt x="7475" y="3719"/>
                  </a:lnTo>
                  <a:lnTo>
                    <a:pt x="7467" y="3727"/>
                  </a:lnTo>
                  <a:lnTo>
                    <a:pt x="7459" y="3735"/>
                  </a:lnTo>
                  <a:lnTo>
                    <a:pt x="7454" y="3744"/>
                  </a:lnTo>
                  <a:lnTo>
                    <a:pt x="7448" y="3753"/>
                  </a:lnTo>
                  <a:lnTo>
                    <a:pt x="7444" y="3762"/>
                  </a:lnTo>
                  <a:lnTo>
                    <a:pt x="7440" y="3772"/>
                  </a:lnTo>
                  <a:lnTo>
                    <a:pt x="7438" y="3782"/>
                  </a:lnTo>
                  <a:lnTo>
                    <a:pt x="7436" y="3792"/>
                  </a:lnTo>
                  <a:lnTo>
                    <a:pt x="7436" y="3803"/>
                  </a:lnTo>
                  <a:lnTo>
                    <a:pt x="7436" y="3813"/>
                  </a:lnTo>
                  <a:lnTo>
                    <a:pt x="7437" y="3824"/>
                  </a:lnTo>
                  <a:lnTo>
                    <a:pt x="7439" y="3835"/>
                  </a:lnTo>
                  <a:lnTo>
                    <a:pt x="7444" y="3845"/>
                  </a:lnTo>
                  <a:lnTo>
                    <a:pt x="7448" y="3855"/>
                  </a:lnTo>
                  <a:lnTo>
                    <a:pt x="7454" y="3865"/>
                  </a:lnTo>
                  <a:lnTo>
                    <a:pt x="7460" y="3874"/>
                  </a:lnTo>
                  <a:lnTo>
                    <a:pt x="7467" y="3882"/>
                  </a:lnTo>
                  <a:lnTo>
                    <a:pt x="7476" y="3888"/>
                  </a:lnTo>
                  <a:lnTo>
                    <a:pt x="7484" y="3895"/>
                  </a:lnTo>
                  <a:lnTo>
                    <a:pt x="7493" y="3901"/>
                  </a:lnTo>
                  <a:lnTo>
                    <a:pt x="7503" y="3905"/>
                  </a:lnTo>
                  <a:lnTo>
                    <a:pt x="7513" y="3909"/>
                  </a:lnTo>
                  <a:lnTo>
                    <a:pt x="7523" y="3911"/>
                  </a:lnTo>
                  <a:lnTo>
                    <a:pt x="7533" y="3913"/>
                  </a:lnTo>
                  <a:lnTo>
                    <a:pt x="7543" y="3913"/>
                  </a:lnTo>
                  <a:lnTo>
                    <a:pt x="7555" y="3913"/>
                  </a:lnTo>
                  <a:lnTo>
                    <a:pt x="7565" y="3912"/>
                  </a:lnTo>
                  <a:lnTo>
                    <a:pt x="7576" y="3909"/>
                  </a:lnTo>
                  <a:lnTo>
                    <a:pt x="7586" y="3905"/>
                  </a:lnTo>
                  <a:lnTo>
                    <a:pt x="7596" y="3901"/>
                  </a:lnTo>
                  <a:close/>
                  <a:moveTo>
                    <a:pt x="8822" y="3249"/>
                  </a:moveTo>
                  <a:lnTo>
                    <a:pt x="8832" y="3243"/>
                  </a:lnTo>
                  <a:lnTo>
                    <a:pt x="8841" y="3236"/>
                  </a:lnTo>
                  <a:lnTo>
                    <a:pt x="8849" y="3229"/>
                  </a:lnTo>
                  <a:lnTo>
                    <a:pt x="8856" y="3221"/>
                  </a:lnTo>
                  <a:lnTo>
                    <a:pt x="8862" y="3213"/>
                  </a:lnTo>
                  <a:lnTo>
                    <a:pt x="8868" y="3204"/>
                  </a:lnTo>
                  <a:lnTo>
                    <a:pt x="8873" y="3194"/>
                  </a:lnTo>
                  <a:lnTo>
                    <a:pt x="8876" y="3184"/>
                  </a:lnTo>
                  <a:lnTo>
                    <a:pt x="8878" y="3174"/>
                  </a:lnTo>
                  <a:lnTo>
                    <a:pt x="8880" y="3163"/>
                  </a:lnTo>
                  <a:lnTo>
                    <a:pt x="8880" y="3153"/>
                  </a:lnTo>
                  <a:lnTo>
                    <a:pt x="8880" y="3142"/>
                  </a:lnTo>
                  <a:lnTo>
                    <a:pt x="8879" y="3132"/>
                  </a:lnTo>
                  <a:lnTo>
                    <a:pt x="8876" y="3121"/>
                  </a:lnTo>
                  <a:lnTo>
                    <a:pt x="8873" y="3111"/>
                  </a:lnTo>
                  <a:lnTo>
                    <a:pt x="8868" y="3101"/>
                  </a:lnTo>
                  <a:lnTo>
                    <a:pt x="8862" y="3091"/>
                  </a:lnTo>
                  <a:lnTo>
                    <a:pt x="8856" y="3082"/>
                  </a:lnTo>
                  <a:lnTo>
                    <a:pt x="8848" y="3074"/>
                  </a:lnTo>
                  <a:lnTo>
                    <a:pt x="8840" y="3067"/>
                  </a:lnTo>
                  <a:lnTo>
                    <a:pt x="8832" y="3060"/>
                  </a:lnTo>
                  <a:lnTo>
                    <a:pt x="8822" y="3055"/>
                  </a:lnTo>
                  <a:lnTo>
                    <a:pt x="8813" y="3050"/>
                  </a:lnTo>
                  <a:lnTo>
                    <a:pt x="8803" y="3047"/>
                  </a:lnTo>
                  <a:lnTo>
                    <a:pt x="8793" y="3044"/>
                  </a:lnTo>
                  <a:lnTo>
                    <a:pt x="8783" y="3043"/>
                  </a:lnTo>
                  <a:lnTo>
                    <a:pt x="8772" y="3042"/>
                  </a:lnTo>
                  <a:lnTo>
                    <a:pt x="8762" y="3042"/>
                  </a:lnTo>
                  <a:lnTo>
                    <a:pt x="8750" y="3044"/>
                  </a:lnTo>
                  <a:lnTo>
                    <a:pt x="8740" y="3047"/>
                  </a:lnTo>
                  <a:lnTo>
                    <a:pt x="8730" y="3050"/>
                  </a:lnTo>
                  <a:lnTo>
                    <a:pt x="8720" y="3055"/>
                  </a:lnTo>
                  <a:lnTo>
                    <a:pt x="8710" y="3061"/>
                  </a:lnTo>
                  <a:lnTo>
                    <a:pt x="8701" y="3067"/>
                  </a:lnTo>
                  <a:lnTo>
                    <a:pt x="8693" y="3075"/>
                  </a:lnTo>
                  <a:lnTo>
                    <a:pt x="8687" y="3083"/>
                  </a:lnTo>
                  <a:lnTo>
                    <a:pt x="8680" y="3092"/>
                  </a:lnTo>
                  <a:lnTo>
                    <a:pt x="8674" y="3101"/>
                  </a:lnTo>
                  <a:lnTo>
                    <a:pt x="8670" y="3110"/>
                  </a:lnTo>
                  <a:lnTo>
                    <a:pt x="8666" y="3120"/>
                  </a:lnTo>
                  <a:lnTo>
                    <a:pt x="8664" y="3130"/>
                  </a:lnTo>
                  <a:lnTo>
                    <a:pt x="8662" y="3140"/>
                  </a:lnTo>
                  <a:lnTo>
                    <a:pt x="8662" y="3151"/>
                  </a:lnTo>
                  <a:lnTo>
                    <a:pt x="8662" y="3161"/>
                  </a:lnTo>
                  <a:lnTo>
                    <a:pt x="8664" y="3172"/>
                  </a:lnTo>
                  <a:lnTo>
                    <a:pt x="8666" y="3183"/>
                  </a:lnTo>
                  <a:lnTo>
                    <a:pt x="8670" y="3193"/>
                  </a:lnTo>
                  <a:lnTo>
                    <a:pt x="8674" y="3203"/>
                  </a:lnTo>
                  <a:lnTo>
                    <a:pt x="8680" y="3213"/>
                  </a:lnTo>
                  <a:lnTo>
                    <a:pt x="8687" y="3222"/>
                  </a:lnTo>
                  <a:lnTo>
                    <a:pt x="8694" y="3230"/>
                  </a:lnTo>
                  <a:lnTo>
                    <a:pt x="8702" y="3236"/>
                  </a:lnTo>
                  <a:lnTo>
                    <a:pt x="8711" y="3243"/>
                  </a:lnTo>
                  <a:lnTo>
                    <a:pt x="8720" y="3249"/>
                  </a:lnTo>
                  <a:lnTo>
                    <a:pt x="8729" y="3253"/>
                  </a:lnTo>
                  <a:lnTo>
                    <a:pt x="8739" y="3257"/>
                  </a:lnTo>
                  <a:lnTo>
                    <a:pt x="8749" y="3259"/>
                  </a:lnTo>
                  <a:lnTo>
                    <a:pt x="8759" y="3261"/>
                  </a:lnTo>
                  <a:lnTo>
                    <a:pt x="8771" y="3261"/>
                  </a:lnTo>
                  <a:lnTo>
                    <a:pt x="8781" y="3261"/>
                  </a:lnTo>
                  <a:lnTo>
                    <a:pt x="8792" y="3260"/>
                  </a:lnTo>
                  <a:lnTo>
                    <a:pt x="8802" y="3257"/>
                  </a:lnTo>
                  <a:lnTo>
                    <a:pt x="8812" y="3253"/>
                  </a:lnTo>
                  <a:lnTo>
                    <a:pt x="8822" y="3249"/>
                  </a:lnTo>
                  <a:close/>
                  <a:moveTo>
                    <a:pt x="10049" y="2597"/>
                  </a:moveTo>
                  <a:lnTo>
                    <a:pt x="10058" y="2591"/>
                  </a:lnTo>
                  <a:lnTo>
                    <a:pt x="10067" y="2584"/>
                  </a:lnTo>
                  <a:lnTo>
                    <a:pt x="10075" y="2577"/>
                  </a:lnTo>
                  <a:lnTo>
                    <a:pt x="10083" y="2569"/>
                  </a:lnTo>
                  <a:lnTo>
                    <a:pt x="10089" y="2561"/>
                  </a:lnTo>
                  <a:lnTo>
                    <a:pt x="10094" y="2552"/>
                  </a:lnTo>
                  <a:lnTo>
                    <a:pt x="10099" y="2542"/>
                  </a:lnTo>
                  <a:lnTo>
                    <a:pt x="10102" y="2532"/>
                  </a:lnTo>
                  <a:lnTo>
                    <a:pt x="10105" y="2522"/>
                  </a:lnTo>
                  <a:lnTo>
                    <a:pt x="10107" y="2511"/>
                  </a:lnTo>
                  <a:lnTo>
                    <a:pt x="10108" y="2501"/>
                  </a:lnTo>
                  <a:lnTo>
                    <a:pt x="10107" y="2490"/>
                  </a:lnTo>
                  <a:lnTo>
                    <a:pt x="10105" y="2480"/>
                  </a:lnTo>
                  <a:lnTo>
                    <a:pt x="10103" y="2469"/>
                  </a:lnTo>
                  <a:lnTo>
                    <a:pt x="10099" y="2459"/>
                  </a:lnTo>
                  <a:lnTo>
                    <a:pt x="10094" y="2449"/>
                  </a:lnTo>
                  <a:lnTo>
                    <a:pt x="10089" y="2439"/>
                  </a:lnTo>
                  <a:lnTo>
                    <a:pt x="10082" y="2430"/>
                  </a:lnTo>
                  <a:lnTo>
                    <a:pt x="10075" y="2422"/>
                  </a:lnTo>
                  <a:lnTo>
                    <a:pt x="10067" y="2415"/>
                  </a:lnTo>
                  <a:lnTo>
                    <a:pt x="10058" y="2408"/>
                  </a:lnTo>
                  <a:lnTo>
                    <a:pt x="10049" y="2403"/>
                  </a:lnTo>
                  <a:lnTo>
                    <a:pt x="10039" y="2398"/>
                  </a:lnTo>
                  <a:lnTo>
                    <a:pt x="10030" y="2395"/>
                  </a:lnTo>
                  <a:lnTo>
                    <a:pt x="10019" y="2393"/>
                  </a:lnTo>
                  <a:lnTo>
                    <a:pt x="10009" y="2391"/>
                  </a:lnTo>
                  <a:lnTo>
                    <a:pt x="9999" y="2390"/>
                  </a:lnTo>
                  <a:lnTo>
                    <a:pt x="9988" y="2390"/>
                  </a:lnTo>
                  <a:lnTo>
                    <a:pt x="9978" y="2393"/>
                  </a:lnTo>
                  <a:lnTo>
                    <a:pt x="9966" y="2395"/>
                  </a:lnTo>
                  <a:lnTo>
                    <a:pt x="9956" y="2398"/>
                  </a:lnTo>
                  <a:lnTo>
                    <a:pt x="9946" y="2403"/>
                  </a:lnTo>
                  <a:lnTo>
                    <a:pt x="9937" y="2409"/>
                  </a:lnTo>
                  <a:lnTo>
                    <a:pt x="9928" y="2415"/>
                  </a:lnTo>
                  <a:lnTo>
                    <a:pt x="9920" y="2423"/>
                  </a:lnTo>
                  <a:lnTo>
                    <a:pt x="9913" y="2431"/>
                  </a:lnTo>
                  <a:lnTo>
                    <a:pt x="9907" y="2440"/>
                  </a:lnTo>
                  <a:lnTo>
                    <a:pt x="9901" y="2449"/>
                  </a:lnTo>
                  <a:lnTo>
                    <a:pt x="9897" y="2458"/>
                  </a:lnTo>
                  <a:lnTo>
                    <a:pt x="9894" y="2468"/>
                  </a:lnTo>
                  <a:lnTo>
                    <a:pt x="9890" y="2478"/>
                  </a:lnTo>
                  <a:lnTo>
                    <a:pt x="9889" y="2488"/>
                  </a:lnTo>
                  <a:lnTo>
                    <a:pt x="9888" y="2499"/>
                  </a:lnTo>
                  <a:lnTo>
                    <a:pt x="9889" y="2509"/>
                  </a:lnTo>
                  <a:lnTo>
                    <a:pt x="9890" y="2520"/>
                  </a:lnTo>
                  <a:lnTo>
                    <a:pt x="9892" y="2531"/>
                  </a:lnTo>
                  <a:lnTo>
                    <a:pt x="9896" y="2541"/>
                  </a:lnTo>
                  <a:lnTo>
                    <a:pt x="9901" y="2551"/>
                  </a:lnTo>
                  <a:lnTo>
                    <a:pt x="9907" y="2561"/>
                  </a:lnTo>
                  <a:lnTo>
                    <a:pt x="9914" y="2570"/>
                  </a:lnTo>
                  <a:lnTo>
                    <a:pt x="9920" y="2578"/>
                  </a:lnTo>
                  <a:lnTo>
                    <a:pt x="9928" y="2584"/>
                  </a:lnTo>
                  <a:lnTo>
                    <a:pt x="9937" y="2591"/>
                  </a:lnTo>
                  <a:lnTo>
                    <a:pt x="9946" y="2597"/>
                  </a:lnTo>
                  <a:lnTo>
                    <a:pt x="9956" y="2601"/>
                  </a:lnTo>
                  <a:lnTo>
                    <a:pt x="9965" y="2605"/>
                  </a:lnTo>
                  <a:lnTo>
                    <a:pt x="9975" y="2607"/>
                  </a:lnTo>
                  <a:lnTo>
                    <a:pt x="9987" y="2609"/>
                  </a:lnTo>
                  <a:lnTo>
                    <a:pt x="9997" y="2609"/>
                  </a:lnTo>
                  <a:lnTo>
                    <a:pt x="10008" y="2609"/>
                  </a:lnTo>
                  <a:lnTo>
                    <a:pt x="10018" y="2608"/>
                  </a:lnTo>
                  <a:lnTo>
                    <a:pt x="10028" y="2605"/>
                  </a:lnTo>
                  <a:lnTo>
                    <a:pt x="10039" y="2601"/>
                  </a:lnTo>
                  <a:lnTo>
                    <a:pt x="10049" y="2597"/>
                  </a:lnTo>
                  <a:close/>
                  <a:moveTo>
                    <a:pt x="2114" y="8388"/>
                  </a:moveTo>
                  <a:lnTo>
                    <a:pt x="2124" y="8383"/>
                  </a:lnTo>
                  <a:lnTo>
                    <a:pt x="2132" y="8376"/>
                  </a:lnTo>
                  <a:lnTo>
                    <a:pt x="2141" y="8369"/>
                  </a:lnTo>
                  <a:lnTo>
                    <a:pt x="2148" y="8361"/>
                  </a:lnTo>
                  <a:lnTo>
                    <a:pt x="2155" y="8352"/>
                  </a:lnTo>
                  <a:lnTo>
                    <a:pt x="2159" y="8343"/>
                  </a:lnTo>
                  <a:lnTo>
                    <a:pt x="2163" y="8333"/>
                  </a:lnTo>
                  <a:lnTo>
                    <a:pt x="2168" y="8324"/>
                  </a:lnTo>
                  <a:lnTo>
                    <a:pt x="2170" y="8314"/>
                  </a:lnTo>
                  <a:lnTo>
                    <a:pt x="2171" y="8303"/>
                  </a:lnTo>
                  <a:lnTo>
                    <a:pt x="2172" y="8293"/>
                  </a:lnTo>
                  <a:lnTo>
                    <a:pt x="2171" y="8282"/>
                  </a:lnTo>
                  <a:lnTo>
                    <a:pt x="2170" y="8272"/>
                  </a:lnTo>
                  <a:lnTo>
                    <a:pt x="2168" y="8262"/>
                  </a:lnTo>
                  <a:lnTo>
                    <a:pt x="2165" y="8250"/>
                  </a:lnTo>
                  <a:lnTo>
                    <a:pt x="2159" y="8240"/>
                  </a:lnTo>
                  <a:lnTo>
                    <a:pt x="2153" y="8231"/>
                  </a:lnTo>
                  <a:lnTo>
                    <a:pt x="2147" y="8222"/>
                  </a:lnTo>
                  <a:lnTo>
                    <a:pt x="2140" y="8214"/>
                  </a:lnTo>
                  <a:lnTo>
                    <a:pt x="2132" y="8207"/>
                  </a:lnTo>
                  <a:lnTo>
                    <a:pt x="2123" y="8201"/>
                  </a:lnTo>
                  <a:lnTo>
                    <a:pt x="2114" y="8195"/>
                  </a:lnTo>
                  <a:lnTo>
                    <a:pt x="2105" y="8191"/>
                  </a:lnTo>
                  <a:lnTo>
                    <a:pt x="2095" y="8187"/>
                  </a:lnTo>
                  <a:lnTo>
                    <a:pt x="2085" y="8184"/>
                  </a:lnTo>
                  <a:lnTo>
                    <a:pt x="2074" y="8183"/>
                  </a:lnTo>
                  <a:lnTo>
                    <a:pt x="2064" y="8182"/>
                  </a:lnTo>
                  <a:lnTo>
                    <a:pt x="2054" y="8183"/>
                  </a:lnTo>
                  <a:lnTo>
                    <a:pt x="2042" y="8184"/>
                  </a:lnTo>
                  <a:lnTo>
                    <a:pt x="2032" y="8186"/>
                  </a:lnTo>
                  <a:lnTo>
                    <a:pt x="2021" y="8191"/>
                  </a:lnTo>
                  <a:lnTo>
                    <a:pt x="2011" y="8195"/>
                  </a:lnTo>
                  <a:lnTo>
                    <a:pt x="2002" y="8201"/>
                  </a:lnTo>
                  <a:lnTo>
                    <a:pt x="1993" y="8208"/>
                  </a:lnTo>
                  <a:lnTo>
                    <a:pt x="1985" y="8214"/>
                  </a:lnTo>
                  <a:lnTo>
                    <a:pt x="1977" y="8222"/>
                  </a:lnTo>
                  <a:lnTo>
                    <a:pt x="1972" y="8231"/>
                  </a:lnTo>
                  <a:lnTo>
                    <a:pt x="1966" y="8240"/>
                  </a:lnTo>
                  <a:lnTo>
                    <a:pt x="1962" y="8250"/>
                  </a:lnTo>
                  <a:lnTo>
                    <a:pt x="1958" y="8259"/>
                  </a:lnTo>
                  <a:lnTo>
                    <a:pt x="1956" y="8269"/>
                  </a:lnTo>
                  <a:lnTo>
                    <a:pt x="1954" y="8281"/>
                  </a:lnTo>
                  <a:lnTo>
                    <a:pt x="1954" y="8291"/>
                  </a:lnTo>
                  <a:lnTo>
                    <a:pt x="1954" y="8302"/>
                  </a:lnTo>
                  <a:lnTo>
                    <a:pt x="1955" y="8312"/>
                  </a:lnTo>
                  <a:lnTo>
                    <a:pt x="1957" y="8322"/>
                  </a:lnTo>
                  <a:lnTo>
                    <a:pt x="1962" y="8333"/>
                  </a:lnTo>
                  <a:lnTo>
                    <a:pt x="1966" y="8343"/>
                  </a:lnTo>
                  <a:lnTo>
                    <a:pt x="1972" y="8352"/>
                  </a:lnTo>
                  <a:lnTo>
                    <a:pt x="1979" y="8361"/>
                  </a:lnTo>
                  <a:lnTo>
                    <a:pt x="1985" y="8369"/>
                  </a:lnTo>
                  <a:lnTo>
                    <a:pt x="1994" y="8377"/>
                  </a:lnTo>
                  <a:lnTo>
                    <a:pt x="2002" y="8383"/>
                  </a:lnTo>
                  <a:lnTo>
                    <a:pt x="2011" y="8388"/>
                  </a:lnTo>
                  <a:lnTo>
                    <a:pt x="2021" y="8393"/>
                  </a:lnTo>
                  <a:lnTo>
                    <a:pt x="2031" y="8396"/>
                  </a:lnTo>
                  <a:lnTo>
                    <a:pt x="2041" y="8400"/>
                  </a:lnTo>
                  <a:lnTo>
                    <a:pt x="2051" y="8401"/>
                  </a:lnTo>
                  <a:lnTo>
                    <a:pt x="2062" y="8402"/>
                  </a:lnTo>
                  <a:lnTo>
                    <a:pt x="2073" y="8401"/>
                  </a:lnTo>
                  <a:lnTo>
                    <a:pt x="2083" y="8400"/>
                  </a:lnTo>
                  <a:lnTo>
                    <a:pt x="2094" y="8397"/>
                  </a:lnTo>
                  <a:lnTo>
                    <a:pt x="2104" y="8394"/>
                  </a:lnTo>
                  <a:lnTo>
                    <a:pt x="2114" y="8388"/>
                  </a:lnTo>
                  <a:close/>
                  <a:moveTo>
                    <a:pt x="3340" y="7736"/>
                  </a:moveTo>
                  <a:lnTo>
                    <a:pt x="3350" y="7731"/>
                  </a:lnTo>
                  <a:lnTo>
                    <a:pt x="3359" y="7724"/>
                  </a:lnTo>
                  <a:lnTo>
                    <a:pt x="3367" y="7717"/>
                  </a:lnTo>
                  <a:lnTo>
                    <a:pt x="3374" y="7709"/>
                  </a:lnTo>
                  <a:lnTo>
                    <a:pt x="3381" y="7700"/>
                  </a:lnTo>
                  <a:lnTo>
                    <a:pt x="3386" y="7691"/>
                  </a:lnTo>
                  <a:lnTo>
                    <a:pt x="3391" y="7681"/>
                  </a:lnTo>
                  <a:lnTo>
                    <a:pt x="3394" y="7672"/>
                  </a:lnTo>
                  <a:lnTo>
                    <a:pt x="3396" y="7662"/>
                  </a:lnTo>
                  <a:lnTo>
                    <a:pt x="3399" y="7651"/>
                  </a:lnTo>
                  <a:lnTo>
                    <a:pt x="3399" y="7641"/>
                  </a:lnTo>
                  <a:lnTo>
                    <a:pt x="3399" y="7630"/>
                  </a:lnTo>
                  <a:lnTo>
                    <a:pt x="3397" y="7620"/>
                  </a:lnTo>
                  <a:lnTo>
                    <a:pt x="3394" y="7610"/>
                  </a:lnTo>
                  <a:lnTo>
                    <a:pt x="3391" y="7598"/>
                  </a:lnTo>
                  <a:lnTo>
                    <a:pt x="3386" y="7588"/>
                  </a:lnTo>
                  <a:lnTo>
                    <a:pt x="3381" y="7579"/>
                  </a:lnTo>
                  <a:lnTo>
                    <a:pt x="3374" y="7570"/>
                  </a:lnTo>
                  <a:lnTo>
                    <a:pt x="3366" y="7562"/>
                  </a:lnTo>
                  <a:lnTo>
                    <a:pt x="3358" y="7555"/>
                  </a:lnTo>
                  <a:lnTo>
                    <a:pt x="3350" y="7549"/>
                  </a:lnTo>
                  <a:lnTo>
                    <a:pt x="3341" y="7543"/>
                  </a:lnTo>
                  <a:lnTo>
                    <a:pt x="3331" y="7539"/>
                  </a:lnTo>
                  <a:lnTo>
                    <a:pt x="3321" y="7535"/>
                  </a:lnTo>
                  <a:lnTo>
                    <a:pt x="3311" y="7532"/>
                  </a:lnTo>
                  <a:lnTo>
                    <a:pt x="3301" y="7531"/>
                  </a:lnTo>
                  <a:lnTo>
                    <a:pt x="3290" y="7530"/>
                  </a:lnTo>
                  <a:lnTo>
                    <a:pt x="3280" y="7531"/>
                  </a:lnTo>
                  <a:lnTo>
                    <a:pt x="3270" y="7532"/>
                  </a:lnTo>
                  <a:lnTo>
                    <a:pt x="3259" y="7534"/>
                  </a:lnTo>
                  <a:lnTo>
                    <a:pt x="3248" y="7539"/>
                  </a:lnTo>
                  <a:lnTo>
                    <a:pt x="3238" y="7543"/>
                  </a:lnTo>
                  <a:lnTo>
                    <a:pt x="3228" y="7549"/>
                  </a:lnTo>
                  <a:lnTo>
                    <a:pt x="3219" y="7556"/>
                  </a:lnTo>
                  <a:lnTo>
                    <a:pt x="3211" y="7562"/>
                  </a:lnTo>
                  <a:lnTo>
                    <a:pt x="3205" y="7570"/>
                  </a:lnTo>
                  <a:lnTo>
                    <a:pt x="3198" y="7579"/>
                  </a:lnTo>
                  <a:lnTo>
                    <a:pt x="3192" y="7588"/>
                  </a:lnTo>
                  <a:lnTo>
                    <a:pt x="3188" y="7598"/>
                  </a:lnTo>
                  <a:lnTo>
                    <a:pt x="3185" y="7607"/>
                  </a:lnTo>
                  <a:lnTo>
                    <a:pt x="3182" y="7617"/>
                  </a:lnTo>
                  <a:lnTo>
                    <a:pt x="3180" y="7629"/>
                  </a:lnTo>
                  <a:lnTo>
                    <a:pt x="3180" y="7639"/>
                  </a:lnTo>
                  <a:lnTo>
                    <a:pt x="3180" y="7650"/>
                  </a:lnTo>
                  <a:lnTo>
                    <a:pt x="3182" y="7660"/>
                  </a:lnTo>
                  <a:lnTo>
                    <a:pt x="3185" y="7671"/>
                  </a:lnTo>
                  <a:lnTo>
                    <a:pt x="3188" y="7681"/>
                  </a:lnTo>
                  <a:lnTo>
                    <a:pt x="3192" y="7691"/>
                  </a:lnTo>
                  <a:lnTo>
                    <a:pt x="3198" y="7700"/>
                  </a:lnTo>
                  <a:lnTo>
                    <a:pt x="3205" y="7709"/>
                  </a:lnTo>
                  <a:lnTo>
                    <a:pt x="3213" y="7717"/>
                  </a:lnTo>
                  <a:lnTo>
                    <a:pt x="3220" y="7725"/>
                  </a:lnTo>
                  <a:lnTo>
                    <a:pt x="3229" y="7731"/>
                  </a:lnTo>
                  <a:lnTo>
                    <a:pt x="3238" y="7736"/>
                  </a:lnTo>
                  <a:lnTo>
                    <a:pt x="3247" y="7741"/>
                  </a:lnTo>
                  <a:lnTo>
                    <a:pt x="3257" y="7744"/>
                  </a:lnTo>
                  <a:lnTo>
                    <a:pt x="3267" y="7748"/>
                  </a:lnTo>
                  <a:lnTo>
                    <a:pt x="3278" y="7749"/>
                  </a:lnTo>
                  <a:lnTo>
                    <a:pt x="3289" y="7750"/>
                  </a:lnTo>
                  <a:lnTo>
                    <a:pt x="3299" y="7749"/>
                  </a:lnTo>
                  <a:lnTo>
                    <a:pt x="3310" y="7748"/>
                  </a:lnTo>
                  <a:lnTo>
                    <a:pt x="3320" y="7745"/>
                  </a:lnTo>
                  <a:lnTo>
                    <a:pt x="3330" y="7741"/>
                  </a:lnTo>
                  <a:lnTo>
                    <a:pt x="3340" y="7736"/>
                  </a:lnTo>
                  <a:close/>
                  <a:moveTo>
                    <a:pt x="4568" y="7084"/>
                  </a:moveTo>
                  <a:lnTo>
                    <a:pt x="4577" y="7079"/>
                  </a:lnTo>
                  <a:lnTo>
                    <a:pt x="4586" y="7072"/>
                  </a:lnTo>
                  <a:lnTo>
                    <a:pt x="4593" y="7065"/>
                  </a:lnTo>
                  <a:lnTo>
                    <a:pt x="4601" y="7057"/>
                  </a:lnTo>
                  <a:lnTo>
                    <a:pt x="4607" y="7048"/>
                  </a:lnTo>
                  <a:lnTo>
                    <a:pt x="4612" y="7039"/>
                  </a:lnTo>
                  <a:lnTo>
                    <a:pt x="4617" y="7029"/>
                  </a:lnTo>
                  <a:lnTo>
                    <a:pt x="4620" y="7020"/>
                  </a:lnTo>
                  <a:lnTo>
                    <a:pt x="4624" y="7010"/>
                  </a:lnTo>
                  <a:lnTo>
                    <a:pt x="4625" y="6999"/>
                  </a:lnTo>
                  <a:lnTo>
                    <a:pt x="4626" y="6989"/>
                  </a:lnTo>
                  <a:lnTo>
                    <a:pt x="4625" y="6978"/>
                  </a:lnTo>
                  <a:lnTo>
                    <a:pt x="4624" y="6968"/>
                  </a:lnTo>
                  <a:lnTo>
                    <a:pt x="4621" y="6958"/>
                  </a:lnTo>
                  <a:lnTo>
                    <a:pt x="4617" y="6946"/>
                  </a:lnTo>
                  <a:lnTo>
                    <a:pt x="4612" y="6936"/>
                  </a:lnTo>
                  <a:lnTo>
                    <a:pt x="4607" y="6927"/>
                  </a:lnTo>
                  <a:lnTo>
                    <a:pt x="4600" y="6918"/>
                  </a:lnTo>
                  <a:lnTo>
                    <a:pt x="4593" y="6910"/>
                  </a:lnTo>
                  <a:lnTo>
                    <a:pt x="4586" y="6903"/>
                  </a:lnTo>
                  <a:lnTo>
                    <a:pt x="4577" y="6897"/>
                  </a:lnTo>
                  <a:lnTo>
                    <a:pt x="4568" y="6891"/>
                  </a:lnTo>
                  <a:lnTo>
                    <a:pt x="4558" y="6887"/>
                  </a:lnTo>
                  <a:lnTo>
                    <a:pt x="4549" y="6883"/>
                  </a:lnTo>
                  <a:lnTo>
                    <a:pt x="4538" y="6880"/>
                  </a:lnTo>
                  <a:lnTo>
                    <a:pt x="4527" y="6879"/>
                  </a:lnTo>
                  <a:lnTo>
                    <a:pt x="4517" y="6878"/>
                  </a:lnTo>
                  <a:lnTo>
                    <a:pt x="4506" y="6879"/>
                  </a:lnTo>
                  <a:lnTo>
                    <a:pt x="4496" y="6880"/>
                  </a:lnTo>
                  <a:lnTo>
                    <a:pt x="4486" y="6882"/>
                  </a:lnTo>
                  <a:lnTo>
                    <a:pt x="4475" y="6887"/>
                  </a:lnTo>
                  <a:lnTo>
                    <a:pt x="4464" y="6891"/>
                  </a:lnTo>
                  <a:lnTo>
                    <a:pt x="4456" y="6897"/>
                  </a:lnTo>
                  <a:lnTo>
                    <a:pt x="4447" y="6904"/>
                  </a:lnTo>
                  <a:lnTo>
                    <a:pt x="4439" y="6910"/>
                  </a:lnTo>
                  <a:lnTo>
                    <a:pt x="4431" y="6918"/>
                  </a:lnTo>
                  <a:lnTo>
                    <a:pt x="4425" y="6927"/>
                  </a:lnTo>
                  <a:lnTo>
                    <a:pt x="4420" y="6936"/>
                  </a:lnTo>
                  <a:lnTo>
                    <a:pt x="4415" y="6946"/>
                  </a:lnTo>
                  <a:lnTo>
                    <a:pt x="4412" y="6955"/>
                  </a:lnTo>
                  <a:lnTo>
                    <a:pt x="4408" y="6965"/>
                  </a:lnTo>
                  <a:lnTo>
                    <a:pt x="4407" y="6977"/>
                  </a:lnTo>
                  <a:lnTo>
                    <a:pt x="4406" y="6987"/>
                  </a:lnTo>
                  <a:lnTo>
                    <a:pt x="4407" y="6998"/>
                  </a:lnTo>
                  <a:lnTo>
                    <a:pt x="4408" y="7008"/>
                  </a:lnTo>
                  <a:lnTo>
                    <a:pt x="4411" y="7018"/>
                  </a:lnTo>
                  <a:lnTo>
                    <a:pt x="4415" y="7029"/>
                  </a:lnTo>
                  <a:lnTo>
                    <a:pt x="4420" y="7039"/>
                  </a:lnTo>
                  <a:lnTo>
                    <a:pt x="4425" y="7048"/>
                  </a:lnTo>
                  <a:lnTo>
                    <a:pt x="4432" y="7057"/>
                  </a:lnTo>
                  <a:lnTo>
                    <a:pt x="4439" y="7065"/>
                  </a:lnTo>
                  <a:lnTo>
                    <a:pt x="4447" y="7073"/>
                  </a:lnTo>
                  <a:lnTo>
                    <a:pt x="4456" y="7079"/>
                  </a:lnTo>
                  <a:lnTo>
                    <a:pt x="4464" y="7084"/>
                  </a:lnTo>
                  <a:lnTo>
                    <a:pt x="4475" y="7089"/>
                  </a:lnTo>
                  <a:lnTo>
                    <a:pt x="4484" y="7092"/>
                  </a:lnTo>
                  <a:lnTo>
                    <a:pt x="4494" y="7096"/>
                  </a:lnTo>
                  <a:lnTo>
                    <a:pt x="4505" y="7097"/>
                  </a:lnTo>
                  <a:lnTo>
                    <a:pt x="4515" y="7098"/>
                  </a:lnTo>
                  <a:lnTo>
                    <a:pt x="4526" y="7097"/>
                  </a:lnTo>
                  <a:lnTo>
                    <a:pt x="4536" y="7096"/>
                  </a:lnTo>
                  <a:lnTo>
                    <a:pt x="4546" y="7093"/>
                  </a:lnTo>
                  <a:lnTo>
                    <a:pt x="4558" y="7090"/>
                  </a:lnTo>
                  <a:lnTo>
                    <a:pt x="4568" y="7084"/>
                  </a:lnTo>
                  <a:close/>
                  <a:moveTo>
                    <a:pt x="5794" y="6432"/>
                  </a:moveTo>
                  <a:lnTo>
                    <a:pt x="5804" y="6427"/>
                  </a:lnTo>
                  <a:lnTo>
                    <a:pt x="5813" y="6420"/>
                  </a:lnTo>
                  <a:lnTo>
                    <a:pt x="5821" y="6413"/>
                  </a:lnTo>
                  <a:lnTo>
                    <a:pt x="5827" y="6405"/>
                  </a:lnTo>
                  <a:lnTo>
                    <a:pt x="5834" y="6396"/>
                  </a:lnTo>
                  <a:lnTo>
                    <a:pt x="5840" y="6387"/>
                  </a:lnTo>
                  <a:lnTo>
                    <a:pt x="5844" y="6377"/>
                  </a:lnTo>
                  <a:lnTo>
                    <a:pt x="5848" y="6368"/>
                  </a:lnTo>
                  <a:lnTo>
                    <a:pt x="5850" y="6358"/>
                  </a:lnTo>
                  <a:lnTo>
                    <a:pt x="5852" y="6347"/>
                  </a:lnTo>
                  <a:lnTo>
                    <a:pt x="5852" y="6337"/>
                  </a:lnTo>
                  <a:lnTo>
                    <a:pt x="5852" y="6326"/>
                  </a:lnTo>
                  <a:lnTo>
                    <a:pt x="5850" y="6316"/>
                  </a:lnTo>
                  <a:lnTo>
                    <a:pt x="5848" y="6306"/>
                  </a:lnTo>
                  <a:lnTo>
                    <a:pt x="5844" y="6294"/>
                  </a:lnTo>
                  <a:lnTo>
                    <a:pt x="5840" y="6284"/>
                  </a:lnTo>
                  <a:lnTo>
                    <a:pt x="5833" y="6275"/>
                  </a:lnTo>
                  <a:lnTo>
                    <a:pt x="5827" y="6266"/>
                  </a:lnTo>
                  <a:lnTo>
                    <a:pt x="5820" y="6258"/>
                  </a:lnTo>
                  <a:lnTo>
                    <a:pt x="5812" y="6251"/>
                  </a:lnTo>
                  <a:lnTo>
                    <a:pt x="5803" y="6245"/>
                  </a:lnTo>
                  <a:lnTo>
                    <a:pt x="5794" y="6239"/>
                  </a:lnTo>
                  <a:lnTo>
                    <a:pt x="5785" y="6235"/>
                  </a:lnTo>
                  <a:lnTo>
                    <a:pt x="5775" y="6232"/>
                  </a:lnTo>
                  <a:lnTo>
                    <a:pt x="5765" y="6228"/>
                  </a:lnTo>
                  <a:lnTo>
                    <a:pt x="5755" y="6227"/>
                  </a:lnTo>
                  <a:lnTo>
                    <a:pt x="5743" y="6226"/>
                  </a:lnTo>
                  <a:lnTo>
                    <a:pt x="5733" y="6227"/>
                  </a:lnTo>
                  <a:lnTo>
                    <a:pt x="5722" y="6228"/>
                  </a:lnTo>
                  <a:lnTo>
                    <a:pt x="5712" y="6230"/>
                  </a:lnTo>
                  <a:lnTo>
                    <a:pt x="5702" y="6235"/>
                  </a:lnTo>
                  <a:lnTo>
                    <a:pt x="5692" y="6239"/>
                  </a:lnTo>
                  <a:lnTo>
                    <a:pt x="5682" y="6245"/>
                  </a:lnTo>
                  <a:lnTo>
                    <a:pt x="5673" y="6252"/>
                  </a:lnTo>
                  <a:lnTo>
                    <a:pt x="5665" y="6258"/>
                  </a:lnTo>
                  <a:lnTo>
                    <a:pt x="5658" y="6266"/>
                  </a:lnTo>
                  <a:lnTo>
                    <a:pt x="5651" y="6275"/>
                  </a:lnTo>
                  <a:lnTo>
                    <a:pt x="5646" y="6284"/>
                  </a:lnTo>
                  <a:lnTo>
                    <a:pt x="5641" y="6294"/>
                  </a:lnTo>
                  <a:lnTo>
                    <a:pt x="5638" y="6303"/>
                  </a:lnTo>
                  <a:lnTo>
                    <a:pt x="5636" y="6313"/>
                  </a:lnTo>
                  <a:lnTo>
                    <a:pt x="5633" y="6325"/>
                  </a:lnTo>
                  <a:lnTo>
                    <a:pt x="5633" y="6335"/>
                  </a:lnTo>
                  <a:lnTo>
                    <a:pt x="5633" y="6346"/>
                  </a:lnTo>
                  <a:lnTo>
                    <a:pt x="5635" y="6356"/>
                  </a:lnTo>
                  <a:lnTo>
                    <a:pt x="5638" y="6367"/>
                  </a:lnTo>
                  <a:lnTo>
                    <a:pt x="5641" y="6377"/>
                  </a:lnTo>
                  <a:lnTo>
                    <a:pt x="5646" y="6387"/>
                  </a:lnTo>
                  <a:lnTo>
                    <a:pt x="5651" y="6396"/>
                  </a:lnTo>
                  <a:lnTo>
                    <a:pt x="5658" y="6405"/>
                  </a:lnTo>
                  <a:lnTo>
                    <a:pt x="5666" y="6413"/>
                  </a:lnTo>
                  <a:lnTo>
                    <a:pt x="5674" y="6421"/>
                  </a:lnTo>
                  <a:lnTo>
                    <a:pt x="5682" y="6427"/>
                  </a:lnTo>
                  <a:lnTo>
                    <a:pt x="5691" y="6432"/>
                  </a:lnTo>
                  <a:lnTo>
                    <a:pt x="5701" y="6437"/>
                  </a:lnTo>
                  <a:lnTo>
                    <a:pt x="5711" y="6440"/>
                  </a:lnTo>
                  <a:lnTo>
                    <a:pt x="5721" y="6444"/>
                  </a:lnTo>
                  <a:lnTo>
                    <a:pt x="5731" y="6445"/>
                  </a:lnTo>
                  <a:lnTo>
                    <a:pt x="5742" y="6446"/>
                  </a:lnTo>
                  <a:lnTo>
                    <a:pt x="5752" y="6445"/>
                  </a:lnTo>
                  <a:lnTo>
                    <a:pt x="5762" y="6444"/>
                  </a:lnTo>
                  <a:lnTo>
                    <a:pt x="5774" y="6441"/>
                  </a:lnTo>
                  <a:lnTo>
                    <a:pt x="5784" y="6438"/>
                  </a:lnTo>
                  <a:lnTo>
                    <a:pt x="5794" y="6432"/>
                  </a:lnTo>
                  <a:close/>
                  <a:moveTo>
                    <a:pt x="7021" y="5780"/>
                  </a:moveTo>
                  <a:lnTo>
                    <a:pt x="7030" y="5775"/>
                  </a:lnTo>
                  <a:lnTo>
                    <a:pt x="7039" y="5768"/>
                  </a:lnTo>
                  <a:lnTo>
                    <a:pt x="7047" y="5761"/>
                  </a:lnTo>
                  <a:lnTo>
                    <a:pt x="7055" y="5753"/>
                  </a:lnTo>
                  <a:lnTo>
                    <a:pt x="7060" y="5744"/>
                  </a:lnTo>
                  <a:lnTo>
                    <a:pt x="7066" y="5736"/>
                  </a:lnTo>
                  <a:lnTo>
                    <a:pt x="7070" y="5725"/>
                  </a:lnTo>
                  <a:lnTo>
                    <a:pt x="7074" y="5716"/>
                  </a:lnTo>
                  <a:lnTo>
                    <a:pt x="7076" y="5706"/>
                  </a:lnTo>
                  <a:lnTo>
                    <a:pt x="7078" y="5695"/>
                  </a:lnTo>
                  <a:lnTo>
                    <a:pt x="7078" y="5685"/>
                  </a:lnTo>
                  <a:lnTo>
                    <a:pt x="7078" y="5674"/>
                  </a:lnTo>
                  <a:lnTo>
                    <a:pt x="7077" y="5664"/>
                  </a:lnTo>
                  <a:lnTo>
                    <a:pt x="7075" y="5654"/>
                  </a:lnTo>
                  <a:lnTo>
                    <a:pt x="7070" y="5642"/>
                  </a:lnTo>
                  <a:lnTo>
                    <a:pt x="7066" y="5632"/>
                  </a:lnTo>
                  <a:lnTo>
                    <a:pt x="7060" y="5623"/>
                  </a:lnTo>
                  <a:lnTo>
                    <a:pt x="7054" y="5614"/>
                  </a:lnTo>
                  <a:lnTo>
                    <a:pt x="7047" y="5606"/>
                  </a:lnTo>
                  <a:lnTo>
                    <a:pt x="7038" y="5599"/>
                  </a:lnTo>
                  <a:lnTo>
                    <a:pt x="7030" y="5593"/>
                  </a:lnTo>
                  <a:lnTo>
                    <a:pt x="7021" y="5587"/>
                  </a:lnTo>
                  <a:lnTo>
                    <a:pt x="7011" y="5583"/>
                  </a:lnTo>
                  <a:lnTo>
                    <a:pt x="7001" y="5580"/>
                  </a:lnTo>
                  <a:lnTo>
                    <a:pt x="6991" y="5576"/>
                  </a:lnTo>
                  <a:lnTo>
                    <a:pt x="6981" y="5575"/>
                  </a:lnTo>
                  <a:lnTo>
                    <a:pt x="6971" y="5574"/>
                  </a:lnTo>
                  <a:lnTo>
                    <a:pt x="6959" y="5575"/>
                  </a:lnTo>
                  <a:lnTo>
                    <a:pt x="6949" y="5576"/>
                  </a:lnTo>
                  <a:lnTo>
                    <a:pt x="6938" y="5578"/>
                  </a:lnTo>
                  <a:lnTo>
                    <a:pt x="6928" y="5583"/>
                  </a:lnTo>
                  <a:lnTo>
                    <a:pt x="6918" y="5587"/>
                  </a:lnTo>
                  <a:lnTo>
                    <a:pt x="6908" y="5593"/>
                  </a:lnTo>
                  <a:lnTo>
                    <a:pt x="6900" y="5600"/>
                  </a:lnTo>
                  <a:lnTo>
                    <a:pt x="6891" y="5606"/>
                  </a:lnTo>
                  <a:lnTo>
                    <a:pt x="6884" y="5614"/>
                  </a:lnTo>
                  <a:lnTo>
                    <a:pt x="6878" y="5623"/>
                  </a:lnTo>
                  <a:lnTo>
                    <a:pt x="6873" y="5632"/>
                  </a:lnTo>
                  <a:lnTo>
                    <a:pt x="6869" y="5642"/>
                  </a:lnTo>
                  <a:lnTo>
                    <a:pt x="6864" y="5651"/>
                  </a:lnTo>
                  <a:lnTo>
                    <a:pt x="6862" y="5661"/>
                  </a:lnTo>
                  <a:lnTo>
                    <a:pt x="6861" y="5673"/>
                  </a:lnTo>
                  <a:lnTo>
                    <a:pt x="6860" y="5683"/>
                  </a:lnTo>
                  <a:lnTo>
                    <a:pt x="6861" y="5694"/>
                  </a:lnTo>
                  <a:lnTo>
                    <a:pt x="6862" y="5704"/>
                  </a:lnTo>
                  <a:lnTo>
                    <a:pt x="6864" y="5715"/>
                  </a:lnTo>
                  <a:lnTo>
                    <a:pt x="6867" y="5725"/>
                  </a:lnTo>
                  <a:lnTo>
                    <a:pt x="6873" y="5736"/>
                  </a:lnTo>
                  <a:lnTo>
                    <a:pt x="6879" y="5744"/>
                  </a:lnTo>
                  <a:lnTo>
                    <a:pt x="6885" y="5753"/>
                  </a:lnTo>
                  <a:lnTo>
                    <a:pt x="6892" y="5761"/>
                  </a:lnTo>
                  <a:lnTo>
                    <a:pt x="6900" y="5769"/>
                  </a:lnTo>
                  <a:lnTo>
                    <a:pt x="6909" y="5775"/>
                  </a:lnTo>
                  <a:lnTo>
                    <a:pt x="6918" y="5780"/>
                  </a:lnTo>
                  <a:lnTo>
                    <a:pt x="6927" y="5785"/>
                  </a:lnTo>
                  <a:lnTo>
                    <a:pt x="6937" y="5788"/>
                  </a:lnTo>
                  <a:lnTo>
                    <a:pt x="6947" y="5792"/>
                  </a:lnTo>
                  <a:lnTo>
                    <a:pt x="6958" y="5793"/>
                  </a:lnTo>
                  <a:lnTo>
                    <a:pt x="6968" y="5794"/>
                  </a:lnTo>
                  <a:lnTo>
                    <a:pt x="6978" y="5793"/>
                  </a:lnTo>
                  <a:lnTo>
                    <a:pt x="6990" y="5792"/>
                  </a:lnTo>
                  <a:lnTo>
                    <a:pt x="7000" y="5789"/>
                  </a:lnTo>
                  <a:lnTo>
                    <a:pt x="7011" y="5786"/>
                  </a:lnTo>
                  <a:lnTo>
                    <a:pt x="7021" y="5780"/>
                  </a:lnTo>
                  <a:close/>
                  <a:moveTo>
                    <a:pt x="8247" y="5128"/>
                  </a:moveTo>
                  <a:lnTo>
                    <a:pt x="8257" y="5123"/>
                  </a:lnTo>
                  <a:lnTo>
                    <a:pt x="8265" y="5116"/>
                  </a:lnTo>
                  <a:lnTo>
                    <a:pt x="8274" y="5109"/>
                  </a:lnTo>
                  <a:lnTo>
                    <a:pt x="8281" y="5101"/>
                  </a:lnTo>
                  <a:lnTo>
                    <a:pt x="8288" y="5092"/>
                  </a:lnTo>
                  <a:lnTo>
                    <a:pt x="8292" y="5084"/>
                  </a:lnTo>
                  <a:lnTo>
                    <a:pt x="8296" y="5073"/>
                  </a:lnTo>
                  <a:lnTo>
                    <a:pt x="8301" y="5064"/>
                  </a:lnTo>
                  <a:lnTo>
                    <a:pt x="8303" y="5054"/>
                  </a:lnTo>
                  <a:lnTo>
                    <a:pt x="8304" y="5043"/>
                  </a:lnTo>
                  <a:lnTo>
                    <a:pt x="8305" y="5033"/>
                  </a:lnTo>
                  <a:lnTo>
                    <a:pt x="8304" y="5022"/>
                  </a:lnTo>
                  <a:lnTo>
                    <a:pt x="8303" y="5012"/>
                  </a:lnTo>
                  <a:lnTo>
                    <a:pt x="8301" y="5002"/>
                  </a:lnTo>
                  <a:lnTo>
                    <a:pt x="8298" y="4990"/>
                  </a:lnTo>
                  <a:lnTo>
                    <a:pt x="8292" y="4980"/>
                  </a:lnTo>
                  <a:lnTo>
                    <a:pt x="8286" y="4971"/>
                  </a:lnTo>
                  <a:lnTo>
                    <a:pt x="8280" y="4962"/>
                  </a:lnTo>
                  <a:lnTo>
                    <a:pt x="8273" y="4954"/>
                  </a:lnTo>
                  <a:lnTo>
                    <a:pt x="8265" y="4947"/>
                  </a:lnTo>
                  <a:lnTo>
                    <a:pt x="8256" y="4941"/>
                  </a:lnTo>
                  <a:lnTo>
                    <a:pt x="8247" y="4935"/>
                  </a:lnTo>
                  <a:lnTo>
                    <a:pt x="8238" y="4931"/>
                  </a:lnTo>
                  <a:lnTo>
                    <a:pt x="8228" y="4928"/>
                  </a:lnTo>
                  <a:lnTo>
                    <a:pt x="8218" y="4924"/>
                  </a:lnTo>
                  <a:lnTo>
                    <a:pt x="8207" y="4923"/>
                  </a:lnTo>
                  <a:lnTo>
                    <a:pt x="8197" y="4922"/>
                  </a:lnTo>
                  <a:lnTo>
                    <a:pt x="8187" y="4923"/>
                  </a:lnTo>
                  <a:lnTo>
                    <a:pt x="8175" y="4924"/>
                  </a:lnTo>
                  <a:lnTo>
                    <a:pt x="8165" y="4926"/>
                  </a:lnTo>
                  <a:lnTo>
                    <a:pt x="8154" y="4931"/>
                  </a:lnTo>
                  <a:lnTo>
                    <a:pt x="8144" y="4935"/>
                  </a:lnTo>
                  <a:lnTo>
                    <a:pt x="8135" y="4941"/>
                  </a:lnTo>
                  <a:lnTo>
                    <a:pt x="8126" y="4948"/>
                  </a:lnTo>
                  <a:lnTo>
                    <a:pt x="8118" y="4954"/>
                  </a:lnTo>
                  <a:lnTo>
                    <a:pt x="8110" y="4962"/>
                  </a:lnTo>
                  <a:lnTo>
                    <a:pt x="8105" y="4971"/>
                  </a:lnTo>
                  <a:lnTo>
                    <a:pt x="8099" y="4980"/>
                  </a:lnTo>
                  <a:lnTo>
                    <a:pt x="8095" y="4990"/>
                  </a:lnTo>
                  <a:lnTo>
                    <a:pt x="8091" y="4999"/>
                  </a:lnTo>
                  <a:lnTo>
                    <a:pt x="8089" y="5011"/>
                  </a:lnTo>
                  <a:lnTo>
                    <a:pt x="8087" y="5021"/>
                  </a:lnTo>
                  <a:lnTo>
                    <a:pt x="8087" y="5031"/>
                  </a:lnTo>
                  <a:lnTo>
                    <a:pt x="8087" y="5042"/>
                  </a:lnTo>
                  <a:lnTo>
                    <a:pt x="8088" y="5052"/>
                  </a:lnTo>
                  <a:lnTo>
                    <a:pt x="8090" y="5063"/>
                  </a:lnTo>
                  <a:lnTo>
                    <a:pt x="8095" y="5073"/>
                  </a:lnTo>
                  <a:lnTo>
                    <a:pt x="8099" y="5084"/>
                  </a:lnTo>
                  <a:lnTo>
                    <a:pt x="8105" y="5092"/>
                  </a:lnTo>
                  <a:lnTo>
                    <a:pt x="8112" y="5101"/>
                  </a:lnTo>
                  <a:lnTo>
                    <a:pt x="8118" y="5109"/>
                  </a:lnTo>
                  <a:lnTo>
                    <a:pt x="8127" y="5117"/>
                  </a:lnTo>
                  <a:lnTo>
                    <a:pt x="8135" y="5123"/>
                  </a:lnTo>
                  <a:lnTo>
                    <a:pt x="8144" y="5128"/>
                  </a:lnTo>
                  <a:lnTo>
                    <a:pt x="8154" y="5133"/>
                  </a:lnTo>
                  <a:lnTo>
                    <a:pt x="8164" y="5136"/>
                  </a:lnTo>
                  <a:lnTo>
                    <a:pt x="8174" y="5140"/>
                  </a:lnTo>
                  <a:lnTo>
                    <a:pt x="8184" y="5141"/>
                  </a:lnTo>
                  <a:lnTo>
                    <a:pt x="8194" y="5142"/>
                  </a:lnTo>
                  <a:lnTo>
                    <a:pt x="8206" y="5141"/>
                  </a:lnTo>
                  <a:lnTo>
                    <a:pt x="8216" y="5140"/>
                  </a:lnTo>
                  <a:lnTo>
                    <a:pt x="8227" y="5137"/>
                  </a:lnTo>
                  <a:lnTo>
                    <a:pt x="8237" y="5134"/>
                  </a:lnTo>
                  <a:lnTo>
                    <a:pt x="8247" y="5128"/>
                  </a:lnTo>
                  <a:close/>
                  <a:moveTo>
                    <a:pt x="9473" y="4476"/>
                  </a:moveTo>
                  <a:lnTo>
                    <a:pt x="9483" y="4471"/>
                  </a:lnTo>
                  <a:lnTo>
                    <a:pt x="9492" y="4464"/>
                  </a:lnTo>
                  <a:lnTo>
                    <a:pt x="9500" y="4457"/>
                  </a:lnTo>
                  <a:lnTo>
                    <a:pt x="9507" y="4449"/>
                  </a:lnTo>
                  <a:lnTo>
                    <a:pt x="9514" y="4440"/>
                  </a:lnTo>
                  <a:lnTo>
                    <a:pt x="9519" y="4432"/>
                  </a:lnTo>
                  <a:lnTo>
                    <a:pt x="9524" y="4421"/>
                  </a:lnTo>
                  <a:lnTo>
                    <a:pt x="9527" y="4412"/>
                  </a:lnTo>
                  <a:lnTo>
                    <a:pt x="9529" y="4402"/>
                  </a:lnTo>
                  <a:lnTo>
                    <a:pt x="9532" y="4391"/>
                  </a:lnTo>
                  <a:lnTo>
                    <a:pt x="9532" y="4381"/>
                  </a:lnTo>
                  <a:lnTo>
                    <a:pt x="9532" y="4370"/>
                  </a:lnTo>
                  <a:lnTo>
                    <a:pt x="9530" y="4360"/>
                  </a:lnTo>
                  <a:lnTo>
                    <a:pt x="9527" y="4350"/>
                  </a:lnTo>
                  <a:lnTo>
                    <a:pt x="9524" y="4338"/>
                  </a:lnTo>
                  <a:lnTo>
                    <a:pt x="9519" y="4328"/>
                  </a:lnTo>
                  <a:lnTo>
                    <a:pt x="9514" y="4319"/>
                  </a:lnTo>
                  <a:lnTo>
                    <a:pt x="9507" y="4310"/>
                  </a:lnTo>
                  <a:lnTo>
                    <a:pt x="9499" y="4302"/>
                  </a:lnTo>
                  <a:lnTo>
                    <a:pt x="9491" y="4295"/>
                  </a:lnTo>
                  <a:lnTo>
                    <a:pt x="9483" y="4289"/>
                  </a:lnTo>
                  <a:lnTo>
                    <a:pt x="9473" y="4283"/>
                  </a:lnTo>
                  <a:lnTo>
                    <a:pt x="9464" y="4279"/>
                  </a:lnTo>
                  <a:lnTo>
                    <a:pt x="9454" y="4276"/>
                  </a:lnTo>
                  <a:lnTo>
                    <a:pt x="9444" y="4272"/>
                  </a:lnTo>
                  <a:lnTo>
                    <a:pt x="9434" y="4271"/>
                  </a:lnTo>
                  <a:lnTo>
                    <a:pt x="9423" y="4270"/>
                  </a:lnTo>
                  <a:lnTo>
                    <a:pt x="9413" y="4271"/>
                  </a:lnTo>
                  <a:lnTo>
                    <a:pt x="9402" y="4272"/>
                  </a:lnTo>
                  <a:lnTo>
                    <a:pt x="9391" y="4274"/>
                  </a:lnTo>
                  <a:lnTo>
                    <a:pt x="9381" y="4279"/>
                  </a:lnTo>
                  <a:lnTo>
                    <a:pt x="9371" y="4283"/>
                  </a:lnTo>
                  <a:lnTo>
                    <a:pt x="9361" y="4289"/>
                  </a:lnTo>
                  <a:lnTo>
                    <a:pt x="9352" y="4296"/>
                  </a:lnTo>
                  <a:lnTo>
                    <a:pt x="9344" y="4302"/>
                  </a:lnTo>
                  <a:lnTo>
                    <a:pt x="9338" y="4310"/>
                  </a:lnTo>
                  <a:lnTo>
                    <a:pt x="9331" y="4319"/>
                  </a:lnTo>
                  <a:lnTo>
                    <a:pt x="9325" y="4328"/>
                  </a:lnTo>
                  <a:lnTo>
                    <a:pt x="9321" y="4338"/>
                  </a:lnTo>
                  <a:lnTo>
                    <a:pt x="9318" y="4347"/>
                  </a:lnTo>
                  <a:lnTo>
                    <a:pt x="9315" y="4357"/>
                  </a:lnTo>
                  <a:lnTo>
                    <a:pt x="9313" y="4369"/>
                  </a:lnTo>
                  <a:lnTo>
                    <a:pt x="9313" y="4379"/>
                  </a:lnTo>
                  <a:lnTo>
                    <a:pt x="9313" y="4390"/>
                  </a:lnTo>
                  <a:lnTo>
                    <a:pt x="9315" y="4400"/>
                  </a:lnTo>
                  <a:lnTo>
                    <a:pt x="9318" y="4411"/>
                  </a:lnTo>
                  <a:lnTo>
                    <a:pt x="9321" y="4421"/>
                  </a:lnTo>
                  <a:lnTo>
                    <a:pt x="9325" y="4432"/>
                  </a:lnTo>
                  <a:lnTo>
                    <a:pt x="9331" y="4440"/>
                  </a:lnTo>
                  <a:lnTo>
                    <a:pt x="9338" y="4449"/>
                  </a:lnTo>
                  <a:lnTo>
                    <a:pt x="9346" y="4457"/>
                  </a:lnTo>
                  <a:lnTo>
                    <a:pt x="9353" y="4465"/>
                  </a:lnTo>
                  <a:lnTo>
                    <a:pt x="9362" y="4471"/>
                  </a:lnTo>
                  <a:lnTo>
                    <a:pt x="9371" y="4476"/>
                  </a:lnTo>
                  <a:lnTo>
                    <a:pt x="9380" y="4481"/>
                  </a:lnTo>
                  <a:lnTo>
                    <a:pt x="9390" y="4484"/>
                  </a:lnTo>
                  <a:lnTo>
                    <a:pt x="9400" y="4488"/>
                  </a:lnTo>
                  <a:lnTo>
                    <a:pt x="9411" y="4489"/>
                  </a:lnTo>
                  <a:lnTo>
                    <a:pt x="9422" y="4490"/>
                  </a:lnTo>
                  <a:lnTo>
                    <a:pt x="9432" y="4489"/>
                  </a:lnTo>
                  <a:lnTo>
                    <a:pt x="9443" y="4488"/>
                  </a:lnTo>
                  <a:lnTo>
                    <a:pt x="9453" y="4485"/>
                  </a:lnTo>
                  <a:lnTo>
                    <a:pt x="9463" y="4482"/>
                  </a:lnTo>
                  <a:lnTo>
                    <a:pt x="9473" y="4476"/>
                  </a:lnTo>
                  <a:close/>
                  <a:moveTo>
                    <a:pt x="10701" y="3824"/>
                  </a:moveTo>
                  <a:lnTo>
                    <a:pt x="10710" y="3819"/>
                  </a:lnTo>
                  <a:lnTo>
                    <a:pt x="10718" y="3812"/>
                  </a:lnTo>
                  <a:lnTo>
                    <a:pt x="10726" y="3805"/>
                  </a:lnTo>
                  <a:lnTo>
                    <a:pt x="10734" y="3797"/>
                  </a:lnTo>
                  <a:lnTo>
                    <a:pt x="10740" y="3789"/>
                  </a:lnTo>
                  <a:lnTo>
                    <a:pt x="10745" y="3780"/>
                  </a:lnTo>
                  <a:lnTo>
                    <a:pt x="10750" y="3769"/>
                  </a:lnTo>
                  <a:lnTo>
                    <a:pt x="10753" y="3760"/>
                  </a:lnTo>
                  <a:lnTo>
                    <a:pt x="10757" y="3750"/>
                  </a:lnTo>
                  <a:lnTo>
                    <a:pt x="10758" y="3739"/>
                  </a:lnTo>
                  <a:lnTo>
                    <a:pt x="10759" y="3729"/>
                  </a:lnTo>
                  <a:lnTo>
                    <a:pt x="10758" y="3718"/>
                  </a:lnTo>
                  <a:lnTo>
                    <a:pt x="10757" y="3708"/>
                  </a:lnTo>
                  <a:lnTo>
                    <a:pt x="10754" y="3698"/>
                  </a:lnTo>
                  <a:lnTo>
                    <a:pt x="10750" y="3686"/>
                  </a:lnTo>
                  <a:lnTo>
                    <a:pt x="10745" y="3676"/>
                  </a:lnTo>
                  <a:lnTo>
                    <a:pt x="10740" y="3667"/>
                  </a:lnTo>
                  <a:lnTo>
                    <a:pt x="10733" y="3658"/>
                  </a:lnTo>
                  <a:lnTo>
                    <a:pt x="10726" y="3650"/>
                  </a:lnTo>
                  <a:lnTo>
                    <a:pt x="10718" y="3643"/>
                  </a:lnTo>
                  <a:lnTo>
                    <a:pt x="10710" y="3637"/>
                  </a:lnTo>
                  <a:lnTo>
                    <a:pt x="10701" y="3631"/>
                  </a:lnTo>
                  <a:lnTo>
                    <a:pt x="10690" y="3627"/>
                  </a:lnTo>
                  <a:lnTo>
                    <a:pt x="10682" y="3624"/>
                  </a:lnTo>
                  <a:lnTo>
                    <a:pt x="10671" y="3620"/>
                  </a:lnTo>
                  <a:lnTo>
                    <a:pt x="10660" y="3619"/>
                  </a:lnTo>
                  <a:lnTo>
                    <a:pt x="10650" y="3618"/>
                  </a:lnTo>
                  <a:lnTo>
                    <a:pt x="10639" y="3619"/>
                  </a:lnTo>
                  <a:lnTo>
                    <a:pt x="10629" y="3620"/>
                  </a:lnTo>
                  <a:lnTo>
                    <a:pt x="10618" y="3622"/>
                  </a:lnTo>
                  <a:lnTo>
                    <a:pt x="10608" y="3627"/>
                  </a:lnTo>
                  <a:lnTo>
                    <a:pt x="10597" y="3631"/>
                  </a:lnTo>
                  <a:lnTo>
                    <a:pt x="10588" y="3637"/>
                  </a:lnTo>
                  <a:lnTo>
                    <a:pt x="10580" y="3644"/>
                  </a:lnTo>
                  <a:lnTo>
                    <a:pt x="10572" y="3650"/>
                  </a:lnTo>
                  <a:lnTo>
                    <a:pt x="10564" y="3658"/>
                  </a:lnTo>
                  <a:lnTo>
                    <a:pt x="10558" y="3667"/>
                  </a:lnTo>
                  <a:lnTo>
                    <a:pt x="10553" y="3676"/>
                  </a:lnTo>
                  <a:lnTo>
                    <a:pt x="10548" y="3686"/>
                  </a:lnTo>
                  <a:lnTo>
                    <a:pt x="10545" y="3695"/>
                  </a:lnTo>
                  <a:lnTo>
                    <a:pt x="10541" y="3707"/>
                  </a:lnTo>
                  <a:lnTo>
                    <a:pt x="10540" y="3717"/>
                  </a:lnTo>
                  <a:lnTo>
                    <a:pt x="10539" y="3727"/>
                  </a:lnTo>
                  <a:lnTo>
                    <a:pt x="10540" y="3738"/>
                  </a:lnTo>
                  <a:lnTo>
                    <a:pt x="10541" y="3748"/>
                  </a:lnTo>
                  <a:lnTo>
                    <a:pt x="10544" y="3759"/>
                  </a:lnTo>
                  <a:lnTo>
                    <a:pt x="10548" y="3769"/>
                  </a:lnTo>
                  <a:lnTo>
                    <a:pt x="10553" y="3780"/>
                  </a:lnTo>
                  <a:lnTo>
                    <a:pt x="10558" y="3789"/>
                  </a:lnTo>
                  <a:lnTo>
                    <a:pt x="10565" y="3797"/>
                  </a:lnTo>
                  <a:lnTo>
                    <a:pt x="10572" y="3805"/>
                  </a:lnTo>
                  <a:lnTo>
                    <a:pt x="10580" y="3813"/>
                  </a:lnTo>
                  <a:lnTo>
                    <a:pt x="10588" y="3819"/>
                  </a:lnTo>
                  <a:lnTo>
                    <a:pt x="10597" y="3824"/>
                  </a:lnTo>
                  <a:lnTo>
                    <a:pt x="10608" y="3829"/>
                  </a:lnTo>
                  <a:lnTo>
                    <a:pt x="10617" y="3832"/>
                  </a:lnTo>
                  <a:lnTo>
                    <a:pt x="10627" y="3836"/>
                  </a:lnTo>
                  <a:lnTo>
                    <a:pt x="10638" y="3837"/>
                  </a:lnTo>
                  <a:lnTo>
                    <a:pt x="10648" y="3838"/>
                  </a:lnTo>
                  <a:lnTo>
                    <a:pt x="10659" y="3837"/>
                  </a:lnTo>
                  <a:lnTo>
                    <a:pt x="10669" y="3836"/>
                  </a:lnTo>
                  <a:lnTo>
                    <a:pt x="10679" y="3833"/>
                  </a:lnTo>
                  <a:lnTo>
                    <a:pt x="10690" y="3830"/>
                  </a:lnTo>
                  <a:lnTo>
                    <a:pt x="10701" y="3824"/>
                  </a:lnTo>
                  <a:close/>
                  <a:moveTo>
                    <a:pt x="2765" y="9617"/>
                  </a:moveTo>
                  <a:lnTo>
                    <a:pt x="2775" y="9612"/>
                  </a:lnTo>
                  <a:lnTo>
                    <a:pt x="2783" y="9605"/>
                  </a:lnTo>
                  <a:lnTo>
                    <a:pt x="2792" y="9597"/>
                  </a:lnTo>
                  <a:lnTo>
                    <a:pt x="2799" y="9589"/>
                  </a:lnTo>
                  <a:lnTo>
                    <a:pt x="2806" y="9580"/>
                  </a:lnTo>
                  <a:lnTo>
                    <a:pt x="2810" y="9571"/>
                  </a:lnTo>
                  <a:lnTo>
                    <a:pt x="2815" y="9562"/>
                  </a:lnTo>
                  <a:lnTo>
                    <a:pt x="2819" y="9552"/>
                  </a:lnTo>
                  <a:lnTo>
                    <a:pt x="2821" y="9542"/>
                  </a:lnTo>
                  <a:lnTo>
                    <a:pt x="2823" y="9532"/>
                  </a:lnTo>
                  <a:lnTo>
                    <a:pt x="2824" y="9521"/>
                  </a:lnTo>
                  <a:lnTo>
                    <a:pt x="2824" y="9511"/>
                  </a:lnTo>
                  <a:lnTo>
                    <a:pt x="2821" y="9499"/>
                  </a:lnTo>
                  <a:lnTo>
                    <a:pt x="2819" y="9489"/>
                  </a:lnTo>
                  <a:lnTo>
                    <a:pt x="2816" y="9479"/>
                  </a:lnTo>
                  <a:lnTo>
                    <a:pt x="2810" y="9469"/>
                  </a:lnTo>
                  <a:lnTo>
                    <a:pt x="2805" y="9459"/>
                  </a:lnTo>
                  <a:lnTo>
                    <a:pt x="2798" y="9450"/>
                  </a:lnTo>
                  <a:lnTo>
                    <a:pt x="2791" y="9442"/>
                  </a:lnTo>
                  <a:lnTo>
                    <a:pt x="2783" y="9435"/>
                  </a:lnTo>
                  <a:lnTo>
                    <a:pt x="2774" y="9429"/>
                  </a:lnTo>
                  <a:lnTo>
                    <a:pt x="2765" y="9423"/>
                  </a:lnTo>
                  <a:lnTo>
                    <a:pt x="2756" y="9419"/>
                  </a:lnTo>
                  <a:lnTo>
                    <a:pt x="2746" y="9415"/>
                  </a:lnTo>
                  <a:lnTo>
                    <a:pt x="2736" y="9413"/>
                  </a:lnTo>
                  <a:lnTo>
                    <a:pt x="2725" y="9411"/>
                  </a:lnTo>
                  <a:lnTo>
                    <a:pt x="2715" y="9411"/>
                  </a:lnTo>
                  <a:lnTo>
                    <a:pt x="2705" y="9411"/>
                  </a:lnTo>
                  <a:lnTo>
                    <a:pt x="2694" y="9412"/>
                  </a:lnTo>
                  <a:lnTo>
                    <a:pt x="2684" y="9415"/>
                  </a:lnTo>
                  <a:lnTo>
                    <a:pt x="2672" y="9419"/>
                  </a:lnTo>
                  <a:lnTo>
                    <a:pt x="2662" y="9423"/>
                  </a:lnTo>
                  <a:lnTo>
                    <a:pt x="2653" y="9429"/>
                  </a:lnTo>
                  <a:lnTo>
                    <a:pt x="2644" y="9435"/>
                  </a:lnTo>
                  <a:lnTo>
                    <a:pt x="2636" y="9443"/>
                  </a:lnTo>
                  <a:lnTo>
                    <a:pt x="2629" y="9451"/>
                  </a:lnTo>
                  <a:lnTo>
                    <a:pt x="2623" y="9459"/>
                  </a:lnTo>
                  <a:lnTo>
                    <a:pt x="2617" y="9468"/>
                  </a:lnTo>
                  <a:lnTo>
                    <a:pt x="2613" y="9478"/>
                  </a:lnTo>
                  <a:lnTo>
                    <a:pt x="2610" y="9488"/>
                  </a:lnTo>
                  <a:lnTo>
                    <a:pt x="2607" y="9498"/>
                  </a:lnTo>
                  <a:lnTo>
                    <a:pt x="2605" y="9508"/>
                  </a:lnTo>
                  <a:lnTo>
                    <a:pt x="2605" y="9520"/>
                  </a:lnTo>
                  <a:lnTo>
                    <a:pt x="2605" y="9530"/>
                  </a:lnTo>
                  <a:lnTo>
                    <a:pt x="2606" y="9540"/>
                  </a:lnTo>
                  <a:lnTo>
                    <a:pt x="2608" y="9551"/>
                  </a:lnTo>
                  <a:lnTo>
                    <a:pt x="2613" y="9561"/>
                  </a:lnTo>
                  <a:lnTo>
                    <a:pt x="2617" y="9571"/>
                  </a:lnTo>
                  <a:lnTo>
                    <a:pt x="2623" y="9581"/>
                  </a:lnTo>
                  <a:lnTo>
                    <a:pt x="2630" y="9590"/>
                  </a:lnTo>
                  <a:lnTo>
                    <a:pt x="2636" y="9598"/>
                  </a:lnTo>
                  <a:lnTo>
                    <a:pt x="2645" y="9605"/>
                  </a:lnTo>
                  <a:lnTo>
                    <a:pt x="2653" y="9612"/>
                  </a:lnTo>
                  <a:lnTo>
                    <a:pt x="2662" y="9617"/>
                  </a:lnTo>
                  <a:lnTo>
                    <a:pt x="2672" y="9622"/>
                  </a:lnTo>
                  <a:lnTo>
                    <a:pt x="2682" y="9625"/>
                  </a:lnTo>
                  <a:lnTo>
                    <a:pt x="2693" y="9627"/>
                  </a:lnTo>
                  <a:lnTo>
                    <a:pt x="2703" y="9628"/>
                  </a:lnTo>
                  <a:lnTo>
                    <a:pt x="2713" y="9629"/>
                  </a:lnTo>
                  <a:lnTo>
                    <a:pt x="2724" y="9629"/>
                  </a:lnTo>
                  <a:lnTo>
                    <a:pt x="2734" y="9627"/>
                  </a:lnTo>
                  <a:lnTo>
                    <a:pt x="2745" y="9625"/>
                  </a:lnTo>
                  <a:lnTo>
                    <a:pt x="2755" y="9622"/>
                  </a:lnTo>
                  <a:lnTo>
                    <a:pt x="2765" y="9617"/>
                  </a:lnTo>
                  <a:close/>
                  <a:moveTo>
                    <a:pt x="3992" y="8965"/>
                  </a:moveTo>
                  <a:lnTo>
                    <a:pt x="4002" y="8958"/>
                  </a:lnTo>
                  <a:lnTo>
                    <a:pt x="4011" y="8953"/>
                  </a:lnTo>
                  <a:lnTo>
                    <a:pt x="4018" y="8945"/>
                  </a:lnTo>
                  <a:lnTo>
                    <a:pt x="4025" y="8937"/>
                  </a:lnTo>
                  <a:lnTo>
                    <a:pt x="4032" y="8928"/>
                  </a:lnTo>
                  <a:lnTo>
                    <a:pt x="4037" y="8919"/>
                  </a:lnTo>
                  <a:lnTo>
                    <a:pt x="4042" y="8910"/>
                  </a:lnTo>
                  <a:lnTo>
                    <a:pt x="4045" y="8900"/>
                  </a:lnTo>
                  <a:lnTo>
                    <a:pt x="4048" y="8890"/>
                  </a:lnTo>
                  <a:lnTo>
                    <a:pt x="4050" y="8880"/>
                  </a:lnTo>
                  <a:lnTo>
                    <a:pt x="4050" y="8869"/>
                  </a:lnTo>
                  <a:lnTo>
                    <a:pt x="4050" y="8859"/>
                  </a:lnTo>
                  <a:lnTo>
                    <a:pt x="4049" y="8847"/>
                  </a:lnTo>
                  <a:lnTo>
                    <a:pt x="4045" y="8837"/>
                  </a:lnTo>
                  <a:lnTo>
                    <a:pt x="4042" y="8827"/>
                  </a:lnTo>
                  <a:lnTo>
                    <a:pt x="4037" y="8817"/>
                  </a:lnTo>
                  <a:lnTo>
                    <a:pt x="4032" y="8807"/>
                  </a:lnTo>
                  <a:lnTo>
                    <a:pt x="4025" y="8798"/>
                  </a:lnTo>
                  <a:lnTo>
                    <a:pt x="4017" y="8790"/>
                  </a:lnTo>
                  <a:lnTo>
                    <a:pt x="4009" y="8783"/>
                  </a:lnTo>
                  <a:lnTo>
                    <a:pt x="4002" y="8777"/>
                  </a:lnTo>
                  <a:lnTo>
                    <a:pt x="3993" y="8771"/>
                  </a:lnTo>
                  <a:lnTo>
                    <a:pt x="3983" y="8767"/>
                  </a:lnTo>
                  <a:lnTo>
                    <a:pt x="3972" y="8763"/>
                  </a:lnTo>
                  <a:lnTo>
                    <a:pt x="3962" y="8761"/>
                  </a:lnTo>
                  <a:lnTo>
                    <a:pt x="3952" y="8759"/>
                  </a:lnTo>
                  <a:lnTo>
                    <a:pt x="3941" y="8759"/>
                  </a:lnTo>
                  <a:lnTo>
                    <a:pt x="3931" y="8759"/>
                  </a:lnTo>
                  <a:lnTo>
                    <a:pt x="3921" y="8760"/>
                  </a:lnTo>
                  <a:lnTo>
                    <a:pt x="3910" y="8763"/>
                  </a:lnTo>
                  <a:lnTo>
                    <a:pt x="3900" y="8767"/>
                  </a:lnTo>
                  <a:lnTo>
                    <a:pt x="3890" y="8771"/>
                  </a:lnTo>
                  <a:lnTo>
                    <a:pt x="3879" y="8777"/>
                  </a:lnTo>
                  <a:lnTo>
                    <a:pt x="3870" y="8783"/>
                  </a:lnTo>
                  <a:lnTo>
                    <a:pt x="3863" y="8791"/>
                  </a:lnTo>
                  <a:lnTo>
                    <a:pt x="3856" y="8799"/>
                  </a:lnTo>
                  <a:lnTo>
                    <a:pt x="3849" y="8807"/>
                  </a:lnTo>
                  <a:lnTo>
                    <a:pt x="3844" y="8816"/>
                  </a:lnTo>
                  <a:lnTo>
                    <a:pt x="3839" y="8826"/>
                  </a:lnTo>
                  <a:lnTo>
                    <a:pt x="3836" y="8836"/>
                  </a:lnTo>
                  <a:lnTo>
                    <a:pt x="3833" y="8846"/>
                  </a:lnTo>
                  <a:lnTo>
                    <a:pt x="3832" y="8856"/>
                  </a:lnTo>
                  <a:lnTo>
                    <a:pt x="3831" y="8868"/>
                  </a:lnTo>
                  <a:lnTo>
                    <a:pt x="3831" y="8878"/>
                  </a:lnTo>
                  <a:lnTo>
                    <a:pt x="3833" y="8888"/>
                  </a:lnTo>
                  <a:lnTo>
                    <a:pt x="3836" y="8899"/>
                  </a:lnTo>
                  <a:lnTo>
                    <a:pt x="3839" y="8909"/>
                  </a:lnTo>
                  <a:lnTo>
                    <a:pt x="3844" y="8919"/>
                  </a:lnTo>
                  <a:lnTo>
                    <a:pt x="3850" y="8929"/>
                  </a:lnTo>
                  <a:lnTo>
                    <a:pt x="3856" y="8938"/>
                  </a:lnTo>
                  <a:lnTo>
                    <a:pt x="3864" y="8946"/>
                  </a:lnTo>
                  <a:lnTo>
                    <a:pt x="3872" y="8953"/>
                  </a:lnTo>
                  <a:lnTo>
                    <a:pt x="3881" y="8960"/>
                  </a:lnTo>
                  <a:lnTo>
                    <a:pt x="3890" y="8965"/>
                  </a:lnTo>
                  <a:lnTo>
                    <a:pt x="3898" y="8970"/>
                  </a:lnTo>
                  <a:lnTo>
                    <a:pt x="3909" y="8973"/>
                  </a:lnTo>
                  <a:lnTo>
                    <a:pt x="3919" y="8975"/>
                  </a:lnTo>
                  <a:lnTo>
                    <a:pt x="3929" y="8978"/>
                  </a:lnTo>
                  <a:lnTo>
                    <a:pt x="3940" y="8978"/>
                  </a:lnTo>
                  <a:lnTo>
                    <a:pt x="3950" y="8978"/>
                  </a:lnTo>
                  <a:lnTo>
                    <a:pt x="3961" y="8975"/>
                  </a:lnTo>
                  <a:lnTo>
                    <a:pt x="3971" y="8973"/>
                  </a:lnTo>
                  <a:lnTo>
                    <a:pt x="3981" y="8970"/>
                  </a:lnTo>
                  <a:lnTo>
                    <a:pt x="3992" y="8965"/>
                  </a:lnTo>
                  <a:close/>
                  <a:moveTo>
                    <a:pt x="5219" y="8313"/>
                  </a:moveTo>
                  <a:lnTo>
                    <a:pt x="5228" y="8308"/>
                  </a:lnTo>
                  <a:lnTo>
                    <a:pt x="5237" y="8301"/>
                  </a:lnTo>
                  <a:lnTo>
                    <a:pt x="5245" y="8293"/>
                  </a:lnTo>
                  <a:lnTo>
                    <a:pt x="5252" y="8285"/>
                  </a:lnTo>
                  <a:lnTo>
                    <a:pt x="5258" y="8276"/>
                  </a:lnTo>
                  <a:lnTo>
                    <a:pt x="5264" y="8267"/>
                  </a:lnTo>
                  <a:lnTo>
                    <a:pt x="5268" y="8258"/>
                  </a:lnTo>
                  <a:lnTo>
                    <a:pt x="5271" y="8248"/>
                  </a:lnTo>
                  <a:lnTo>
                    <a:pt x="5275" y="8238"/>
                  </a:lnTo>
                  <a:lnTo>
                    <a:pt x="5276" y="8228"/>
                  </a:lnTo>
                  <a:lnTo>
                    <a:pt x="5277" y="8217"/>
                  </a:lnTo>
                  <a:lnTo>
                    <a:pt x="5276" y="8207"/>
                  </a:lnTo>
                  <a:lnTo>
                    <a:pt x="5275" y="8195"/>
                  </a:lnTo>
                  <a:lnTo>
                    <a:pt x="5273" y="8185"/>
                  </a:lnTo>
                  <a:lnTo>
                    <a:pt x="5268" y="8175"/>
                  </a:lnTo>
                  <a:lnTo>
                    <a:pt x="5264" y="8165"/>
                  </a:lnTo>
                  <a:lnTo>
                    <a:pt x="5258" y="8155"/>
                  </a:lnTo>
                  <a:lnTo>
                    <a:pt x="5251" y="8146"/>
                  </a:lnTo>
                  <a:lnTo>
                    <a:pt x="5245" y="8138"/>
                  </a:lnTo>
                  <a:lnTo>
                    <a:pt x="5237" y="8131"/>
                  </a:lnTo>
                  <a:lnTo>
                    <a:pt x="5228" y="8125"/>
                  </a:lnTo>
                  <a:lnTo>
                    <a:pt x="5219" y="8119"/>
                  </a:lnTo>
                  <a:lnTo>
                    <a:pt x="5209" y="8115"/>
                  </a:lnTo>
                  <a:lnTo>
                    <a:pt x="5200" y="8111"/>
                  </a:lnTo>
                  <a:lnTo>
                    <a:pt x="5190" y="8109"/>
                  </a:lnTo>
                  <a:lnTo>
                    <a:pt x="5178" y="8107"/>
                  </a:lnTo>
                  <a:lnTo>
                    <a:pt x="5168" y="8107"/>
                  </a:lnTo>
                  <a:lnTo>
                    <a:pt x="5157" y="8107"/>
                  </a:lnTo>
                  <a:lnTo>
                    <a:pt x="5147" y="8108"/>
                  </a:lnTo>
                  <a:lnTo>
                    <a:pt x="5137" y="8111"/>
                  </a:lnTo>
                  <a:lnTo>
                    <a:pt x="5126" y="8115"/>
                  </a:lnTo>
                  <a:lnTo>
                    <a:pt x="5116" y="8119"/>
                  </a:lnTo>
                  <a:lnTo>
                    <a:pt x="5107" y="8125"/>
                  </a:lnTo>
                  <a:lnTo>
                    <a:pt x="5098" y="8131"/>
                  </a:lnTo>
                  <a:lnTo>
                    <a:pt x="5090" y="8139"/>
                  </a:lnTo>
                  <a:lnTo>
                    <a:pt x="5082" y="8147"/>
                  </a:lnTo>
                  <a:lnTo>
                    <a:pt x="5076" y="8155"/>
                  </a:lnTo>
                  <a:lnTo>
                    <a:pt x="5071" y="8164"/>
                  </a:lnTo>
                  <a:lnTo>
                    <a:pt x="5066" y="8174"/>
                  </a:lnTo>
                  <a:lnTo>
                    <a:pt x="5063" y="8184"/>
                  </a:lnTo>
                  <a:lnTo>
                    <a:pt x="5060" y="8194"/>
                  </a:lnTo>
                  <a:lnTo>
                    <a:pt x="5059" y="8204"/>
                  </a:lnTo>
                  <a:lnTo>
                    <a:pt x="5057" y="8216"/>
                  </a:lnTo>
                  <a:lnTo>
                    <a:pt x="5059" y="8226"/>
                  </a:lnTo>
                  <a:lnTo>
                    <a:pt x="5060" y="8236"/>
                  </a:lnTo>
                  <a:lnTo>
                    <a:pt x="5062" y="8247"/>
                  </a:lnTo>
                  <a:lnTo>
                    <a:pt x="5066" y="8257"/>
                  </a:lnTo>
                  <a:lnTo>
                    <a:pt x="5071" y="8267"/>
                  </a:lnTo>
                  <a:lnTo>
                    <a:pt x="5076" y="8277"/>
                  </a:lnTo>
                  <a:lnTo>
                    <a:pt x="5083" y="8286"/>
                  </a:lnTo>
                  <a:lnTo>
                    <a:pt x="5090" y="8294"/>
                  </a:lnTo>
                  <a:lnTo>
                    <a:pt x="5098" y="8301"/>
                  </a:lnTo>
                  <a:lnTo>
                    <a:pt x="5107" y="8308"/>
                  </a:lnTo>
                  <a:lnTo>
                    <a:pt x="5116" y="8313"/>
                  </a:lnTo>
                  <a:lnTo>
                    <a:pt x="5126" y="8318"/>
                  </a:lnTo>
                  <a:lnTo>
                    <a:pt x="5135" y="8321"/>
                  </a:lnTo>
                  <a:lnTo>
                    <a:pt x="5145" y="8323"/>
                  </a:lnTo>
                  <a:lnTo>
                    <a:pt x="5156" y="8326"/>
                  </a:lnTo>
                  <a:lnTo>
                    <a:pt x="5166" y="8326"/>
                  </a:lnTo>
                  <a:lnTo>
                    <a:pt x="5177" y="8326"/>
                  </a:lnTo>
                  <a:lnTo>
                    <a:pt x="5187" y="8323"/>
                  </a:lnTo>
                  <a:lnTo>
                    <a:pt x="5197" y="8321"/>
                  </a:lnTo>
                  <a:lnTo>
                    <a:pt x="5209" y="8318"/>
                  </a:lnTo>
                  <a:lnTo>
                    <a:pt x="5219" y="8313"/>
                  </a:lnTo>
                  <a:close/>
                  <a:moveTo>
                    <a:pt x="6445" y="7661"/>
                  </a:moveTo>
                  <a:lnTo>
                    <a:pt x="6455" y="7654"/>
                  </a:lnTo>
                  <a:lnTo>
                    <a:pt x="6464" y="7649"/>
                  </a:lnTo>
                  <a:lnTo>
                    <a:pt x="6472" y="7641"/>
                  </a:lnTo>
                  <a:lnTo>
                    <a:pt x="6479" y="7633"/>
                  </a:lnTo>
                  <a:lnTo>
                    <a:pt x="6485" y="7624"/>
                  </a:lnTo>
                  <a:lnTo>
                    <a:pt x="6491" y="7615"/>
                  </a:lnTo>
                  <a:lnTo>
                    <a:pt x="6495" y="7606"/>
                  </a:lnTo>
                  <a:lnTo>
                    <a:pt x="6499" y="7596"/>
                  </a:lnTo>
                  <a:lnTo>
                    <a:pt x="6501" y="7586"/>
                  </a:lnTo>
                  <a:lnTo>
                    <a:pt x="6503" y="7576"/>
                  </a:lnTo>
                  <a:lnTo>
                    <a:pt x="6503" y="7565"/>
                  </a:lnTo>
                  <a:lnTo>
                    <a:pt x="6503" y="7555"/>
                  </a:lnTo>
                  <a:lnTo>
                    <a:pt x="6501" y="7543"/>
                  </a:lnTo>
                  <a:lnTo>
                    <a:pt x="6499" y="7533"/>
                  </a:lnTo>
                  <a:lnTo>
                    <a:pt x="6495" y="7523"/>
                  </a:lnTo>
                  <a:lnTo>
                    <a:pt x="6491" y="7513"/>
                  </a:lnTo>
                  <a:lnTo>
                    <a:pt x="6485" y="7503"/>
                  </a:lnTo>
                  <a:lnTo>
                    <a:pt x="6479" y="7494"/>
                  </a:lnTo>
                  <a:lnTo>
                    <a:pt x="6471" y="7486"/>
                  </a:lnTo>
                  <a:lnTo>
                    <a:pt x="6463" y="7479"/>
                  </a:lnTo>
                  <a:lnTo>
                    <a:pt x="6454" y="7473"/>
                  </a:lnTo>
                  <a:lnTo>
                    <a:pt x="6445" y="7467"/>
                  </a:lnTo>
                  <a:lnTo>
                    <a:pt x="6436" y="7463"/>
                  </a:lnTo>
                  <a:lnTo>
                    <a:pt x="6426" y="7459"/>
                  </a:lnTo>
                  <a:lnTo>
                    <a:pt x="6416" y="7457"/>
                  </a:lnTo>
                  <a:lnTo>
                    <a:pt x="6406" y="7455"/>
                  </a:lnTo>
                  <a:lnTo>
                    <a:pt x="6394" y="7455"/>
                  </a:lnTo>
                  <a:lnTo>
                    <a:pt x="6384" y="7455"/>
                  </a:lnTo>
                  <a:lnTo>
                    <a:pt x="6373" y="7456"/>
                  </a:lnTo>
                  <a:lnTo>
                    <a:pt x="6363" y="7459"/>
                  </a:lnTo>
                  <a:lnTo>
                    <a:pt x="6353" y="7463"/>
                  </a:lnTo>
                  <a:lnTo>
                    <a:pt x="6343" y="7467"/>
                  </a:lnTo>
                  <a:lnTo>
                    <a:pt x="6333" y="7473"/>
                  </a:lnTo>
                  <a:lnTo>
                    <a:pt x="6324" y="7479"/>
                  </a:lnTo>
                  <a:lnTo>
                    <a:pt x="6316" y="7487"/>
                  </a:lnTo>
                  <a:lnTo>
                    <a:pt x="6309" y="7495"/>
                  </a:lnTo>
                  <a:lnTo>
                    <a:pt x="6303" y="7503"/>
                  </a:lnTo>
                  <a:lnTo>
                    <a:pt x="6297" y="7512"/>
                  </a:lnTo>
                  <a:lnTo>
                    <a:pt x="6292" y="7522"/>
                  </a:lnTo>
                  <a:lnTo>
                    <a:pt x="6289" y="7532"/>
                  </a:lnTo>
                  <a:lnTo>
                    <a:pt x="6287" y="7542"/>
                  </a:lnTo>
                  <a:lnTo>
                    <a:pt x="6285" y="7552"/>
                  </a:lnTo>
                  <a:lnTo>
                    <a:pt x="6285" y="7564"/>
                  </a:lnTo>
                  <a:lnTo>
                    <a:pt x="6285" y="7574"/>
                  </a:lnTo>
                  <a:lnTo>
                    <a:pt x="6286" y="7584"/>
                  </a:lnTo>
                  <a:lnTo>
                    <a:pt x="6289" y="7595"/>
                  </a:lnTo>
                  <a:lnTo>
                    <a:pt x="6292" y="7605"/>
                  </a:lnTo>
                  <a:lnTo>
                    <a:pt x="6297" y="7615"/>
                  </a:lnTo>
                  <a:lnTo>
                    <a:pt x="6303" y="7625"/>
                  </a:lnTo>
                  <a:lnTo>
                    <a:pt x="6309" y="7634"/>
                  </a:lnTo>
                  <a:lnTo>
                    <a:pt x="6317" y="7642"/>
                  </a:lnTo>
                  <a:lnTo>
                    <a:pt x="6325" y="7649"/>
                  </a:lnTo>
                  <a:lnTo>
                    <a:pt x="6333" y="7656"/>
                  </a:lnTo>
                  <a:lnTo>
                    <a:pt x="6342" y="7661"/>
                  </a:lnTo>
                  <a:lnTo>
                    <a:pt x="6352" y="7666"/>
                  </a:lnTo>
                  <a:lnTo>
                    <a:pt x="6362" y="7669"/>
                  </a:lnTo>
                  <a:lnTo>
                    <a:pt x="6372" y="7671"/>
                  </a:lnTo>
                  <a:lnTo>
                    <a:pt x="6382" y="7674"/>
                  </a:lnTo>
                  <a:lnTo>
                    <a:pt x="6393" y="7674"/>
                  </a:lnTo>
                  <a:lnTo>
                    <a:pt x="6403" y="7674"/>
                  </a:lnTo>
                  <a:lnTo>
                    <a:pt x="6414" y="7671"/>
                  </a:lnTo>
                  <a:lnTo>
                    <a:pt x="6425" y="7669"/>
                  </a:lnTo>
                  <a:lnTo>
                    <a:pt x="6435" y="7666"/>
                  </a:lnTo>
                  <a:lnTo>
                    <a:pt x="6445" y="7661"/>
                  </a:lnTo>
                  <a:close/>
                  <a:moveTo>
                    <a:pt x="7672" y="7009"/>
                  </a:moveTo>
                  <a:lnTo>
                    <a:pt x="7681" y="7004"/>
                  </a:lnTo>
                  <a:lnTo>
                    <a:pt x="7690" y="6997"/>
                  </a:lnTo>
                  <a:lnTo>
                    <a:pt x="7698" y="6989"/>
                  </a:lnTo>
                  <a:lnTo>
                    <a:pt x="7706" y="6981"/>
                  </a:lnTo>
                  <a:lnTo>
                    <a:pt x="7711" y="6972"/>
                  </a:lnTo>
                  <a:lnTo>
                    <a:pt x="7717" y="6963"/>
                  </a:lnTo>
                  <a:lnTo>
                    <a:pt x="7722" y="6954"/>
                  </a:lnTo>
                  <a:lnTo>
                    <a:pt x="7725" y="6944"/>
                  </a:lnTo>
                  <a:lnTo>
                    <a:pt x="7727" y="6934"/>
                  </a:lnTo>
                  <a:lnTo>
                    <a:pt x="7729" y="6924"/>
                  </a:lnTo>
                  <a:lnTo>
                    <a:pt x="7729" y="6913"/>
                  </a:lnTo>
                  <a:lnTo>
                    <a:pt x="7729" y="6903"/>
                  </a:lnTo>
                  <a:lnTo>
                    <a:pt x="7728" y="6891"/>
                  </a:lnTo>
                  <a:lnTo>
                    <a:pt x="7726" y="6881"/>
                  </a:lnTo>
                  <a:lnTo>
                    <a:pt x="7722" y="6871"/>
                  </a:lnTo>
                  <a:lnTo>
                    <a:pt x="7717" y="6861"/>
                  </a:lnTo>
                  <a:lnTo>
                    <a:pt x="7711" y="6851"/>
                  </a:lnTo>
                  <a:lnTo>
                    <a:pt x="7705" y="6842"/>
                  </a:lnTo>
                  <a:lnTo>
                    <a:pt x="7698" y="6834"/>
                  </a:lnTo>
                  <a:lnTo>
                    <a:pt x="7689" y="6827"/>
                  </a:lnTo>
                  <a:lnTo>
                    <a:pt x="7681" y="6821"/>
                  </a:lnTo>
                  <a:lnTo>
                    <a:pt x="7672" y="6815"/>
                  </a:lnTo>
                  <a:lnTo>
                    <a:pt x="7662" y="6811"/>
                  </a:lnTo>
                  <a:lnTo>
                    <a:pt x="7652" y="6807"/>
                  </a:lnTo>
                  <a:lnTo>
                    <a:pt x="7642" y="6805"/>
                  </a:lnTo>
                  <a:lnTo>
                    <a:pt x="7632" y="6803"/>
                  </a:lnTo>
                  <a:lnTo>
                    <a:pt x="7622" y="6803"/>
                  </a:lnTo>
                  <a:lnTo>
                    <a:pt x="7611" y="6803"/>
                  </a:lnTo>
                  <a:lnTo>
                    <a:pt x="7600" y="6804"/>
                  </a:lnTo>
                  <a:lnTo>
                    <a:pt x="7589" y="6807"/>
                  </a:lnTo>
                  <a:lnTo>
                    <a:pt x="7579" y="6811"/>
                  </a:lnTo>
                  <a:lnTo>
                    <a:pt x="7569" y="6815"/>
                  </a:lnTo>
                  <a:lnTo>
                    <a:pt x="7559" y="6821"/>
                  </a:lnTo>
                  <a:lnTo>
                    <a:pt x="7551" y="6827"/>
                  </a:lnTo>
                  <a:lnTo>
                    <a:pt x="7542" y="6835"/>
                  </a:lnTo>
                  <a:lnTo>
                    <a:pt x="7535" y="6843"/>
                  </a:lnTo>
                  <a:lnTo>
                    <a:pt x="7529" y="6851"/>
                  </a:lnTo>
                  <a:lnTo>
                    <a:pt x="7524" y="6860"/>
                  </a:lnTo>
                  <a:lnTo>
                    <a:pt x="7520" y="6870"/>
                  </a:lnTo>
                  <a:lnTo>
                    <a:pt x="7515" y="6880"/>
                  </a:lnTo>
                  <a:lnTo>
                    <a:pt x="7513" y="6890"/>
                  </a:lnTo>
                  <a:lnTo>
                    <a:pt x="7512" y="6900"/>
                  </a:lnTo>
                  <a:lnTo>
                    <a:pt x="7511" y="6912"/>
                  </a:lnTo>
                  <a:lnTo>
                    <a:pt x="7512" y="6922"/>
                  </a:lnTo>
                  <a:lnTo>
                    <a:pt x="7513" y="6932"/>
                  </a:lnTo>
                  <a:lnTo>
                    <a:pt x="7515" y="6943"/>
                  </a:lnTo>
                  <a:lnTo>
                    <a:pt x="7519" y="6953"/>
                  </a:lnTo>
                  <a:lnTo>
                    <a:pt x="7524" y="6963"/>
                  </a:lnTo>
                  <a:lnTo>
                    <a:pt x="7530" y="6973"/>
                  </a:lnTo>
                  <a:lnTo>
                    <a:pt x="7537" y="6982"/>
                  </a:lnTo>
                  <a:lnTo>
                    <a:pt x="7543" y="6990"/>
                  </a:lnTo>
                  <a:lnTo>
                    <a:pt x="7551" y="6997"/>
                  </a:lnTo>
                  <a:lnTo>
                    <a:pt x="7560" y="7004"/>
                  </a:lnTo>
                  <a:lnTo>
                    <a:pt x="7569" y="7009"/>
                  </a:lnTo>
                  <a:lnTo>
                    <a:pt x="7578" y="7014"/>
                  </a:lnTo>
                  <a:lnTo>
                    <a:pt x="7588" y="7017"/>
                  </a:lnTo>
                  <a:lnTo>
                    <a:pt x="7598" y="7019"/>
                  </a:lnTo>
                  <a:lnTo>
                    <a:pt x="7609" y="7022"/>
                  </a:lnTo>
                  <a:lnTo>
                    <a:pt x="7620" y="7022"/>
                  </a:lnTo>
                  <a:lnTo>
                    <a:pt x="7630" y="7022"/>
                  </a:lnTo>
                  <a:lnTo>
                    <a:pt x="7641" y="7019"/>
                  </a:lnTo>
                  <a:lnTo>
                    <a:pt x="7651" y="7017"/>
                  </a:lnTo>
                  <a:lnTo>
                    <a:pt x="7662" y="7014"/>
                  </a:lnTo>
                  <a:lnTo>
                    <a:pt x="7672" y="7009"/>
                  </a:lnTo>
                  <a:close/>
                  <a:moveTo>
                    <a:pt x="8898" y="6357"/>
                  </a:moveTo>
                  <a:lnTo>
                    <a:pt x="8908" y="6352"/>
                  </a:lnTo>
                  <a:lnTo>
                    <a:pt x="8916" y="6345"/>
                  </a:lnTo>
                  <a:lnTo>
                    <a:pt x="8925" y="6337"/>
                  </a:lnTo>
                  <a:lnTo>
                    <a:pt x="8932" y="6329"/>
                  </a:lnTo>
                  <a:lnTo>
                    <a:pt x="8939" y="6320"/>
                  </a:lnTo>
                  <a:lnTo>
                    <a:pt x="8943" y="6311"/>
                  </a:lnTo>
                  <a:lnTo>
                    <a:pt x="8948" y="6302"/>
                  </a:lnTo>
                  <a:lnTo>
                    <a:pt x="8952" y="6292"/>
                  </a:lnTo>
                  <a:lnTo>
                    <a:pt x="8954" y="6282"/>
                  </a:lnTo>
                  <a:lnTo>
                    <a:pt x="8955" y="6272"/>
                  </a:lnTo>
                  <a:lnTo>
                    <a:pt x="8957" y="6261"/>
                  </a:lnTo>
                  <a:lnTo>
                    <a:pt x="8955" y="6251"/>
                  </a:lnTo>
                  <a:lnTo>
                    <a:pt x="8954" y="6239"/>
                  </a:lnTo>
                  <a:lnTo>
                    <a:pt x="8952" y="6229"/>
                  </a:lnTo>
                  <a:lnTo>
                    <a:pt x="8949" y="6219"/>
                  </a:lnTo>
                  <a:lnTo>
                    <a:pt x="8943" y="6209"/>
                  </a:lnTo>
                  <a:lnTo>
                    <a:pt x="8938" y="6199"/>
                  </a:lnTo>
                  <a:lnTo>
                    <a:pt x="8931" y="6190"/>
                  </a:lnTo>
                  <a:lnTo>
                    <a:pt x="8924" y="6182"/>
                  </a:lnTo>
                  <a:lnTo>
                    <a:pt x="8916" y="6175"/>
                  </a:lnTo>
                  <a:lnTo>
                    <a:pt x="8907" y="6169"/>
                  </a:lnTo>
                  <a:lnTo>
                    <a:pt x="8898" y="6163"/>
                  </a:lnTo>
                  <a:lnTo>
                    <a:pt x="8889" y="6159"/>
                  </a:lnTo>
                  <a:lnTo>
                    <a:pt x="8879" y="6155"/>
                  </a:lnTo>
                  <a:lnTo>
                    <a:pt x="8869" y="6153"/>
                  </a:lnTo>
                  <a:lnTo>
                    <a:pt x="8858" y="6151"/>
                  </a:lnTo>
                  <a:lnTo>
                    <a:pt x="8848" y="6151"/>
                  </a:lnTo>
                  <a:lnTo>
                    <a:pt x="8838" y="6151"/>
                  </a:lnTo>
                  <a:lnTo>
                    <a:pt x="8827" y="6152"/>
                  </a:lnTo>
                  <a:lnTo>
                    <a:pt x="8817" y="6155"/>
                  </a:lnTo>
                  <a:lnTo>
                    <a:pt x="8805" y="6159"/>
                  </a:lnTo>
                  <a:lnTo>
                    <a:pt x="8795" y="6163"/>
                  </a:lnTo>
                  <a:lnTo>
                    <a:pt x="8786" y="6169"/>
                  </a:lnTo>
                  <a:lnTo>
                    <a:pt x="8777" y="6175"/>
                  </a:lnTo>
                  <a:lnTo>
                    <a:pt x="8769" y="6183"/>
                  </a:lnTo>
                  <a:lnTo>
                    <a:pt x="8762" y="6191"/>
                  </a:lnTo>
                  <a:lnTo>
                    <a:pt x="8756" y="6199"/>
                  </a:lnTo>
                  <a:lnTo>
                    <a:pt x="8750" y="6208"/>
                  </a:lnTo>
                  <a:lnTo>
                    <a:pt x="8746" y="6218"/>
                  </a:lnTo>
                  <a:lnTo>
                    <a:pt x="8743" y="6228"/>
                  </a:lnTo>
                  <a:lnTo>
                    <a:pt x="8740" y="6238"/>
                  </a:lnTo>
                  <a:lnTo>
                    <a:pt x="8738" y="6248"/>
                  </a:lnTo>
                  <a:lnTo>
                    <a:pt x="8738" y="6260"/>
                  </a:lnTo>
                  <a:lnTo>
                    <a:pt x="8738" y="6270"/>
                  </a:lnTo>
                  <a:lnTo>
                    <a:pt x="8739" y="6280"/>
                  </a:lnTo>
                  <a:lnTo>
                    <a:pt x="8741" y="6291"/>
                  </a:lnTo>
                  <a:lnTo>
                    <a:pt x="8746" y="6301"/>
                  </a:lnTo>
                  <a:lnTo>
                    <a:pt x="8750" y="6311"/>
                  </a:lnTo>
                  <a:lnTo>
                    <a:pt x="8756" y="6321"/>
                  </a:lnTo>
                  <a:lnTo>
                    <a:pt x="8763" y="6330"/>
                  </a:lnTo>
                  <a:lnTo>
                    <a:pt x="8769" y="6338"/>
                  </a:lnTo>
                  <a:lnTo>
                    <a:pt x="8778" y="6345"/>
                  </a:lnTo>
                  <a:lnTo>
                    <a:pt x="8786" y="6352"/>
                  </a:lnTo>
                  <a:lnTo>
                    <a:pt x="8795" y="6357"/>
                  </a:lnTo>
                  <a:lnTo>
                    <a:pt x="8805" y="6362"/>
                  </a:lnTo>
                  <a:lnTo>
                    <a:pt x="8815" y="6365"/>
                  </a:lnTo>
                  <a:lnTo>
                    <a:pt x="8825" y="6367"/>
                  </a:lnTo>
                  <a:lnTo>
                    <a:pt x="8836" y="6370"/>
                  </a:lnTo>
                  <a:lnTo>
                    <a:pt x="8846" y="6370"/>
                  </a:lnTo>
                  <a:lnTo>
                    <a:pt x="8857" y="6370"/>
                  </a:lnTo>
                  <a:lnTo>
                    <a:pt x="8867" y="6367"/>
                  </a:lnTo>
                  <a:lnTo>
                    <a:pt x="8878" y="6365"/>
                  </a:lnTo>
                  <a:lnTo>
                    <a:pt x="8888" y="6362"/>
                  </a:lnTo>
                  <a:lnTo>
                    <a:pt x="8898" y="6357"/>
                  </a:lnTo>
                  <a:close/>
                  <a:moveTo>
                    <a:pt x="10124" y="5705"/>
                  </a:moveTo>
                  <a:lnTo>
                    <a:pt x="10135" y="5700"/>
                  </a:lnTo>
                  <a:lnTo>
                    <a:pt x="10144" y="5693"/>
                  </a:lnTo>
                  <a:lnTo>
                    <a:pt x="10151" y="5685"/>
                  </a:lnTo>
                  <a:lnTo>
                    <a:pt x="10158" y="5677"/>
                  </a:lnTo>
                  <a:lnTo>
                    <a:pt x="10165" y="5668"/>
                  </a:lnTo>
                  <a:lnTo>
                    <a:pt x="10170" y="5659"/>
                  </a:lnTo>
                  <a:lnTo>
                    <a:pt x="10175" y="5650"/>
                  </a:lnTo>
                  <a:lnTo>
                    <a:pt x="10178" y="5640"/>
                  </a:lnTo>
                  <a:lnTo>
                    <a:pt x="10181" y="5630"/>
                  </a:lnTo>
                  <a:lnTo>
                    <a:pt x="10183" y="5620"/>
                  </a:lnTo>
                  <a:lnTo>
                    <a:pt x="10183" y="5609"/>
                  </a:lnTo>
                  <a:lnTo>
                    <a:pt x="10183" y="5599"/>
                  </a:lnTo>
                  <a:lnTo>
                    <a:pt x="10182" y="5587"/>
                  </a:lnTo>
                  <a:lnTo>
                    <a:pt x="10178" y="5577"/>
                  </a:lnTo>
                  <a:lnTo>
                    <a:pt x="10175" y="5567"/>
                  </a:lnTo>
                  <a:lnTo>
                    <a:pt x="10170" y="5557"/>
                  </a:lnTo>
                  <a:lnTo>
                    <a:pt x="10165" y="5547"/>
                  </a:lnTo>
                  <a:lnTo>
                    <a:pt x="10158" y="5538"/>
                  </a:lnTo>
                  <a:lnTo>
                    <a:pt x="10150" y="5530"/>
                  </a:lnTo>
                  <a:lnTo>
                    <a:pt x="10142" y="5523"/>
                  </a:lnTo>
                  <a:lnTo>
                    <a:pt x="10135" y="5517"/>
                  </a:lnTo>
                  <a:lnTo>
                    <a:pt x="10126" y="5511"/>
                  </a:lnTo>
                  <a:lnTo>
                    <a:pt x="10116" y="5507"/>
                  </a:lnTo>
                  <a:lnTo>
                    <a:pt x="10105" y="5503"/>
                  </a:lnTo>
                  <a:lnTo>
                    <a:pt x="10095" y="5501"/>
                  </a:lnTo>
                  <a:lnTo>
                    <a:pt x="10085" y="5499"/>
                  </a:lnTo>
                  <a:lnTo>
                    <a:pt x="10074" y="5499"/>
                  </a:lnTo>
                  <a:lnTo>
                    <a:pt x="10064" y="5499"/>
                  </a:lnTo>
                  <a:lnTo>
                    <a:pt x="10054" y="5500"/>
                  </a:lnTo>
                  <a:lnTo>
                    <a:pt x="10043" y="5503"/>
                  </a:lnTo>
                  <a:lnTo>
                    <a:pt x="10033" y="5507"/>
                  </a:lnTo>
                  <a:lnTo>
                    <a:pt x="10022" y="5511"/>
                  </a:lnTo>
                  <a:lnTo>
                    <a:pt x="10012" y="5517"/>
                  </a:lnTo>
                  <a:lnTo>
                    <a:pt x="10003" y="5523"/>
                  </a:lnTo>
                  <a:lnTo>
                    <a:pt x="9996" y="5531"/>
                  </a:lnTo>
                  <a:lnTo>
                    <a:pt x="9989" y="5539"/>
                  </a:lnTo>
                  <a:lnTo>
                    <a:pt x="9982" y="5547"/>
                  </a:lnTo>
                  <a:lnTo>
                    <a:pt x="9977" y="5556"/>
                  </a:lnTo>
                  <a:lnTo>
                    <a:pt x="9972" y="5566"/>
                  </a:lnTo>
                  <a:lnTo>
                    <a:pt x="9969" y="5576"/>
                  </a:lnTo>
                  <a:lnTo>
                    <a:pt x="9966" y="5586"/>
                  </a:lnTo>
                  <a:lnTo>
                    <a:pt x="9964" y="5596"/>
                  </a:lnTo>
                  <a:lnTo>
                    <a:pt x="9964" y="5608"/>
                  </a:lnTo>
                  <a:lnTo>
                    <a:pt x="9964" y="5618"/>
                  </a:lnTo>
                  <a:lnTo>
                    <a:pt x="9966" y="5628"/>
                  </a:lnTo>
                  <a:lnTo>
                    <a:pt x="9969" y="5639"/>
                  </a:lnTo>
                  <a:lnTo>
                    <a:pt x="9972" y="5649"/>
                  </a:lnTo>
                  <a:lnTo>
                    <a:pt x="9977" y="5659"/>
                  </a:lnTo>
                  <a:lnTo>
                    <a:pt x="9982" y="5669"/>
                  </a:lnTo>
                  <a:lnTo>
                    <a:pt x="9989" y="5678"/>
                  </a:lnTo>
                  <a:lnTo>
                    <a:pt x="9997" y="5686"/>
                  </a:lnTo>
                  <a:lnTo>
                    <a:pt x="10005" y="5693"/>
                  </a:lnTo>
                  <a:lnTo>
                    <a:pt x="10014" y="5700"/>
                  </a:lnTo>
                  <a:lnTo>
                    <a:pt x="10022" y="5705"/>
                  </a:lnTo>
                  <a:lnTo>
                    <a:pt x="10031" y="5710"/>
                  </a:lnTo>
                  <a:lnTo>
                    <a:pt x="10042" y="5713"/>
                  </a:lnTo>
                  <a:lnTo>
                    <a:pt x="10052" y="5715"/>
                  </a:lnTo>
                  <a:lnTo>
                    <a:pt x="10062" y="5718"/>
                  </a:lnTo>
                  <a:lnTo>
                    <a:pt x="10073" y="5718"/>
                  </a:lnTo>
                  <a:lnTo>
                    <a:pt x="10083" y="5718"/>
                  </a:lnTo>
                  <a:lnTo>
                    <a:pt x="10094" y="5715"/>
                  </a:lnTo>
                  <a:lnTo>
                    <a:pt x="10104" y="5713"/>
                  </a:lnTo>
                  <a:lnTo>
                    <a:pt x="10114" y="5710"/>
                  </a:lnTo>
                  <a:lnTo>
                    <a:pt x="10124" y="5705"/>
                  </a:lnTo>
                  <a:close/>
                  <a:moveTo>
                    <a:pt x="11352" y="5053"/>
                  </a:moveTo>
                  <a:lnTo>
                    <a:pt x="11361" y="5048"/>
                  </a:lnTo>
                  <a:lnTo>
                    <a:pt x="11370" y="5041"/>
                  </a:lnTo>
                  <a:lnTo>
                    <a:pt x="11378" y="5033"/>
                  </a:lnTo>
                  <a:lnTo>
                    <a:pt x="11385" y="5025"/>
                  </a:lnTo>
                  <a:lnTo>
                    <a:pt x="11391" y="5016"/>
                  </a:lnTo>
                  <a:lnTo>
                    <a:pt x="11397" y="5007"/>
                  </a:lnTo>
                  <a:lnTo>
                    <a:pt x="11401" y="4998"/>
                  </a:lnTo>
                  <a:lnTo>
                    <a:pt x="11404" y="4988"/>
                  </a:lnTo>
                  <a:lnTo>
                    <a:pt x="11408" y="4978"/>
                  </a:lnTo>
                  <a:lnTo>
                    <a:pt x="11409" y="4968"/>
                  </a:lnTo>
                  <a:lnTo>
                    <a:pt x="11410" y="4957"/>
                  </a:lnTo>
                  <a:lnTo>
                    <a:pt x="11409" y="4947"/>
                  </a:lnTo>
                  <a:lnTo>
                    <a:pt x="11408" y="4935"/>
                  </a:lnTo>
                  <a:lnTo>
                    <a:pt x="11406" y="4925"/>
                  </a:lnTo>
                  <a:lnTo>
                    <a:pt x="11401" y="4915"/>
                  </a:lnTo>
                  <a:lnTo>
                    <a:pt x="11397" y="4905"/>
                  </a:lnTo>
                  <a:lnTo>
                    <a:pt x="11391" y="4895"/>
                  </a:lnTo>
                  <a:lnTo>
                    <a:pt x="11384" y="4886"/>
                  </a:lnTo>
                  <a:lnTo>
                    <a:pt x="11378" y="4878"/>
                  </a:lnTo>
                  <a:lnTo>
                    <a:pt x="11370" y="4871"/>
                  </a:lnTo>
                  <a:lnTo>
                    <a:pt x="11361" y="4865"/>
                  </a:lnTo>
                  <a:lnTo>
                    <a:pt x="11352" y="4859"/>
                  </a:lnTo>
                  <a:lnTo>
                    <a:pt x="11342" y="4855"/>
                  </a:lnTo>
                  <a:lnTo>
                    <a:pt x="11333" y="4851"/>
                  </a:lnTo>
                  <a:lnTo>
                    <a:pt x="11323" y="4849"/>
                  </a:lnTo>
                  <a:lnTo>
                    <a:pt x="11311" y="4847"/>
                  </a:lnTo>
                  <a:lnTo>
                    <a:pt x="11301" y="4847"/>
                  </a:lnTo>
                  <a:lnTo>
                    <a:pt x="11290" y="4847"/>
                  </a:lnTo>
                  <a:lnTo>
                    <a:pt x="11280" y="4848"/>
                  </a:lnTo>
                  <a:lnTo>
                    <a:pt x="11270" y="4851"/>
                  </a:lnTo>
                  <a:lnTo>
                    <a:pt x="11259" y="4855"/>
                  </a:lnTo>
                  <a:lnTo>
                    <a:pt x="11249" y="4859"/>
                  </a:lnTo>
                  <a:lnTo>
                    <a:pt x="11240" y="4865"/>
                  </a:lnTo>
                  <a:lnTo>
                    <a:pt x="11231" y="4871"/>
                  </a:lnTo>
                  <a:lnTo>
                    <a:pt x="11223" y="4879"/>
                  </a:lnTo>
                  <a:lnTo>
                    <a:pt x="11215" y="4887"/>
                  </a:lnTo>
                  <a:lnTo>
                    <a:pt x="11209" y="4895"/>
                  </a:lnTo>
                  <a:lnTo>
                    <a:pt x="11204" y="4904"/>
                  </a:lnTo>
                  <a:lnTo>
                    <a:pt x="11199" y="4914"/>
                  </a:lnTo>
                  <a:lnTo>
                    <a:pt x="11196" y="4924"/>
                  </a:lnTo>
                  <a:lnTo>
                    <a:pt x="11193" y="4934"/>
                  </a:lnTo>
                  <a:lnTo>
                    <a:pt x="11191" y="4944"/>
                  </a:lnTo>
                  <a:lnTo>
                    <a:pt x="11190" y="4956"/>
                  </a:lnTo>
                  <a:lnTo>
                    <a:pt x="11191" y="4966"/>
                  </a:lnTo>
                  <a:lnTo>
                    <a:pt x="11193" y="4976"/>
                  </a:lnTo>
                  <a:lnTo>
                    <a:pt x="11195" y="4987"/>
                  </a:lnTo>
                  <a:lnTo>
                    <a:pt x="11199" y="4997"/>
                  </a:lnTo>
                  <a:lnTo>
                    <a:pt x="11204" y="5007"/>
                  </a:lnTo>
                  <a:lnTo>
                    <a:pt x="11209" y="5017"/>
                  </a:lnTo>
                  <a:lnTo>
                    <a:pt x="11216" y="5026"/>
                  </a:lnTo>
                  <a:lnTo>
                    <a:pt x="11223" y="5034"/>
                  </a:lnTo>
                  <a:lnTo>
                    <a:pt x="11231" y="5041"/>
                  </a:lnTo>
                  <a:lnTo>
                    <a:pt x="11240" y="5048"/>
                  </a:lnTo>
                  <a:lnTo>
                    <a:pt x="11249" y="5053"/>
                  </a:lnTo>
                  <a:lnTo>
                    <a:pt x="11259" y="5058"/>
                  </a:lnTo>
                  <a:lnTo>
                    <a:pt x="11268" y="5061"/>
                  </a:lnTo>
                  <a:lnTo>
                    <a:pt x="11278" y="5063"/>
                  </a:lnTo>
                  <a:lnTo>
                    <a:pt x="11289" y="5066"/>
                  </a:lnTo>
                  <a:lnTo>
                    <a:pt x="11299" y="5066"/>
                  </a:lnTo>
                  <a:lnTo>
                    <a:pt x="11310" y="5066"/>
                  </a:lnTo>
                  <a:lnTo>
                    <a:pt x="11320" y="5063"/>
                  </a:lnTo>
                  <a:lnTo>
                    <a:pt x="11330" y="5061"/>
                  </a:lnTo>
                  <a:lnTo>
                    <a:pt x="11342" y="5058"/>
                  </a:lnTo>
                  <a:lnTo>
                    <a:pt x="11352" y="5053"/>
                  </a:lnTo>
                  <a:close/>
                  <a:moveTo>
                    <a:pt x="3417" y="10845"/>
                  </a:moveTo>
                  <a:lnTo>
                    <a:pt x="3427" y="10839"/>
                  </a:lnTo>
                  <a:lnTo>
                    <a:pt x="3434" y="10832"/>
                  </a:lnTo>
                  <a:lnTo>
                    <a:pt x="3443" y="10825"/>
                  </a:lnTo>
                  <a:lnTo>
                    <a:pt x="3450" y="10817"/>
                  </a:lnTo>
                  <a:lnTo>
                    <a:pt x="3457" y="10809"/>
                  </a:lnTo>
                  <a:lnTo>
                    <a:pt x="3461" y="10800"/>
                  </a:lnTo>
                  <a:lnTo>
                    <a:pt x="3466" y="10790"/>
                  </a:lnTo>
                  <a:lnTo>
                    <a:pt x="3470" y="10780"/>
                  </a:lnTo>
                  <a:lnTo>
                    <a:pt x="3473" y="10770"/>
                  </a:lnTo>
                  <a:lnTo>
                    <a:pt x="3474" y="10760"/>
                  </a:lnTo>
                  <a:lnTo>
                    <a:pt x="3475" y="10749"/>
                  </a:lnTo>
                  <a:lnTo>
                    <a:pt x="3475" y="10738"/>
                  </a:lnTo>
                  <a:lnTo>
                    <a:pt x="3473" y="10728"/>
                  </a:lnTo>
                  <a:lnTo>
                    <a:pt x="3470" y="10717"/>
                  </a:lnTo>
                  <a:lnTo>
                    <a:pt x="3467" y="10707"/>
                  </a:lnTo>
                  <a:lnTo>
                    <a:pt x="3461" y="10697"/>
                  </a:lnTo>
                  <a:lnTo>
                    <a:pt x="3456" y="10687"/>
                  </a:lnTo>
                  <a:lnTo>
                    <a:pt x="3450" y="10679"/>
                  </a:lnTo>
                  <a:lnTo>
                    <a:pt x="3442" y="10670"/>
                  </a:lnTo>
                  <a:lnTo>
                    <a:pt x="3434" y="10663"/>
                  </a:lnTo>
                  <a:lnTo>
                    <a:pt x="3426" y="10656"/>
                  </a:lnTo>
                  <a:lnTo>
                    <a:pt x="3417" y="10652"/>
                  </a:lnTo>
                  <a:lnTo>
                    <a:pt x="3408" y="10647"/>
                  </a:lnTo>
                  <a:lnTo>
                    <a:pt x="3397" y="10643"/>
                  </a:lnTo>
                  <a:lnTo>
                    <a:pt x="3387" y="10641"/>
                  </a:lnTo>
                  <a:lnTo>
                    <a:pt x="3376" y="10639"/>
                  </a:lnTo>
                  <a:lnTo>
                    <a:pt x="3366" y="10638"/>
                  </a:lnTo>
                  <a:lnTo>
                    <a:pt x="3356" y="10638"/>
                  </a:lnTo>
                  <a:lnTo>
                    <a:pt x="3345" y="10641"/>
                  </a:lnTo>
                  <a:lnTo>
                    <a:pt x="3335" y="10643"/>
                  </a:lnTo>
                  <a:lnTo>
                    <a:pt x="3324" y="10646"/>
                  </a:lnTo>
                  <a:lnTo>
                    <a:pt x="3313" y="10652"/>
                  </a:lnTo>
                  <a:lnTo>
                    <a:pt x="3304" y="10657"/>
                  </a:lnTo>
                  <a:lnTo>
                    <a:pt x="3295" y="10663"/>
                  </a:lnTo>
                  <a:lnTo>
                    <a:pt x="3288" y="10671"/>
                  </a:lnTo>
                  <a:lnTo>
                    <a:pt x="3280" y="10679"/>
                  </a:lnTo>
                  <a:lnTo>
                    <a:pt x="3274" y="10688"/>
                  </a:lnTo>
                  <a:lnTo>
                    <a:pt x="3269" y="10697"/>
                  </a:lnTo>
                  <a:lnTo>
                    <a:pt x="3264" y="10706"/>
                  </a:lnTo>
                  <a:lnTo>
                    <a:pt x="3261" y="10716"/>
                  </a:lnTo>
                  <a:lnTo>
                    <a:pt x="3259" y="10726"/>
                  </a:lnTo>
                  <a:lnTo>
                    <a:pt x="3256" y="10737"/>
                  </a:lnTo>
                  <a:lnTo>
                    <a:pt x="3256" y="10747"/>
                  </a:lnTo>
                  <a:lnTo>
                    <a:pt x="3256" y="10757"/>
                  </a:lnTo>
                  <a:lnTo>
                    <a:pt x="3257" y="10769"/>
                  </a:lnTo>
                  <a:lnTo>
                    <a:pt x="3261" y="10779"/>
                  </a:lnTo>
                  <a:lnTo>
                    <a:pt x="3264" y="10789"/>
                  </a:lnTo>
                  <a:lnTo>
                    <a:pt x="3269" y="10800"/>
                  </a:lnTo>
                  <a:lnTo>
                    <a:pt x="3274" y="10809"/>
                  </a:lnTo>
                  <a:lnTo>
                    <a:pt x="3281" y="10818"/>
                  </a:lnTo>
                  <a:lnTo>
                    <a:pt x="3288" y="10826"/>
                  </a:lnTo>
                  <a:lnTo>
                    <a:pt x="3297" y="10834"/>
                  </a:lnTo>
                  <a:lnTo>
                    <a:pt x="3304" y="10839"/>
                  </a:lnTo>
                  <a:lnTo>
                    <a:pt x="3313" y="10845"/>
                  </a:lnTo>
                  <a:lnTo>
                    <a:pt x="3324" y="10849"/>
                  </a:lnTo>
                  <a:lnTo>
                    <a:pt x="3334" y="10853"/>
                  </a:lnTo>
                  <a:lnTo>
                    <a:pt x="3344" y="10855"/>
                  </a:lnTo>
                  <a:lnTo>
                    <a:pt x="3354" y="10857"/>
                  </a:lnTo>
                  <a:lnTo>
                    <a:pt x="3364" y="10857"/>
                  </a:lnTo>
                  <a:lnTo>
                    <a:pt x="3375" y="10857"/>
                  </a:lnTo>
                  <a:lnTo>
                    <a:pt x="3385" y="10856"/>
                  </a:lnTo>
                  <a:lnTo>
                    <a:pt x="3396" y="10853"/>
                  </a:lnTo>
                  <a:lnTo>
                    <a:pt x="3406" y="10849"/>
                  </a:lnTo>
                  <a:lnTo>
                    <a:pt x="3417" y="10845"/>
                  </a:lnTo>
                  <a:close/>
                  <a:moveTo>
                    <a:pt x="4643" y="10193"/>
                  </a:moveTo>
                  <a:lnTo>
                    <a:pt x="4653" y="10187"/>
                  </a:lnTo>
                  <a:lnTo>
                    <a:pt x="4662" y="10180"/>
                  </a:lnTo>
                  <a:lnTo>
                    <a:pt x="4670" y="10174"/>
                  </a:lnTo>
                  <a:lnTo>
                    <a:pt x="4676" y="10165"/>
                  </a:lnTo>
                  <a:lnTo>
                    <a:pt x="4683" y="10157"/>
                  </a:lnTo>
                  <a:lnTo>
                    <a:pt x="4689" y="10148"/>
                  </a:lnTo>
                  <a:lnTo>
                    <a:pt x="4693" y="10138"/>
                  </a:lnTo>
                  <a:lnTo>
                    <a:pt x="4696" y="10128"/>
                  </a:lnTo>
                  <a:lnTo>
                    <a:pt x="4699" y="10118"/>
                  </a:lnTo>
                  <a:lnTo>
                    <a:pt x="4701" y="10108"/>
                  </a:lnTo>
                  <a:lnTo>
                    <a:pt x="4701" y="10097"/>
                  </a:lnTo>
                  <a:lnTo>
                    <a:pt x="4701" y="10086"/>
                  </a:lnTo>
                  <a:lnTo>
                    <a:pt x="4700" y="10076"/>
                  </a:lnTo>
                  <a:lnTo>
                    <a:pt x="4696" y="10065"/>
                  </a:lnTo>
                  <a:lnTo>
                    <a:pt x="4693" y="10055"/>
                  </a:lnTo>
                  <a:lnTo>
                    <a:pt x="4689" y="10045"/>
                  </a:lnTo>
                  <a:lnTo>
                    <a:pt x="4683" y="10035"/>
                  </a:lnTo>
                  <a:lnTo>
                    <a:pt x="4676" y="10027"/>
                  </a:lnTo>
                  <a:lnTo>
                    <a:pt x="4668" y="10018"/>
                  </a:lnTo>
                  <a:lnTo>
                    <a:pt x="4661" y="10011"/>
                  </a:lnTo>
                  <a:lnTo>
                    <a:pt x="4653" y="10004"/>
                  </a:lnTo>
                  <a:lnTo>
                    <a:pt x="4644" y="10000"/>
                  </a:lnTo>
                  <a:lnTo>
                    <a:pt x="4634" y="9995"/>
                  </a:lnTo>
                  <a:lnTo>
                    <a:pt x="4624" y="9991"/>
                  </a:lnTo>
                  <a:lnTo>
                    <a:pt x="4614" y="9989"/>
                  </a:lnTo>
                  <a:lnTo>
                    <a:pt x="4603" y="9987"/>
                  </a:lnTo>
                  <a:lnTo>
                    <a:pt x="4592" y="9986"/>
                  </a:lnTo>
                  <a:lnTo>
                    <a:pt x="4582" y="9986"/>
                  </a:lnTo>
                  <a:lnTo>
                    <a:pt x="4572" y="9989"/>
                  </a:lnTo>
                  <a:lnTo>
                    <a:pt x="4561" y="9991"/>
                  </a:lnTo>
                  <a:lnTo>
                    <a:pt x="4551" y="9994"/>
                  </a:lnTo>
                  <a:lnTo>
                    <a:pt x="4541" y="10000"/>
                  </a:lnTo>
                  <a:lnTo>
                    <a:pt x="4531" y="10005"/>
                  </a:lnTo>
                  <a:lnTo>
                    <a:pt x="4522" y="10011"/>
                  </a:lnTo>
                  <a:lnTo>
                    <a:pt x="4514" y="10019"/>
                  </a:lnTo>
                  <a:lnTo>
                    <a:pt x="4507" y="10027"/>
                  </a:lnTo>
                  <a:lnTo>
                    <a:pt x="4500" y="10036"/>
                  </a:lnTo>
                  <a:lnTo>
                    <a:pt x="4495" y="10045"/>
                  </a:lnTo>
                  <a:lnTo>
                    <a:pt x="4490" y="10054"/>
                  </a:lnTo>
                  <a:lnTo>
                    <a:pt x="4487" y="10064"/>
                  </a:lnTo>
                  <a:lnTo>
                    <a:pt x="4485" y="10074"/>
                  </a:lnTo>
                  <a:lnTo>
                    <a:pt x="4484" y="10085"/>
                  </a:lnTo>
                  <a:lnTo>
                    <a:pt x="4482" y="10095"/>
                  </a:lnTo>
                  <a:lnTo>
                    <a:pt x="4482" y="10105"/>
                  </a:lnTo>
                  <a:lnTo>
                    <a:pt x="4485" y="10117"/>
                  </a:lnTo>
                  <a:lnTo>
                    <a:pt x="4487" y="10127"/>
                  </a:lnTo>
                  <a:lnTo>
                    <a:pt x="4490" y="10137"/>
                  </a:lnTo>
                  <a:lnTo>
                    <a:pt x="4495" y="10148"/>
                  </a:lnTo>
                  <a:lnTo>
                    <a:pt x="4501" y="10157"/>
                  </a:lnTo>
                  <a:lnTo>
                    <a:pt x="4507" y="10166"/>
                  </a:lnTo>
                  <a:lnTo>
                    <a:pt x="4515" y="10174"/>
                  </a:lnTo>
                  <a:lnTo>
                    <a:pt x="4523" y="10182"/>
                  </a:lnTo>
                  <a:lnTo>
                    <a:pt x="4532" y="10187"/>
                  </a:lnTo>
                  <a:lnTo>
                    <a:pt x="4541" y="10193"/>
                  </a:lnTo>
                  <a:lnTo>
                    <a:pt x="4550" y="10197"/>
                  </a:lnTo>
                  <a:lnTo>
                    <a:pt x="4560" y="10201"/>
                  </a:lnTo>
                  <a:lnTo>
                    <a:pt x="4570" y="10203"/>
                  </a:lnTo>
                  <a:lnTo>
                    <a:pt x="4580" y="10205"/>
                  </a:lnTo>
                  <a:lnTo>
                    <a:pt x="4591" y="10205"/>
                  </a:lnTo>
                  <a:lnTo>
                    <a:pt x="4601" y="10205"/>
                  </a:lnTo>
                  <a:lnTo>
                    <a:pt x="4612" y="10204"/>
                  </a:lnTo>
                  <a:lnTo>
                    <a:pt x="4623" y="10201"/>
                  </a:lnTo>
                  <a:lnTo>
                    <a:pt x="4633" y="10197"/>
                  </a:lnTo>
                  <a:lnTo>
                    <a:pt x="4643" y="10193"/>
                  </a:lnTo>
                  <a:close/>
                  <a:moveTo>
                    <a:pt x="5870" y="9541"/>
                  </a:moveTo>
                  <a:lnTo>
                    <a:pt x="5879" y="9535"/>
                  </a:lnTo>
                  <a:lnTo>
                    <a:pt x="5888" y="9528"/>
                  </a:lnTo>
                  <a:lnTo>
                    <a:pt x="5896" y="9522"/>
                  </a:lnTo>
                  <a:lnTo>
                    <a:pt x="5904" y="9513"/>
                  </a:lnTo>
                  <a:lnTo>
                    <a:pt x="5909" y="9505"/>
                  </a:lnTo>
                  <a:lnTo>
                    <a:pt x="5915" y="9496"/>
                  </a:lnTo>
                  <a:lnTo>
                    <a:pt x="5919" y="9486"/>
                  </a:lnTo>
                  <a:lnTo>
                    <a:pt x="5923" y="9476"/>
                  </a:lnTo>
                  <a:lnTo>
                    <a:pt x="5926" y="9466"/>
                  </a:lnTo>
                  <a:lnTo>
                    <a:pt x="5927" y="9456"/>
                  </a:lnTo>
                  <a:lnTo>
                    <a:pt x="5928" y="9445"/>
                  </a:lnTo>
                  <a:lnTo>
                    <a:pt x="5927" y="9434"/>
                  </a:lnTo>
                  <a:lnTo>
                    <a:pt x="5926" y="9424"/>
                  </a:lnTo>
                  <a:lnTo>
                    <a:pt x="5924" y="9413"/>
                  </a:lnTo>
                  <a:lnTo>
                    <a:pt x="5919" y="9403"/>
                  </a:lnTo>
                  <a:lnTo>
                    <a:pt x="5915" y="9393"/>
                  </a:lnTo>
                  <a:lnTo>
                    <a:pt x="5909" y="9383"/>
                  </a:lnTo>
                  <a:lnTo>
                    <a:pt x="5902" y="9375"/>
                  </a:lnTo>
                  <a:lnTo>
                    <a:pt x="5896" y="9366"/>
                  </a:lnTo>
                  <a:lnTo>
                    <a:pt x="5888" y="9359"/>
                  </a:lnTo>
                  <a:lnTo>
                    <a:pt x="5879" y="9352"/>
                  </a:lnTo>
                  <a:lnTo>
                    <a:pt x="5870" y="9348"/>
                  </a:lnTo>
                  <a:lnTo>
                    <a:pt x="5860" y="9343"/>
                  </a:lnTo>
                  <a:lnTo>
                    <a:pt x="5851" y="9339"/>
                  </a:lnTo>
                  <a:lnTo>
                    <a:pt x="5841" y="9337"/>
                  </a:lnTo>
                  <a:lnTo>
                    <a:pt x="5830" y="9335"/>
                  </a:lnTo>
                  <a:lnTo>
                    <a:pt x="5820" y="9334"/>
                  </a:lnTo>
                  <a:lnTo>
                    <a:pt x="5808" y="9334"/>
                  </a:lnTo>
                  <a:lnTo>
                    <a:pt x="5798" y="9337"/>
                  </a:lnTo>
                  <a:lnTo>
                    <a:pt x="5788" y="9339"/>
                  </a:lnTo>
                  <a:lnTo>
                    <a:pt x="5777" y="9342"/>
                  </a:lnTo>
                  <a:lnTo>
                    <a:pt x="5767" y="9348"/>
                  </a:lnTo>
                  <a:lnTo>
                    <a:pt x="5758" y="9353"/>
                  </a:lnTo>
                  <a:lnTo>
                    <a:pt x="5749" y="9359"/>
                  </a:lnTo>
                  <a:lnTo>
                    <a:pt x="5741" y="9367"/>
                  </a:lnTo>
                  <a:lnTo>
                    <a:pt x="5733" y="9375"/>
                  </a:lnTo>
                  <a:lnTo>
                    <a:pt x="5728" y="9384"/>
                  </a:lnTo>
                  <a:lnTo>
                    <a:pt x="5722" y="9393"/>
                  </a:lnTo>
                  <a:lnTo>
                    <a:pt x="5718" y="9402"/>
                  </a:lnTo>
                  <a:lnTo>
                    <a:pt x="5714" y="9412"/>
                  </a:lnTo>
                  <a:lnTo>
                    <a:pt x="5711" y="9422"/>
                  </a:lnTo>
                  <a:lnTo>
                    <a:pt x="5710" y="9433"/>
                  </a:lnTo>
                  <a:lnTo>
                    <a:pt x="5709" y="9443"/>
                  </a:lnTo>
                  <a:lnTo>
                    <a:pt x="5710" y="9453"/>
                  </a:lnTo>
                  <a:lnTo>
                    <a:pt x="5711" y="9465"/>
                  </a:lnTo>
                  <a:lnTo>
                    <a:pt x="5713" y="9475"/>
                  </a:lnTo>
                  <a:lnTo>
                    <a:pt x="5718" y="9485"/>
                  </a:lnTo>
                  <a:lnTo>
                    <a:pt x="5722" y="9496"/>
                  </a:lnTo>
                  <a:lnTo>
                    <a:pt x="5728" y="9505"/>
                  </a:lnTo>
                  <a:lnTo>
                    <a:pt x="5734" y="9514"/>
                  </a:lnTo>
                  <a:lnTo>
                    <a:pt x="5741" y="9522"/>
                  </a:lnTo>
                  <a:lnTo>
                    <a:pt x="5749" y="9530"/>
                  </a:lnTo>
                  <a:lnTo>
                    <a:pt x="5758" y="9535"/>
                  </a:lnTo>
                  <a:lnTo>
                    <a:pt x="5767" y="9541"/>
                  </a:lnTo>
                  <a:lnTo>
                    <a:pt x="5777" y="9545"/>
                  </a:lnTo>
                  <a:lnTo>
                    <a:pt x="5786" y="9549"/>
                  </a:lnTo>
                  <a:lnTo>
                    <a:pt x="5796" y="9551"/>
                  </a:lnTo>
                  <a:lnTo>
                    <a:pt x="5807" y="9553"/>
                  </a:lnTo>
                  <a:lnTo>
                    <a:pt x="5817" y="9553"/>
                  </a:lnTo>
                  <a:lnTo>
                    <a:pt x="5828" y="9553"/>
                  </a:lnTo>
                  <a:lnTo>
                    <a:pt x="5839" y="9552"/>
                  </a:lnTo>
                  <a:lnTo>
                    <a:pt x="5850" y="9549"/>
                  </a:lnTo>
                  <a:lnTo>
                    <a:pt x="5860" y="9545"/>
                  </a:lnTo>
                  <a:lnTo>
                    <a:pt x="5870" y="9541"/>
                  </a:lnTo>
                  <a:close/>
                  <a:moveTo>
                    <a:pt x="7096" y="8889"/>
                  </a:moveTo>
                  <a:lnTo>
                    <a:pt x="7106" y="8883"/>
                  </a:lnTo>
                  <a:lnTo>
                    <a:pt x="7115" y="8877"/>
                  </a:lnTo>
                  <a:lnTo>
                    <a:pt x="7123" y="8870"/>
                  </a:lnTo>
                  <a:lnTo>
                    <a:pt x="7130" y="8861"/>
                  </a:lnTo>
                  <a:lnTo>
                    <a:pt x="7136" y="8853"/>
                  </a:lnTo>
                  <a:lnTo>
                    <a:pt x="7142" y="8844"/>
                  </a:lnTo>
                  <a:lnTo>
                    <a:pt x="7147" y="8834"/>
                  </a:lnTo>
                  <a:lnTo>
                    <a:pt x="7150" y="8824"/>
                  </a:lnTo>
                  <a:lnTo>
                    <a:pt x="7152" y="8814"/>
                  </a:lnTo>
                  <a:lnTo>
                    <a:pt x="7154" y="8804"/>
                  </a:lnTo>
                  <a:lnTo>
                    <a:pt x="7154" y="8793"/>
                  </a:lnTo>
                  <a:lnTo>
                    <a:pt x="7154" y="8782"/>
                  </a:lnTo>
                  <a:lnTo>
                    <a:pt x="7152" y="8772"/>
                  </a:lnTo>
                  <a:lnTo>
                    <a:pt x="7150" y="8761"/>
                  </a:lnTo>
                  <a:lnTo>
                    <a:pt x="7147" y="8751"/>
                  </a:lnTo>
                  <a:lnTo>
                    <a:pt x="7142" y="8741"/>
                  </a:lnTo>
                  <a:lnTo>
                    <a:pt x="7136" y="8731"/>
                  </a:lnTo>
                  <a:lnTo>
                    <a:pt x="7130" y="8723"/>
                  </a:lnTo>
                  <a:lnTo>
                    <a:pt x="7122" y="8714"/>
                  </a:lnTo>
                  <a:lnTo>
                    <a:pt x="7114" y="8707"/>
                  </a:lnTo>
                  <a:lnTo>
                    <a:pt x="7105" y="8700"/>
                  </a:lnTo>
                  <a:lnTo>
                    <a:pt x="7096" y="8696"/>
                  </a:lnTo>
                  <a:lnTo>
                    <a:pt x="7087" y="8691"/>
                  </a:lnTo>
                  <a:lnTo>
                    <a:pt x="7077" y="8687"/>
                  </a:lnTo>
                  <a:lnTo>
                    <a:pt x="7067" y="8685"/>
                  </a:lnTo>
                  <a:lnTo>
                    <a:pt x="7057" y="8683"/>
                  </a:lnTo>
                  <a:lnTo>
                    <a:pt x="7046" y="8682"/>
                  </a:lnTo>
                  <a:lnTo>
                    <a:pt x="7036" y="8682"/>
                  </a:lnTo>
                  <a:lnTo>
                    <a:pt x="7024" y="8685"/>
                  </a:lnTo>
                  <a:lnTo>
                    <a:pt x="7014" y="8687"/>
                  </a:lnTo>
                  <a:lnTo>
                    <a:pt x="7004" y="8690"/>
                  </a:lnTo>
                  <a:lnTo>
                    <a:pt x="6994" y="8696"/>
                  </a:lnTo>
                  <a:lnTo>
                    <a:pt x="6984" y="8701"/>
                  </a:lnTo>
                  <a:lnTo>
                    <a:pt x="6975" y="8708"/>
                  </a:lnTo>
                  <a:lnTo>
                    <a:pt x="6967" y="8715"/>
                  </a:lnTo>
                  <a:lnTo>
                    <a:pt x="6960" y="8723"/>
                  </a:lnTo>
                  <a:lnTo>
                    <a:pt x="6954" y="8732"/>
                  </a:lnTo>
                  <a:lnTo>
                    <a:pt x="6948" y="8741"/>
                  </a:lnTo>
                  <a:lnTo>
                    <a:pt x="6944" y="8750"/>
                  </a:lnTo>
                  <a:lnTo>
                    <a:pt x="6940" y="8760"/>
                  </a:lnTo>
                  <a:lnTo>
                    <a:pt x="6938" y="8770"/>
                  </a:lnTo>
                  <a:lnTo>
                    <a:pt x="6936" y="8781"/>
                  </a:lnTo>
                  <a:lnTo>
                    <a:pt x="6936" y="8791"/>
                  </a:lnTo>
                  <a:lnTo>
                    <a:pt x="6936" y="8801"/>
                  </a:lnTo>
                  <a:lnTo>
                    <a:pt x="6937" y="8813"/>
                  </a:lnTo>
                  <a:lnTo>
                    <a:pt x="6940" y="8823"/>
                  </a:lnTo>
                  <a:lnTo>
                    <a:pt x="6944" y="8833"/>
                  </a:lnTo>
                  <a:lnTo>
                    <a:pt x="6948" y="8844"/>
                  </a:lnTo>
                  <a:lnTo>
                    <a:pt x="6954" y="8853"/>
                  </a:lnTo>
                  <a:lnTo>
                    <a:pt x="6960" y="8862"/>
                  </a:lnTo>
                  <a:lnTo>
                    <a:pt x="6968" y="8870"/>
                  </a:lnTo>
                  <a:lnTo>
                    <a:pt x="6976" y="8878"/>
                  </a:lnTo>
                  <a:lnTo>
                    <a:pt x="6984" y="8883"/>
                  </a:lnTo>
                  <a:lnTo>
                    <a:pt x="6994" y="8889"/>
                  </a:lnTo>
                  <a:lnTo>
                    <a:pt x="7003" y="8893"/>
                  </a:lnTo>
                  <a:lnTo>
                    <a:pt x="7013" y="8897"/>
                  </a:lnTo>
                  <a:lnTo>
                    <a:pt x="7023" y="8899"/>
                  </a:lnTo>
                  <a:lnTo>
                    <a:pt x="7033" y="8901"/>
                  </a:lnTo>
                  <a:lnTo>
                    <a:pt x="7045" y="8901"/>
                  </a:lnTo>
                  <a:lnTo>
                    <a:pt x="7055" y="8901"/>
                  </a:lnTo>
                  <a:lnTo>
                    <a:pt x="7066" y="8900"/>
                  </a:lnTo>
                  <a:lnTo>
                    <a:pt x="7076" y="8897"/>
                  </a:lnTo>
                  <a:lnTo>
                    <a:pt x="7086" y="8893"/>
                  </a:lnTo>
                  <a:lnTo>
                    <a:pt x="7096" y="8889"/>
                  </a:lnTo>
                  <a:close/>
                  <a:moveTo>
                    <a:pt x="8323" y="8237"/>
                  </a:moveTo>
                  <a:lnTo>
                    <a:pt x="8332" y="8231"/>
                  </a:lnTo>
                  <a:lnTo>
                    <a:pt x="8341" y="8225"/>
                  </a:lnTo>
                  <a:lnTo>
                    <a:pt x="8349" y="8218"/>
                  </a:lnTo>
                  <a:lnTo>
                    <a:pt x="8357" y="8209"/>
                  </a:lnTo>
                  <a:lnTo>
                    <a:pt x="8363" y="8201"/>
                  </a:lnTo>
                  <a:lnTo>
                    <a:pt x="8368" y="8192"/>
                  </a:lnTo>
                  <a:lnTo>
                    <a:pt x="8373" y="8182"/>
                  </a:lnTo>
                  <a:lnTo>
                    <a:pt x="8376" y="8172"/>
                  </a:lnTo>
                  <a:lnTo>
                    <a:pt x="8378" y="8162"/>
                  </a:lnTo>
                  <a:lnTo>
                    <a:pt x="8381" y="8152"/>
                  </a:lnTo>
                  <a:lnTo>
                    <a:pt x="8381" y="8141"/>
                  </a:lnTo>
                  <a:lnTo>
                    <a:pt x="8381" y="8130"/>
                  </a:lnTo>
                  <a:lnTo>
                    <a:pt x="8379" y="8120"/>
                  </a:lnTo>
                  <a:lnTo>
                    <a:pt x="8377" y="8109"/>
                  </a:lnTo>
                  <a:lnTo>
                    <a:pt x="8373" y="8099"/>
                  </a:lnTo>
                  <a:lnTo>
                    <a:pt x="8368" y="8089"/>
                  </a:lnTo>
                  <a:lnTo>
                    <a:pt x="8363" y="8079"/>
                  </a:lnTo>
                  <a:lnTo>
                    <a:pt x="8356" y="8071"/>
                  </a:lnTo>
                  <a:lnTo>
                    <a:pt x="8349" y="8062"/>
                  </a:lnTo>
                  <a:lnTo>
                    <a:pt x="8340" y="8055"/>
                  </a:lnTo>
                  <a:lnTo>
                    <a:pt x="8332" y="8048"/>
                  </a:lnTo>
                  <a:lnTo>
                    <a:pt x="8323" y="8044"/>
                  </a:lnTo>
                  <a:lnTo>
                    <a:pt x="8313" y="8039"/>
                  </a:lnTo>
                  <a:lnTo>
                    <a:pt x="8303" y="8035"/>
                  </a:lnTo>
                  <a:lnTo>
                    <a:pt x="8293" y="8033"/>
                  </a:lnTo>
                  <a:lnTo>
                    <a:pt x="8283" y="8031"/>
                  </a:lnTo>
                  <a:lnTo>
                    <a:pt x="8273" y="8030"/>
                  </a:lnTo>
                  <a:lnTo>
                    <a:pt x="8262" y="8030"/>
                  </a:lnTo>
                  <a:lnTo>
                    <a:pt x="8252" y="8033"/>
                  </a:lnTo>
                  <a:lnTo>
                    <a:pt x="8240" y="8035"/>
                  </a:lnTo>
                  <a:lnTo>
                    <a:pt x="8230" y="8038"/>
                  </a:lnTo>
                  <a:lnTo>
                    <a:pt x="8220" y="8044"/>
                  </a:lnTo>
                  <a:lnTo>
                    <a:pt x="8210" y="8049"/>
                  </a:lnTo>
                  <a:lnTo>
                    <a:pt x="8202" y="8055"/>
                  </a:lnTo>
                  <a:lnTo>
                    <a:pt x="8193" y="8063"/>
                  </a:lnTo>
                  <a:lnTo>
                    <a:pt x="8187" y="8071"/>
                  </a:lnTo>
                  <a:lnTo>
                    <a:pt x="8180" y="8080"/>
                  </a:lnTo>
                  <a:lnTo>
                    <a:pt x="8175" y="8089"/>
                  </a:lnTo>
                  <a:lnTo>
                    <a:pt x="8171" y="8098"/>
                  </a:lnTo>
                  <a:lnTo>
                    <a:pt x="8166" y="8108"/>
                  </a:lnTo>
                  <a:lnTo>
                    <a:pt x="8164" y="8118"/>
                  </a:lnTo>
                  <a:lnTo>
                    <a:pt x="8163" y="8129"/>
                  </a:lnTo>
                  <a:lnTo>
                    <a:pt x="8162" y="8139"/>
                  </a:lnTo>
                  <a:lnTo>
                    <a:pt x="8163" y="8149"/>
                  </a:lnTo>
                  <a:lnTo>
                    <a:pt x="8164" y="8161"/>
                  </a:lnTo>
                  <a:lnTo>
                    <a:pt x="8166" y="8171"/>
                  </a:lnTo>
                  <a:lnTo>
                    <a:pt x="8170" y="8181"/>
                  </a:lnTo>
                  <a:lnTo>
                    <a:pt x="8175" y="8192"/>
                  </a:lnTo>
                  <a:lnTo>
                    <a:pt x="8181" y="8201"/>
                  </a:lnTo>
                  <a:lnTo>
                    <a:pt x="8188" y="8210"/>
                  </a:lnTo>
                  <a:lnTo>
                    <a:pt x="8194" y="8218"/>
                  </a:lnTo>
                  <a:lnTo>
                    <a:pt x="8202" y="8226"/>
                  </a:lnTo>
                  <a:lnTo>
                    <a:pt x="8211" y="8231"/>
                  </a:lnTo>
                  <a:lnTo>
                    <a:pt x="8220" y="8237"/>
                  </a:lnTo>
                  <a:lnTo>
                    <a:pt x="8229" y="8241"/>
                  </a:lnTo>
                  <a:lnTo>
                    <a:pt x="8239" y="8245"/>
                  </a:lnTo>
                  <a:lnTo>
                    <a:pt x="8249" y="8247"/>
                  </a:lnTo>
                  <a:lnTo>
                    <a:pt x="8261" y="8249"/>
                  </a:lnTo>
                  <a:lnTo>
                    <a:pt x="8271" y="8249"/>
                  </a:lnTo>
                  <a:lnTo>
                    <a:pt x="8281" y="8249"/>
                  </a:lnTo>
                  <a:lnTo>
                    <a:pt x="8292" y="8248"/>
                  </a:lnTo>
                  <a:lnTo>
                    <a:pt x="8302" y="8245"/>
                  </a:lnTo>
                  <a:lnTo>
                    <a:pt x="8313" y="8241"/>
                  </a:lnTo>
                  <a:lnTo>
                    <a:pt x="8323" y="8237"/>
                  </a:lnTo>
                  <a:close/>
                  <a:moveTo>
                    <a:pt x="9550" y="7585"/>
                  </a:moveTo>
                  <a:lnTo>
                    <a:pt x="9560" y="7579"/>
                  </a:lnTo>
                  <a:lnTo>
                    <a:pt x="9567" y="7573"/>
                  </a:lnTo>
                  <a:lnTo>
                    <a:pt x="9576" y="7566"/>
                  </a:lnTo>
                  <a:lnTo>
                    <a:pt x="9583" y="7557"/>
                  </a:lnTo>
                  <a:lnTo>
                    <a:pt x="9590" y="7549"/>
                  </a:lnTo>
                  <a:lnTo>
                    <a:pt x="9594" y="7540"/>
                  </a:lnTo>
                  <a:lnTo>
                    <a:pt x="9599" y="7530"/>
                  </a:lnTo>
                  <a:lnTo>
                    <a:pt x="9603" y="7520"/>
                  </a:lnTo>
                  <a:lnTo>
                    <a:pt x="9606" y="7510"/>
                  </a:lnTo>
                  <a:lnTo>
                    <a:pt x="9607" y="7500"/>
                  </a:lnTo>
                  <a:lnTo>
                    <a:pt x="9608" y="7489"/>
                  </a:lnTo>
                  <a:lnTo>
                    <a:pt x="9607" y="7478"/>
                  </a:lnTo>
                  <a:lnTo>
                    <a:pt x="9606" y="7468"/>
                  </a:lnTo>
                  <a:lnTo>
                    <a:pt x="9603" y="7457"/>
                  </a:lnTo>
                  <a:lnTo>
                    <a:pt x="9600" y="7447"/>
                  </a:lnTo>
                  <a:lnTo>
                    <a:pt x="9594" y="7437"/>
                  </a:lnTo>
                  <a:lnTo>
                    <a:pt x="9589" y="7427"/>
                  </a:lnTo>
                  <a:lnTo>
                    <a:pt x="9582" y="7419"/>
                  </a:lnTo>
                  <a:lnTo>
                    <a:pt x="9575" y="7410"/>
                  </a:lnTo>
                  <a:lnTo>
                    <a:pt x="9567" y="7403"/>
                  </a:lnTo>
                  <a:lnTo>
                    <a:pt x="9558" y="7396"/>
                  </a:lnTo>
                  <a:lnTo>
                    <a:pt x="9550" y="7392"/>
                  </a:lnTo>
                  <a:lnTo>
                    <a:pt x="9541" y="7387"/>
                  </a:lnTo>
                  <a:lnTo>
                    <a:pt x="9530" y="7383"/>
                  </a:lnTo>
                  <a:lnTo>
                    <a:pt x="9520" y="7381"/>
                  </a:lnTo>
                  <a:lnTo>
                    <a:pt x="9509" y="7380"/>
                  </a:lnTo>
                  <a:lnTo>
                    <a:pt x="9499" y="7378"/>
                  </a:lnTo>
                  <a:lnTo>
                    <a:pt x="9489" y="7378"/>
                  </a:lnTo>
                  <a:lnTo>
                    <a:pt x="9478" y="7381"/>
                  </a:lnTo>
                  <a:lnTo>
                    <a:pt x="9468" y="7383"/>
                  </a:lnTo>
                  <a:lnTo>
                    <a:pt x="9456" y="7386"/>
                  </a:lnTo>
                  <a:lnTo>
                    <a:pt x="9446" y="7392"/>
                  </a:lnTo>
                  <a:lnTo>
                    <a:pt x="9437" y="7397"/>
                  </a:lnTo>
                  <a:lnTo>
                    <a:pt x="9428" y="7404"/>
                  </a:lnTo>
                  <a:lnTo>
                    <a:pt x="9421" y="7411"/>
                  </a:lnTo>
                  <a:lnTo>
                    <a:pt x="9413" y="7419"/>
                  </a:lnTo>
                  <a:lnTo>
                    <a:pt x="9407" y="7428"/>
                  </a:lnTo>
                  <a:lnTo>
                    <a:pt x="9402" y="7437"/>
                  </a:lnTo>
                  <a:lnTo>
                    <a:pt x="9397" y="7446"/>
                  </a:lnTo>
                  <a:lnTo>
                    <a:pt x="9394" y="7456"/>
                  </a:lnTo>
                  <a:lnTo>
                    <a:pt x="9391" y="7466"/>
                  </a:lnTo>
                  <a:lnTo>
                    <a:pt x="9389" y="7477"/>
                  </a:lnTo>
                  <a:lnTo>
                    <a:pt x="9389" y="7487"/>
                  </a:lnTo>
                  <a:lnTo>
                    <a:pt x="9389" y="7497"/>
                  </a:lnTo>
                  <a:lnTo>
                    <a:pt x="9390" y="7509"/>
                  </a:lnTo>
                  <a:lnTo>
                    <a:pt x="9393" y="7519"/>
                  </a:lnTo>
                  <a:lnTo>
                    <a:pt x="9397" y="7530"/>
                  </a:lnTo>
                  <a:lnTo>
                    <a:pt x="9402" y="7540"/>
                  </a:lnTo>
                  <a:lnTo>
                    <a:pt x="9407" y="7549"/>
                  </a:lnTo>
                  <a:lnTo>
                    <a:pt x="9414" y="7558"/>
                  </a:lnTo>
                  <a:lnTo>
                    <a:pt x="9421" y="7566"/>
                  </a:lnTo>
                  <a:lnTo>
                    <a:pt x="9430" y="7574"/>
                  </a:lnTo>
                  <a:lnTo>
                    <a:pt x="9437" y="7579"/>
                  </a:lnTo>
                  <a:lnTo>
                    <a:pt x="9446" y="7585"/>
                  </a:lnTo>
                  <a:lnTo>
                    <a:pt x="9456" y="7589"/>
                  </a:lnTo>
                  <a:lnTo>
                    <a:pt x="9467" y="7593"/>
                  </a:lnTo>
                  <a:lnTo>
                    <a:pt x="9477" y="7595"/>
                  </a:lnTo>
                  <a:lnTo>
                    <a:pt x="9487" y="7597"/>
                  </a:lnTo>
                  <a:lnTo>
                    <a:pt x="9497" y="7597"/>
                  </a:lnTo>
                  <a:lnTo>
                    <a:pt x="9508" y="7597"/>
                  </a:lnTo>
                  <a:lnTo>
                    <a:pt x="9518" y="7596"/>
                  </a:lnTo>
                  <a:lnTo>
                    <a:pt x="9529" y="7593"/>
                  </a:lnTo>
                  <a:lnTo>
                    <a:pt x="9539" y="7589"/>
                  </a:lnTo>
                  <a:lnTo>
                    <a:pt x="9550" y="7585"/>
                  </a:lnTo>
                  <a:close/>
                  <a:moveTo>
                    <a:pt x="10776" y="6933"/>
                  </a:moveTo>
                  <a:lnTo>
                    <a:pt x="10786" y="6927"/>
                  </a:lnTo>
                  <a:lnTo>
                    <a:pt x="10795" y="6921"/>
                  </a:lnTo>
                  <a:lnTo>
                    <a:pt x="10803" y="6914"/>
                  </a:lnTo>
                  <a:lnTo>
                    <a:pt x="10809" y="6905"/>
                  </a:lnTo>
                  <a:lnTo>
                    <a:pt x="10816" y="6897"/>
                  </a:lnTo>
                  <a:lnTo>
                    <a:pt x="10822" y="6888"/>
                  </a:lnTo>
                  <a:lnTo>
                    <a:pt x="10826" y="6878"/>
                  </a:lnTo>
                  <a:lnTo>
                    <a:pt x="10829" y="6868"/>
                  </a:lnTo>
                  <a:lnTo>
                    <a:pt x="10832" y="6858"/>
                  </a:lnTo>
                  <a:lnTo>
                    <a:pt x="10834" y="6848"/>
                  </a:lnTo>
                  <a:lnTo>
                    <a:pt x="10834" y="6837"/>
                  </a:lnTo>
                  <a:lnTo>
                    <a:pt x="10834" y="6826"/>
                  </a:lnTo>
                  <a:lnTo>
                    <a:pt x="10833" y="6816"/>
                  </a:lnTo>
                  <a:lnTo>
                    <a:pt x="10829" y="6805"/>
                  </a:lnTo>
                  <a:lnTo>
                    <a:pt x="10826" y="6795"/>
                  </a:lnTo>
                  <a:lnTo>
                    <a:pt x="10822" y="6785"/>
                  </a:lnTo>
                  <a:lnTo>
                    <a:pt x="10816" y="6775"/>
                  </a:lnTo>
                  <a:lnTo>
                    <a:pt x="10809" y="6767"/>
                  </a:lnTo>
                  <a:lnTo>
                    <a:pt x="10801" y="6758"/>
                  </a:lnTo>
                  <a:lnTo>
                    <a:pt x="10794" y="6751"/>
                  </a:lnTo>
                  <a:lnTo>
                    <a:pt x="10786" y="6744"/>
                  </a:lnTo>
                  <a:lnTo>
                    <a:pt x="10777" y="6740"/>
                  </a:lnTo>
                  <a:lnTo>
                    <a:pt x="10767" y="6735"/>
                  </a:lnTo>
                  <a:lnTo>
                    <a:pt x="10757" y="6731"/>
                  </a:lnTo>
                  <a:lnTo>
                    <a:pt x="10747" y="6729"/>
                  </a:lnTo>
                  <a:lnTo>
                    <a:pt x="10736" y="6728"/>
                  </a:lnTo>
                  <a:lnTo>
                    <a:pt x="10725" y="6726"/>
                  </a:lnTo>
                  <a:lnTo>
                    <a:pt x="10715" y="6726"/>
                  </a:lnTo>
                  <a:lnTo>
                    <a:pt x="10705" y="6729"/>
                  </a:lnTo>
                  <a:lnTo>
                    <a:pt x="10694" y="6731"/>
                  </a:lnTo>
                  <a:lnTo>
                    <a:pt x="10684" y="6734"/>
                  </a:lnTo>
                  <a:lnTo>
                    <a:pt x="10674" y="6740"/>
                  </a:lnTo>
                  <a:lnTo>
                    <a:pt x="10664" y="6745"/>
                  </a:lnTo>
                  <a:lnTo>
                    <a:pt x="10655" y="6752"/>
                  </a:lnTo>
                  <a:lnTo>
                    <a:pt x="10647" y="6759"/>
                  </a:lnTo>
                  <a:lnTo>
                    <a:pt x="10640" y="6767"/>
                  </a:lnTo>
                  <a:lnTo>
                    <a:pt x="10633" y="6776"/>
                  </a:lnTo>
                  <a:lnTo>
                    <a:pt x="10628" y="6785"/>
                  </a:lnTo>
                  <a:lnTo>
                    <a:pt x="10623" y="6794"/>
                  </a:lnTo>
                  <a:lnTo>
                    <a:pt x="10620" y="6804"/>
                  </a:lnTo>
                  <a:lnTo>
                    <a:pt x="10618" y="6814"/>
                  </a:lnTo>
                  <a:lnTo>
                    <a:pt x="10615" y="6825"/>
                  </a:lnTo>
                  <a:lnTo>
                    <a:pt x="10615" y="6835"/>
                  </a:lnTo>
                  <a:lnTo>
                    <a:pt x="10615" y="6845"/>
                  </a:lnTo>
                  <a:lnTo>
                    <a:pt x="10618" y="6857"/>
                  </a:lnTo>
                  <a:lnTo>
                    <a:pt x="10620" y="6867"/>
                  </a:lnTo>
                  <a:lnTo>
                    <a:pt x="10623" y="6878"/>
                  </a:lnTo>
                  <a:lnTo>
                    <a:pt x="10628" y="6888"/>
                  </a:lnTo>
                  <a:lnTo>
                    <a:pt x="10634" y="6897"/>
                  </a:lnTo>
                  <a:lnTo>
                    <a:pt x="10640" y="6906"/>
                  </a:lnTo>
                  <a:lnTo>
                    <a:pt x="10648" y="6914"/>
                  </a:lnTo>
                  <a:lnTo>
                    <a:pt x="10656" y="6922"/>
                  </a:lnTo>
                  <a:lnTo>
                    <a:pt x="10665" y="6927"/>
                  </a:lnTo>
                  <a:lnTo>
                    <a:pt x="10674" y="6933"/>
                  </a:lnTo>
                  <a:lnTo>
                    <a:pt x="10683" y="6937"/>
                  </a:lnTo>
                  <a:lnTo>
                    <a:pt x="10693" y="6941"/>
                  </a:lnTo>
                  <a:lnTo>
                    <a:pt x="10703" y="6943"/>
                  </a:lnTo>
                  <a:lnTo>
                    <a:pt x="10713" y="6945"/>
                  </a:lnTo>
                  <a:lnTo>
                    <a:pt x="10724" y="6945"/>
                  </a:lnTo>
                  <a:lnTo>
                    <a:pt x="10734" y="6945"/>
                  </a:lnTo>
                  <a:lnTo>
                    <a:pt x="10745" y="6944"/>
                  </a:lnTo>
                  <a:lnTo>
                    <a:pt x="10755" y="6941"/>
                  </a:lnTo>
                  <a:lnTo>
                    <a:pt x="10766" y="6937"/>
                  </a:lnTo>
                  <a:lnTo>
                    <a:pt x="10776" y="6933"/>
                  </a:lnTo>
                  <a:close/>
                  <a:moveTo>
                    <a:pt x="12003" y="6281"/>
                  </a:moveTo>
                  <a:lnTo>
                    <a:pt x="12012" y="6275"/>
                  </a:lnTo>
                  <a:lnTo>
                    <a:pt x="12021" y="6269"/>
                  </a:lnTo>
                  <a:lnTo>
                    <a:pt x="12029" y="6262"/>
                  </a:lnTo>
                  <a:lnTo>
                    <a:pt x="12037" y="6253"/>
                  </a:lnTo>
                  <a:lnTo>
                    <a:pt x="12042" y="6245"/>
                  </a:lnTo>
                  <a:lnTo>
                    <a:pt x="12048" y="6236"/>
                  </a:lnTo>
                  <a:lnTo>
                    <a:pt x="12052" y="6226"/>
                  </a:lnTo>
                  <a:lnTo>
                    <a:pt x="12056" y="6216"/>
                  </a:lnTo>
                  <a:lnTo>
                    <a:pt x="12059" y="6206"/>
                  </a:lnTo>
                  <a:lnTo>
                    <a:pt x="12060" y="6196"/>
                  </a:lnTo>
                  <a:lnTo>
                    <a:pt x="12061" y="6185"/>
                  </a:lnTo>
                  <a:lnTo>
                    <a:pt x="12060" y="6174"/>
                  </a:lnTo>
                  <a:lnTo>
                    <a:pt x="12059" y="6164"/>
                  </a:lnTo>
                  <a:lnTo>
                    <a:pt x="12057" y="6153"/>
                  </a:lnTo>
                  <a:lnTo>
                    <a:pt x="12052" y="6143"/>
                  </a:lnTo>
                  <a:lnTo>
                    <a:pt x="12048" y="6133"/>
                  </a:lnTo>
                  <a:lnTo>
                    <a:pt x="12042" y="6123"/>
                  </a:lnTo>
                  <a:lnTo>
                    <a:pt x="12035" y="6115"/>
                  </a:lnTo>
                  <a:lnTo>
                    <a:pt x="12029" y="6106"/>
                  </a:lnTo>
                  <a:lnTo>
                    <a:pt x="12021" y="6099"/>
                  </a:lnTo>
                  <a:lnTo>
                    <a:pt x="12012" y="6092"/>
                  </a:lnTo>
                  <a:lnTo>
                    <a:pt x="12003" y="6088"/>
                  </a:lnTo>
                  <a:lnTo>
                    <a:pt x="11993" y="6083"/>
                  </a:lnTo>
                  <a:lnTo>
                    <a:pt x="11984" y="6079"/>
                  </a:lnTo>
                  <a:lnTo>
                    <a:pt x="11974" y="6077"/>
                  </a:lnTo>
                  <a:lnTo>
                    <a:pt x="11963" y="6076"/>
                  </a:lnTo>
                  <a:lnTo>
                    <a:pt x="11952" y="6074"/>
                  </a:lnTo>
                  <a:lnTo>
                    <a:pt x="11941" y="6074"/>
                  </a:lnTo>
                  <a:lnTo>
                    <a:pt x="11931" y="6077"/>
                  </a:lnTo>
                  <a:lnTo>
                    <a:pt x="11921" y="6079"/>
                  </a:lnTo>
                  <a:lnTo>
                    <a:pt x="11910" y="6082"/>
                  </a:lnTo>
                  <a:lnTo>
                    <a:pt x="11900" y="6088"/>
                  </a:lnTo>
                  <a:lnTo>
                    <a:pt x="11891" y="6093"/>
                  </a:lnTo>
                  <a:lnTo>
                    <a:pt x="11882" y="6100"/>
                  </a:lnTo>
                  <a:lnTo>
                    <a:pt x="11874" y="6107"/>
                  </a:lnTo>
                  <a:lnTo>
                    <a:pt x="11866" y="6115"/>
                  </a:lnTo>
                  <a:lnTo>
                    <a:pt x="11861" y="6124"/>
                  </a:lnTo>
                  <a:lnTo>
                    <a:pt x="11855" y="6133"/>
                  </a:lnTo>
                  <a:lnTo>
                    <a:pt x="11850" y="6142"/>
                  </a:lnTo>
                  <a:lnTo>
                    <a:pt x="11847" y="6152"/>
                  </a:lnTo>
                  <a:lnTo>
                    <a:pt x="11844" y="6162"/>
                  </a:lnTo>
                  <a:lnTo>
                    <a:pt x="11843" y="6173"/>
                  </a:lnTo>
                  <a:lnTo>
                    <a:pt x="11842" y="6183"/>
                  </a:lnTo>
                  <a:lnTo>
                    <a:pt x="11843" y="6193"/>
                  </a:lnTo>
                  <a:lnTo>
                    <a:pt x="11844" y="6205"/>
                  </a:lnTo>
                  <a:lnTo>
                    <a:pt x="11846" y="6215"/>
                  </a:lnTo>
                  <a:lnTo>
                    <a:pt x="11850" y="6226"/>
                  </a:lnTo>
                  <a:lnTo>
                    <a:pt x="11855" y="6236"/>
                  </a:lnTo>
                  <a:lnTo>
                    <a:pt x="11861" y="6245"/>
                  </a:lnTo>
                  <a:lnTo>
                    <a:pt x="11867" y="6254"/>
                  </a:lnTo>
                  <a:lnTo>
                    <a:pt x="11874" y="6262"/>
                  </a:lnTo>
                  <a:lnTo>
                    <a:pt x="11882" y="6270"/>
                  </a:lnTo>
                  <a:lnTo>
                    <a:pt x="11891" y="6275"/>
                  </a:lnTo>
                  <a:lnTo>
                    <a:pt x="11900" y="6281"/>
                  </a:lnTo>
                  <a:lnTo>
                    <a:pt x="11910" y="6285"/>
                  </a:lnTo>
                  <a:lnTo>
                    <a:pt x="11919" y="6289"/>
                  </a:lnTo>
                  <a:lnTo>
                    <a:pt x="11929" y="6291"/>
                  </a:lnTo>
                  <a:lnTo>
                    <a:pt x="11940" y="6293"/>
                  </a:lnTo>
                  <a:lnTo>
                    <a:pt x="11950" y="6293"/>
                  </a:lnTo>
                  <a:lnTo>
                    <a:pt x="11961" y="6293"/>
                  </a:lnTo>
                  <a:lnTo>
                    <a:pt x="11972" y="6292"/>
                  </a:lnTo>
                  <a:lnTo>
                    <a:pt x="11982" y="6289"/>
                  </a:lnTo>
                  <a:lnTo>
                    <a:pt x="11993" y="6285"/>
                  </a:lnTo>
                  <a:lnTo>
                    <a:pt x="12003" y="6281"/>
                  </a:lnTo>
                  <a:close/>
                  <a:moveTo>
                    <a:pt x="6521" y="10769"/>
                  </a:moveTo>
                  <a:lnTo>
                    <a:pt x="6530" y="10763"/>
                  </a:lnTo>
                  <a:lnTo>
                    <a:pt x="6539" y="10756"/>
                  </a:lnTo>
                  <a:lnTo>
                    <a:pt x="6547" y="10749"/>
                  </a:lnTo>
                  <a:lnTo>
                    <a:pt x="6555" y="10742"/>
                  </a:lnTo>
                  <a:lnTo>
                    <a:pt x="6560" y="10733"/>
                  </a:lnTo>
                  <a:lnTo>
                    <a:pt x="6566" y="10724"/>
                  </a:lnTo>
                  <a:lnTo>
                    <a:pt x="6570" y="10715"/>
                  </a:lnTo>
                  <a:lnTo>
                    <a:pt x="6574" y="10705"/>
                  </a:lnTo>
                  <a:lnTo>
                    <a:pt x="6577" y="10694"/>
                  </a:lnTo>
                  <a:lnTo>
                    <a:pt x="6578" y="10683"/>
                  </a:lnTo>
                  <a:lnTo>
                    <a:pt x="6579" y="10673"/>
                  </a:lnTo>
                  <a:lnTo>
                    <a:pt x="6578" y="10663"/>
                  </a:lnTo>
                  <a:lnTo>
                    <a:pt x="6577" y="10652"/>
                  </a:lnTo>
                  <a:lnTo>
                    <a:pt x="6575" y="10642"/>
                  </a:lnTo>
                  <a:lnTo>
                    <a:pt x="6572" y="10630"/>
                  </a:lnTo>
                  <a:lnTo>
                    <a:pt x="6566" y="10620"/>
                  </a:lnTo>
                  <a:lnTo>
                    <a:pt x="6560" y="10611"/>
                  </a:lnTo>
                  <a:lnTo>
                    <a:pt x="6554" y="10602"/>
                  </a:lnTo>
                  <a:lnTo>
                    <a:pt x="6547" y="10595"/>
                  </a:lnTo>
                  <a:lnTo>
                    <a:pt x="6539" y="10587"/>
                  </a:lnTo>
                  <a:lnTo>
                    <a:pt x="6530" y="10581"/>
                  </a:lnTo>
                  <a:lnTo>
                    <a:pt x="6521" y="10575"/>
                  </a:lnTo>
                  <a:lnTo>
                    <a:pt x="6511" y="10571"/>
                  </a:lnTo>
                  <a:lnTo>
                    <a:pt x="6502" y="10568"/>
                  </a:lnTo>
                  <a:lnTo>
                    <a:pt x="6492" y="10564"/>
                  </a:lnTo>
                  <a:lnTo>
                    <a:pt x="6481" y="10563"/>
                  </a:lnTo>
                  <a:lnTo>
                    <a:pt x="6471" y="10562"/>
                  </a:lnTo>
                  <a:lnTo>
                    <a:pt x="6459" y="10563"/>
                  </a:lnTo>
                  <a:lnTo>
                    <a:pt x="6449" y="10564"/>
                  </a:lnTo>
                  <a:lnTo>
                    <a:pt x="6439" y="10567"/>
                  </a:lnTo>
                  <a:lnTo>
                    <a:pt x="6428" y="10571"/>
                  </a:lnTo>
                  <a:lnTo>
                    <a:pt x="6418" y="10575"/>
                  </a:lnTo>
                  <a:lnTo>
                    <a:pt x="6409" y="10581"/>
                  </a:lnTo>
                  <a:lnTo>
                    <a:pt x="6400" y="10588"/>
                  </a:lnTo>
                  <a:lnTo>
                    <a:pt x="6392" y="10595"/>
                  </a:lnTo>
                  <a:lnTo>
                    <a:pt x="6384" y="10602"/>
                  </a:lnTo>
                  <a:lnTo>
                    <a:pt x="6379" y="10611"/>
                  </a:lnTo>
                  <a:lnTo>
                    <a:pt x="6373" y="10620"/>
                  </a:lnTo>
                  <a:lnTo>
                    <a:pt x="6369" y="10630"/>
                  </a:lnTo>
                  <a:lnTo>
                    <a:pt x="6365" y="10641"/>
                  </a:lnTo>
                  <a:lnTo>
                    <a:pt x="6362" y="10651"/>
                  </a:lnTo>
                  <a:lnTo>
                    <a:pt x="6361" y="10661"/>
                  </a:lnTo>
                  <a:lnTo>
                    <a:pt x="6360" y="10671"/>
                  </a:lnTo>
                  <a:lnTo>
                    <a:pt x="6361" y="10682"/>
                  </a:lnTo>
                  <a:lnTo>
                    <a:pt x="6362" y="10692"/>
                  </a:lnTo>
                  <a:lnTo>
                    <a:pt x="6364" y="10703"/>
                  </a:lnTo>
                  <a:lnTo>
                    <a:pt x="6369" y="10714"/>
                  </a:lnTo>
                  <a:lnTo>
                    <a:pt x="6373" y="10724"/>
                  </a:lnTo>
                  <a:lnTo>
                    <a:pt x="6379" y="10733"/>
                  </a:lnTo>
                  <a:lnTo>
                    <a:pt x="6386" y="10742"/>
                  </a:lnTo>
                  <a:lnTo>
                    <a:pt x="6392" y="10751"/>
                  </a:lnTo>
                  <a:lnTo>
                    <a:pt x="6400" y="10757"/>
                  </a:lnTo>
                  <a:lnTo>
                    <a:pt x="6409" y="10763"/>
                  </a:lnTo>
                  <a:lnTo>
                    <a:pt x="6418" y="10769"/>
                  </a:lnTo>
                  <a:lnTo>
                    <a:pt x="6428" y="10773"/>
                  </a:lnTo>
                  <a:lnTo>
                    <a:pt x="6437" y="10776"/>
                  </a:lnTo>
                  <a:lnTo>
                    <a:pt x="6447" y="10780"/>
                  </a:lnTo>
                  <a:lnTo>
                    <a:pt x="6458" y="10781"/>
                  </a:lnTo>
                  <a:lnTo>
                    <a:pt x="6468" y="10782"/>
                  </a:lnTo>
                  <a:lnTo>
                    <a:pt x="6480" y="10781"/>
                  </a:lnTo>
                  <a:lnTo>
                    <a:pt x="6490" y="10780"/>
                  </a:lnTo>
                  <a:lnTo>
                    <a:pt x="6501" y="10777"/>
                  </a:lnTo>
                  <a:lnTo>
                    <a:pt x="6511" y="10774"/>
                  </a:lnTo>
                  <a:lnTo>
                    <a:pt x="6521" y="10769"/>
                  </a:lnTo>
                  <a:close/>
                  <a:moveTo>
                    <a:pt x="7747" y="10117"/>
                  </a:moveTo>
                  <a:lnTo>
                    <a:pt x="7757" y="10111"/>
                  </a:lnTo>
                  <a:lnTo>
                    <a:pt x="7766" y="10104"/>
                  </a:lnTo>
                  <a:lnTo>
                    <a:pt x="7774" y="10097"/>
                  </a:lnTo>
                  <a:lnTo>
                    <a:pt x="7781" y="10090"/>
                  </a:lnTo>
                  <a:lnTo>
                    <a:pt x="7788" y="10081"/>
                  </a:lnTo>
                  <a:lnTo>
                    <a:pt x="7793" y="10072"/>
                  </a:lnTo>
                  <a:lnTo>
                    <a:pt x="7798" y="10063"/>
                  </a:lnTo>
                  <a:lnTo>
                    <a:pt x="7801" y="10053"/>
                  </a:lnTo>
                  <a:lnTo>
                    <a:pt x="7803" y="10042"/>
                  </a:lnTo>
                  <a:lnTo>
                    <a:pt x="7806" y="10031"/>
                  </a:lnTo>
                  <a:lnTo>
                    <a:pt x="7806" y="10021"/>
                  </a:lnTo>
                  <a:lnTo>
                    <a:pt x="7806" y="10011"/>
                  </a:lnTo>
                  <a:lnTo>
                    <a:pt x="7803" y="10000"/>
                  </a:lnTo>
                  <a:lnTo>
                    <a:pt x="7801" y="9990"/>
                  </a:lnTo>
                  <a:lnTo>
                    <a:pt x="7798" y="9978"/>
                  </a:lnTo>
                  <a:lnTo>
                    <a:pt x="7793" y="9968"/>
                  </a:lnTo>
                  <a:lnTo>
                    <a:pt x="7788" y="9959"/>
                  </a:lnTo>
                  <a:lnTo>
                    <a:pt x="7781" y="9950"/>
                  </a:lnTo>
                  <a:lnTo>
                    <a:pt x="7773" y="9943"/>
                  </a:lnTo>
                  <a:lnTo>
                    <a:pt x="7765" y="9935"/>
                  </a:lnTo>
                  <a:lnTo>
                    <a:pt x="7756" y="9929"/>
                  </a:lnTo>
                  <a:lnTo>
                    <a:pt x="7747" y="9924"/>
                  </a:lnTo>
                  <a:lnTo>
                    <a:pt x="7738" y="9919"/>
                  </a:lnTo>
                  <a:lnTo>
                    <a:pt x="7728" y="9916"/>
                  </a:lnTo>
                  <a:lnTo>
                    <a:pt x="7718" y="9912"/>
                  </a:lnTo>
                  <a:lnTo>
                    <a:pt x="7708" y="9911"/>
                  </a:lnTo>
                  <a:lnTo>
                    <a:pt x="7697" y="9910"/>
                  </a:lnTo>
                  <a:lnTo>
                    <a:pt x="7687" y="9911"/>
                  </a:lnTo>
                  <a:lnTo>
                    <a:pt x="7676" y="9912"/>
                  </a:lnTo>
                  <a:lnTo>
                    <a:pt x="7665" y="9915"/>
                  </a:lnTo>
                  <a:lnTo>
                    <a:pt x="7655" y="9919"/>
                  </a:lnTo>
                  <a:lnTo>
                    <a:pt x="7645" y="9924"/>
                  </a:lnTo>
                  <a:lnTo>
                    <a:pt x="7635" y="9929"/>
                  </a:lnTo>
                  <a:lnTo>
                    <a:pt x="7626" y="9936"/>
                  </a:lnTo>
                  <a:lnTo>
                    <a:pt x="7618" y="9943"/>
                  </a:lnTo>
                  <a:lnTo>
                    <a:pt x="7612" y="9950"/>
                  </a:lnTo>
                  <a:lnTo>
                    <a:pt x="7605" y="9959"/>
                  </a:lnTo>
                  <a:lnTo>
                    <a:pt x="7599" y="9968"/>
                  </a:lnTo>
                  <a:lnTo>
                    <a:pt x="7595" y="9978"/>
                  </a:lnTo>
                  <a:lnTo>
                    <a:pt x="7591" y="9989"/>
                  </a:lnTo>
                  <a:lnTo>
                    <a:pt x="7589" y="9999"/>
                  </a:lnTo>
                  <a:lnTo>
                    <a:pt x="7587" y="10009"/>
                  </a:lnTo>
                  <a:lnTo>
                    <a:pt x="7587" y="10019"/>
                  </a:lnTo>
                  <a:lnTo>
                    <a:pt x="7587" y="10030"/>
                  </a:lnTo>
                  <a:lnTo>
                    <a:pt x="7588" y="10040"/>
                  </a:lnTo>
                  <a:lnTo>
                    <a:pt x="7591" y="10051"/>
                  </a:lnTo>
                  <a:lnTo>
                    <a:pt x="7595" y="10062"/>
                  </a:lnTo>
                  <a:lnTo>
                    <a:pt x="7599" y="10072"/>
                  </a:lnTo>
                  <a:lnTo>
                    <a:pt x="7605" y="10082"/>
                  </a:lnTo>
                  <a:lnTo>
                    <a:pt x="7612" y="10090"/>
                  </a:lnTo>
                  <a:lnTo>
                    <a:pt x="7620" y="10097"/>
                  </a:lnTo>
                  <a:lnTo>
                    <a:pt x="7627" y="10105"/>
                  </a:lnTo>
                  <a:lnTo>
                    <a:pt x="7635" y="10112"/>
                  </a:lnTo>
                  <a:lnTo>
                    <a:pt x="7645" y="10117"/>
                  </a:lnTo>
                  <a:lnTo>
                    <a:pt x="7654" y="10121"/>
                  </a:lnTo>
                  <a:lnTo>
                    <a:pt x="7664" y="10124"/>
                  </a:lnTo>
                  <a:lnTo>
                    <a:pt x="7674" y="10128"/>
                  </a:lnTo>
                  <a:lnTo>
                    <a:pt x="7685" y="10129"/>
                  </a:lnTo>
                  <a:lnTo>
                    <a:pt x="7696" y="10130"/>
                  </a:lnTo>
                  <a:lnTo>
                    <a:pt x="7706" y="10129"/>
                  </a:lnTo>
                  <a:lnTo>
                    <a:pt x="7717" y="10128"/>
                  </a:lnTo>
                  <a:lnTo>
                    <a:pt x="7727" y="10125"/>
                  </a:lnTo>
                  <a:lnTo>
                    <a:pt x="7737" y="10122"/>
                  </a:lnTo>
                  <a:lnTo>
                    <a:pt x="7747" y="10117"/>
                  </a:lnTo>
                  <a:close/>
                  <a:moveTo>
                    <a:pt x="8975" y="9465"/>
                  </a:moveTo>
                  <a:lnTo>
                    <a:pt x="8984" y="9459"/>
                  </a:lnTo>
                  <a:lnTo>
                    <a:pt x="8992" y="9452"/>
                  </a:lnTo>
                  <a:lnTo>
                    <a:pt x="9000" y="9445"/>
                  </a:lnTo>
                  <a:lnTo>
                    <a:pt x="9008" y="9438"/>
                  </a:lnTo>
                  <a:lnTo>
                    <a:pt x="9014" y="9429"/>
                  </a:lnTo>
                  <a:lnTo>
                    <a:pt x="9019" y="9420"/>
                  </a:lnTo>
                  <a:lnTo>
                    <a:pt x="9024" y="9411"/>
                  </a:lnTo>
                  <a:lnTo>
                    <a:pt x="9027" y="9401"/>
                  </a:lnTo>
                  <a:lnTo>
                    <a:pt x="9029" y="9390"/>
                  </a:lnTo>
                  <a:lnTo>
                    <a:pt x="9032" y="9379"/>
                  </a:lnTo>
                  <a:lnTo>
                    <a:pt x="9032" y="9369"/>
                  </a:lnTo>
                  <a:lnTo>
                    <a:pt x="9032" y="9359"/>
                  </a:lnTo>
                  <a:lnTo>
                    <a:pt x="9031" y="9348"/>
                  </a:lnTo>
                  <a:lnTo>
                    <a:pt x="9028" y="9338"/>
                  </a:lnTo>
                  <a:lnTo>
                    <a:pt x="9024" y="9327"/>
                  </a:lnTo>
                  <a:lnTo>
                    <a:pt x="9019" y="9316"/>
                  </a:lnTo>
                  <a:lnTo>
                    <a:pt x="9014" y="9307"/>
                  </a:lnTo>
                  <a:lnTo>
                    <a:pt x="9007" y="9298"/>
                  </a:lnTo>
                  <a:lnTo>
                    <a:pt x="9000" y="9291"/>
                  </a:lnTo>
                  <a:lnTo>
                    <a:pt x="8991" y="9283"/>
                  </a:lnTo>
                  <a:lnTo>
                    <a:pt x="8984" y="9277"/>
                  </a:lnTo>
                  <a:lnTo>
                    <a:pt x="8975" y="9272"/>
                  </a:lnTo>
                  <a:lnTo>
                    <a:pt x="8964" y="9267"/>
                  </a:lnTo>
                  <a:lnTo>
                    <a:pt x="8954" y="9264"/>
                  </a:lnTo>
                  <a:lnTo>
                    <a:pt x="8944" y="9260"/>
                  </a:lnTo>
                  <a:lnTo>
                    <a:pt x="8934" y="9259"/>
                  </a:lnTo>
                  <a:lnTo>
                    <a:pt x="8924" y="9258"/>
                  </a:lnTo>
                  <a:lnTo>
                    <a:pt x="8913" y="9259"/>
                  </a:lnTo>
                  <a:lnTo>
                    <a:pt x="8903" y="9260"/>
                  </a:lnTo>
                  <a:lnTo>
                    <a:pt x="8892" y="9263"/>
                  </a:lnTo>
                  <a:lnTo>
                    <a:pt x="8882" y="9267"/>
                  </a:lnTo>
                  <a:lnTo>
                    <a:pt x="8871" y="9272"/>
                  </a:lnTo>
                  <a:lnTo>
                    <a:pt x="8861" y="9277"/>
                  </a:lnTo>
                  <a:lnTo>
                    <a:pt x="8854" y="9284"/>
                  </a:lnTo>
                  <a:lnTo>
                    <a:pt x="8845" y="9291"/>
                  </a:lnTo>
                  <a:lnTo>
                    <a:pt x="8838" y="9298"/>
                  </a:lnTo>
                  <a:lnTo>
                    <a:pt x="8831" y="9307"/>
                  </a:lnTo>
                  <a:lnTo>
                    <a:pt x="8827" y="9316"/>
                  </a:lnTo>
                  <a:lnTo>
                    <a:pt x="8822" y="9327"/>
                  </a:lnTo>
                  <a:lnTo>
                    <a:pt x="8818" y="9337"/>
                  </a:lnTo>
                  <a:lnTo>
                    <a:pt x="8815" y="9347"/>
                  </a:lnTo>
                  <a:lnTo>
                    <a:pt x="8814" y="9357"/>
                  </a:lnTo>
                  <a:lnTo>
                    <a:pt x="8813" y="9367"/>
                  </a:lnTo>
                  <a:lnTo>
                    <a:pt x="8814" y="9378"/>
                  </a:lnTo>
                  <a:lnTo>
                    <a:pt x="8815" y="9388"/>
                  </a:lnTo>
                  <a:lnTo>
                    <a:pt x="8818" y="9399"/>
                  </a:lnTo>
                  <a:lnTo>
                    <a:pt x="8821" y="9410"/>
                  </a:lnTo>
                  <a:lnTo>
                    <a:pt x="8827" y="9420"/>
                  </a:lnTo>
                  <a:lnTo>
                    <a:pt x="8832" y="9429"/>
                  </a:lnTo>
                  <a:lnTo>
                    <a:pt x="8839" y="9438"/>
                  </a:lnTo>
                  <a:lnTo>
                    <a:pt x="8846" y="9447"/>
                  </a:lnTo>
                  <a:lnTo>
                    <a:pt x="8854" y="9453"/>
                  </a:lnTo>
                  <a:lnTo>
                    <a:pt x="8862" y="9459"/>
                  </a:lnTo>
                  <a:lnTo>
                    <a:pt x="8871" y="9465"/>
                  </a:lnTo>
                  <a:lnTo>
                    <a:pt x="8880" y="9469"/>
                  </a:lnTo>
                  <a:lnTo>
                    <a:pt x="8890" y="9472"/>
                  </a:lnTo>
                  <a:lnTo>
                    <a:pt x="8901" y="9476"/>
                  </a:lnTo>
                  <a:lnTo>
                    <a:pt x="8912" y="9477"/>
                  </a:lnTo>
                  <a:lnTo>
                    <a:pt x="8922" y="9478"/>
                  </a:lnTo>
                  <a:lnTo>
                    <a:pt x="8932" y="9477"/>
                  </a:lnTo>
                  <a:lnTo>
                    <a:pt x="8943" y="9476"/>
                  </a:lnTo>
                  <a:lnTo>
                    <a:pt x="8953" y="9474"/>
                  </a:lnTo>
                  <a:lnTo>
                    <a:pt x="8964" y="9470"/>
                  </a:lnTo>
                  <a:lnTo>
                    <a:pt x="8975" y="9465"/>
                  </a:lnTo>
                  <a:close/>
                  <a:moveTo>
                    <a:pt x="10201" y="8813"/>
                  </a:moveTo>
                  <a:lnTo>
                    <a:pt x="10211" y="8807"/>
                  </a:lnTo>
                  <a:lnTo>
                    <a:pt x="10219" y="8800"/>
                  </a:lnTo>
                  <a:lnTo>
                    <a:pt x="10228" y="8793"/>
                  </a:lnTo>
                  <a:lnTo>
                    <a:pt x="10234" y="8786"/>
                  </a:lnTo>
                  <a:lnTo>
                    <a:pt x="10241" y="8777"/>
                  </a:lnTo>
                  <a:lnTo>
                    <a:pt x="10246" y="8768"/>
                  </a:lnTo>
                  <a:lnTo>
                    <a:pt x="10250" y="8759"/>
                  </a:lnTo>
                  <a:lnTo>
                    <a:pt x="10254" y="8749"/>
                  </a:lnTo>
                  <a:lnTo>
                    <a:pt x="10257" y="8738"/>
                  </a:lnTo>
                  <a:lnTo>
                    <a:pt x="10258" y="8727"/>
                  </a:lnTo>
                  <a:lnTo>
                    <a:pt x="10259" y="8717"/>
                  </a:lnTo>
                  <a:lnTo>
                    <a:pt x="10259" y="8707"/>
                  </a:lnTo>
                  <a:lnTo>
                    <a:pt x="10257" y="8696"/>
                  </a:lnTo>
                  <a:lnTo>
                    <a:pt x="10254" y="8686"/>
                  </a:lnTo>
                  <a:lnTo>
                    <a:pt x="10251" y="8675"/>
                  </a:lnTo>
                  <a:lnTo>
                    <a:pt x="10246" y="8664"/>
                  </a:lnTo>
                  <a:lnTo>
                    <a:pt x="10240" y="8655"/>
                  </a:lnTo>
                  <a:lnTo>
                    <a:pt x="10233" y="8646"/>
                  </a:lnTo>
                  <a:lnTo>
                    <a:pt x="10226" y="8639"/>
                  </a:lnTo>
                  <a:lnTo>
                    <a:pt x="10219" y="8631"/>
                  </a:lnTo>
                  <a:lnTo>
                    <a:pt x="10210" y="8625"/>
                  </a:lnTo>
                  <a:lnTo>
                    <a:pt x="10201" y="8620"/>
                  </a:lnTo>
                  <a:lnTo>
                    <a:pt x="10192" y="8615"/>
                  </a:lnTo>
                  <a:lnTo>
                    <a:pt x="10182" y="8612"/>
                  </a:lnTo>
                  <a:lnTo>
                    <a:pt x="10172" y="8608"/>
                  </a:lnTo>
                  <a:lnTo>
                    <a:pt x="10160" y="8607"/>
                  </a:lnTo>
                  <a:lnTo>
                    <a:pt x="10150" y="8606"/>
                  </a:lnTo>
                  <a:lnTo>
                    <a:pt x="10140" y="8607"/>
                  </a:lnTo>
                  <a:lnTo>
                    <a:pt x="10129" y="8608"/>
                  </a:lnTo>
                  <a:lnTo>
                    <a:pt x="10119" y="8611"/>
                  </a:lnTo>
                  <a:lnTo>
                    <a:pt x="10108" y="8615"/>
                  </a:lnTo>
                  <a:lnTo>
                    <a:pt x="10098" y="8620"/>
                  </a:lnTo>
                  <a:lnTo>
                    <a:pt x="10089" y="8625"/>
                  </a:lnTo>
                  <a:lnTo>
                    <a:pt x="10080" y="8632"/>
                  </a:lnTo>
                  <a:lnTo>
                    <a:pt x="10072" y="8639"/>
                  </a:lnTo>
                  <a:lnTo>
                    <a:pt x="10064" y="8646"/>
                  </a:lnTo>
                  <a:lnTo>
                    <a:pt x="10058" y="8655"/>
                  </a:lnTo>
                  <a:lnTo>
                    <a:pt x="10053" y="8664"/>
                  </a:lnTo>
                  <a:lnTo>
                    <a:pt x="10048" y="8675"/>
                  </a:lnTo>
                  <a:lnTo>
                    <a:pt x="10045" y="8685"/>
                  </a:lnTo>
                  <a:lnTo>
                    <a:pt x="10043" y="8695"/>
                  </a:lnTo>
                  <a:lnTo>
                    <a:pt x="10040" y="8705"/>
                  </a:lnTo>
                  <a:lnTo>
                    <a:pt x="10040" y="8715"/>
                  </a:lnTo>
                  <a:lnTo>
                    <a:pt x="10040" y="8726"/>
                  </a:lnTo>
                  <a:lnTo>
                    <a:pt x="10042" y="8736"/>
                  </a:lnTo>
                  <a:lnTo>
                    <a:pt x="10044" y="8747"/>
                  </a:lnTo>
                  <a:lnTo>
                    <a:pt x="10048" y="8758"/>
                  </a:lnTo>
                  <a:lnTo>
                    <a:pt x="10053" y="8768"/>
                  </a:lnTo>
                  <a:lnTo>
                    <a:pt x="10058" y="8778"/>
                  </a:lnTo>
                  <a:lnTo>
                    <a:pt x="10065" y="8786"/>
                  </a:lnTo>
                  <a:lnTo>
                    <a:pt x="10072" y="8793"/>
                  </a:lnTo>
                  <a:lnTo>
                    <a:pt x="10081" y="8801"/>
                  </a:lnTo>
                  <a:lnTo>
                    <a:pt x="10089" y="8808"/>
                  </a:lnTo>
                  <a:lnTo>
                    <a:pt x="10098" y="8813"/>
                  </a:lnTo>
                  <a:lnTo>
                    <a:pt x="10108" y="8817"/>
                  </a:lnTo>
                  <a:lnTo>
                    <a:pt x="10118" y="8820"/>
                  </a:lnTo>
                  <a:lnTo>
                    <a:pt x="10128" y="8824"/>
                  </a:lnTo>
                  <a:lnTo>
                    <a:pt x="10138" y="8825"/>
                  </a:lnTo>
                  <a:lnTo>
                    <a:pt x="10148" y="8826"/>
                  </a:lnTo>
                  <a:lnTo>
                    <a:pt x="10159" y="8825"/>
                  </a:lnTo>
                  <a:lnTo>
                    <a:pt x="10169" y="8824"/>
                  </a:lnTo>
                  <a:lnTo>
                    <a:pt x="10181" y="8822"/>
                  </a:lnTo>
                  <a:lnTo>
                    <a:pt x="10191" y="8818"/>
                  </a:lnTo>
                  <a:lnTo>
                    <a:pt x="10201" y="8813"/>
                  </a:lnTo>
                  <a:close/>
                  <a:moveTo>
                    <a:pt x="11427" y="8161"/>
                  </a:moveTo>
                  <a:lnTo>
                    <a:pt x="11437" y="8155"/>
                  </a:lnTo>
                  <a:lnTo>
                    <a:pt x="11446" y="8148"/>
                  </a:lnTo>
                  <a:lnTo>
                    <a:pt x="11454" y="8141"/>
                  </a:lnTo>
                  <a:lnTo>
                    <a:pt x="11460" y="8134"/>
                  </a:lnTo>
                  <a:lnTo>
                    <a:pt x="11467" y="8125"/>
                  </a:lnTo>
                  <a:lnTo>
                    <a:pt x="11473" y="8116"/>
                  </a:lnTo>
                  <a:lnTo>
                    <a:pt x="11477" y="8107"/>
                  </a:lnTo>
                  <a:lnTo>
                    <a:pt x="11481" y="8097"/>
                  </a:lnTo>
                  <a:lnTo>
                    <a:pt x="11483" y="8086"/>
                  </a:lnTo>
                  <a:lnTo>
                    <a:pt x="11485" y="8075"/>
                  </a:lnTo>
                  <a:lnTo>
                    <a:pt x="11485" y="8065"/>
                  </a:lnTo>
                  <a:lnTo>
                    <a:pt x="11485" y="8055"/>
                  </a:lnTo>
                  <a:lnTo>
                    <a:pt x="11484" y="8044"/>
                  </a:lnTo>
                  <a:lnTo>
                    <a:pt x="11481" y="8034"/>
                  </a:lnTo>
                  <a:lnTo>
                    <a:pt x="11477" y="8023"/>
                  </a:lnTo>
                  <a:lnTo>
                    <a:pt x="11473" y="8012"/>
                  </a:lnTo>
                  <a:lnTo>
                    <a:pt x="11467" y="8003"/>
                  </a:lnTo>
                  <a:lnTo>
                    <a:pt x="11460" y="7994"/>
                  </a:lnTo>
                  <a:lnTo>
                    <a:pt x="11453" y="7987"/>
                  </a:lnTo>
                  <a:lnTo>
                    <a:pt x="11445" y="7979"/>
                  </a:lnTo>
                  <a:lnTo>
                    <a:pt x="11437" y="7973"/>
                  </a:lnTo>
                  <a:lnTo>
                    <a:pt x="11428" y="7968"/>
                  </a:lnTo>
                  <a:lnTo>
                    <a:pt x="11418" y="7963"/>
                  </a:lnTo>
                  <a:lnTo>
                    <a:pt x="11408" y="7960"/>
                  </a:lnTo>
                  <a:lnTo>
                    <a:pt x="11398" y="7956"/>
                  </a:lnTo>
                  <a:lnTo>
                    <a:pt x="11388" y="7955"/>
                  </a:lnTo>
                  <a:lnTo>
                    <a:pt x="11376" y="7954"/>
                  </a:lnTo>
                  <a:lnTo>
                    <a:pt x="11366" y="7955"/>
                  </a:lnTo>
                  <a:lnTo>
                    <a:pt x="11356" y="7956"/>
                  </a:lnTo>
                  <a:lnTo>
                    <a:pt x="11345" y="7959"/>
                  </a:lnTo>
                  <a:lnTo>
                    <a:pt x="11335" y="7963"/>
                  </a:lnTo>
                  <a:lnTo>
                    <a:pt x="11325" y="7968"/>
                  </a:lnTo>
                  <a:lnTo>
                    <a:pt x="11315" y="7973"/>
                  </a:lnTo>
                  <a:lnTo>
                    <a:pt x="11306" y="7980"/>
                  </a:lnTo>
                  <a:lnTo>
                    <a:pt x="11298" y="7987"/>
                  </a:lnTo>
                  <a:lnTo>
                    <a:pt x="11291" y="7994"/>
                  </a:lnTo>
                  <a:lnTo>
                    <a:pt x="11284" y="8003"/>
                  </a:lnTo>
                  <a:lnTo>
                    <a:pt x="11279" y="8012"/>
                  </a:lnTo>
                  <a:lnTo>
                    <a:pt x="11274" y="8023"/>
                  </a:lnTo>
                  <a:lnTo>
                    <a:pt x="11271" y="8033"/>
                  </a:lnTo>
                  <a:lnTo>
                    <a:pt x="11269" y="8043"/>
                  </a:lnTo>
                  <a:lnTo>
                    <a:pt x="11267" y="8053"/>
                  </a:lnTo>
                  <a:lnTo>
                    <a:pt x="11267" y="8063"/>
                  </a:lnTo>
                  <a:lnTo>
                    <a:pt x="11267" y="8074"/>
                  </a:lnTo>
                  <a:lnTo>
                    <a:pt x="11269" y="8084"/>
                  </a:lnTo>
                  <a:lnTo>
                    <a:pt x="11271" y="8095"/>
                  </a:lnTo>
                  <a:lnTo>
                    <a:pt x="11274" y="8106"/>
                  </a:lnTo>
                  <a:lnTo>
                    <a:pt x="11279" y="8116"/>
                  </a:lnTo>
                  <a:lnTo>
                    <a:pt x="11286" y="8126"/>
                  </a:lnTo>
                  <a:lnTo>
                    <a:pt x="11291" y="8134"/>
                  </a:lnTo>
                  <a:lnTo>
                    <a:pt x="11299" y="8143"/>
                  </a:lnTo>
                  <a:lnTo>
                    <a:pt x="11307" y="8149"/>
                  </a:lnTo>
                  <a:lnTo>
                    <a:pt x="11316" y="8156"/>
                  </a:lnTo>
                  <a:lnTo>
                    <a:pt x="11325" y="8161"/>
                  </a:lnTo>
                  <a:lnTo>
                    <a:pt x="11334" y="8165"/>
                  </a:lnTo>
                  <a:lnTo>
                    <a:pt x="11344" y="8170"/>
                  </a:lnTo>
                  <a:lnTo>
                    <a:pt x="11354" y="8172"/>
                  </a:lnTo>
                  <a:lnTo>
                    <a:pt x="11364" y="8173"/>
                  </a:lnTo>
                  <a:lnTo>
                    <a:pt x="11375" y="8174"/>
                  </a:lnTo>
                  <a:lnTo>
                    <a:pt x="11385" y="8173"/>
                  </a:lnTo>
                  <a:lnTo>
                    <a:pt x="11397" y="8172"/>
                  </a:lnTo>
                  <a:lnTo>
                    <a:pt x="11407" y="8170"/>
                  </a:lnTo>
                  <a:lnTo>
                    <a:pt x="11417" y="8166"/>
                  </a:lnTo>
                  <a:lnTo>
                    <a:pt x="11427" y="8161"/>
                  </a:lnTo>
                  <a:close/>
                  <a:moveTo>
                    <a:pt x="12654" y="7509"/>
                  </a:moveTo>
                  <a:lnTo>
                    <a:pt x="12663" y="7503"/>
                  </a:lnTo>
                  <a:lnTo>
                    <a:pt x="12672" y="7496"/>
                  </a:lnTo>
                  <a:lnTo>
                    <a:pt x="12680" y="7489"/>
                  </a:lnTo>
                  <a:lnTo>
                    <a:pt x="12688" y="7482"/>
                  </a:lnTo>
                  <a:lnTo>
                    <a:pt x="12693" y="7473"/>
                  </a:lnTo>
                  <a:lnTo>
                    <a:pt x="12699" y="7464"/>
                  </a:lnTo>
                  <a:lnTo>
                    <a:pt x="12703" y="7455"/>
                  </a:lnTo>
                  <a:lnTo>
                    <a:pt x="12707" y="7445"/>
                  </a:lnTo>
                  <a:lnTo>
                    <a:pt x="12710" y="7434"/>
                  </a:lnTo>
                  <a:lnTo>
                    <a:pt x="12711" y="7423"/>
                  </a:lnTo>
                  <a:lnTo>
                    <a:pt x="12712" y="7413"/>
                  </a:lnTo>
                  <a:lnTo>
                    <a:pt x="12711" y="7403"/>
                  </a:lnTo>
                  <a:lnTo>
                    <a:pt x="12710" y="7392"/>
                  </a:lnTo>
                  <a:lnTo>
                    <a:pt x="12708" y="7382"/>
                  </a:lnTo>
                  <a:lnTo>
                    <a:pt x="12703" y="7371"/>
                  </a:lnTo>
                  <a:lnTo>
                    <a:pt x="12699" y="7360"/>
                  </a:lnTo>
                  <a:lnTo>
                    <a:pt x="12693" y="7351"/>
                  </a:lnTo>
                  <a:lnTo>
                    <a:pt x="12687" y="7342"/>
                  </a:lnTo>
                  <a:lnTo>
                    <a:pt x="12680" y="7335"/>
                  </a:lnTo>
                  <a:lnTo>
                    <a:pt x="12672" y="7327"/>
                  </a:lnTo>
                  <a:lnTo>
                    <a:pt x="12663" y="7321"/>
                  </a:lnTo>
                  <a:lnTo>
                    <a:pt x="12654" y="7316"/>
                  </a:lnTo>
                  <a:lnTo>
                    <a:pt x="12644" y="7311"/>
                  </a:lnTo>
                  <a:lnTo>
                    <a:pt x="12635" y="7308"/>
                  </a:lnTo>
                  <a:lnTo>
                    <a:pt x="12625" y="7304"/>
                  </a:lnTo>
                  <a:lnTo>
                    <a:pt x="12614" y="7303"/>
                  </a:lnTo>
                  <a:lnTo>
                    <a:pt x="12604" y="7302"/>
                  </a:lnTo>
                  <a:lnTo>
                    <a:pt x="12592" y="7303"/>
                  </a:lnTo>
                  <a:lnTo>
                    <a:pt x="12582" y="7304"/>
                  </a:lnTo>
                  <a:lnTo>
                    <a:pt x="12572" y="7307"/>
                  </a:lnTo>
                  <a:lnTo>
                    <a:pt x="12561" y="7311"/>
                  </a:lnTo>
                  <a:lnTo>
                    <a:pt x="12551" y="7316"/>
                  </a:lnTo>
                  <a:lnTo>
                    <a:pt x="12542" y="7321"/>
                  </a:lnTo>
                  <a:lnTo>
                    <a:pt x="12533" y="7328"/>
                  </a:lnTo>
                  <a:lnTo>
                    <a:pt x="12525" y="7335"/>
                  </a:lnTo>
                  <a:lnTo>
                    <a:pt x="12517" y="7342"/>
                  </a:lnTo>
                  <a:lnTo>
                    <a:pt x="12512" y="7351"/>
                  </a:lnTo>
                  <a:lnTo>
                    <a:pt x="12506" y="7360"/>
                  </a:lnTo>
                  <a:lnTo>
                    <a:pt x="12502" y="7371"/>
                  </a:lnTo>
                  <a:lnTo>
                    <a:pt x="12498" y="7381"/>
                  </a:lnTo>
                  <a:lnTo>
                    <a:pt x="12495" y="7391"/>
                  </a:lnTo>
                  <a:lnTo>
                    <a:pt x="12494" y="7401"/>
                  </a:lnTo>
                  <a:lnTo>
                    <a:pt x="12493" y="7411"/>
                  </a:lnTo>
                  <a:lnTo>
                    <a:pt x="12494" y="7422"/>
                  </a:lnTo>
                  <a:lnTo>
                    <a:pt x="12495" y="7432"/>
                  </a:lnTo>
                  <a:lnTo>
                    <a:pt x="12497" y="7443"/>
                  </a:lnTo>
                  <a:lnTo>
                    <a:pt x="12502" y="7454"/>
                  </a:lnTo>
                  <a:lnTo>
                    <a:pt x="12506" y="7464"/>
                  </a:lnTo>
                  <a:lnTo>
                    <a:pt x="12512" y="7474"/>
                  </a:lnTo>
                  <a:lnTo>
                    <a:pt x="12518" y="7482"/>
                  </a:lnTo>
                  <a:lnTo>
                    <a:pt x="12525" y="7491"/>
                  </a:lnTo>
                  <a:lnTo>
                    <a:pt x="12533" y="7497"/>
                  </a:lnTo>
                  <a:lnTo>
                    <a:pt x="12542" y="7504"/>
                  </a:lnTo>
                  <a:lnTo>
                    <a:pt x="12551" y="7509"/>
                  </a:lnTo>
                  <a:lnTo>
                    <a:pt x="12561" y="7513"/>
                  </a:lnTo>
                  <a:lnTo>
                    <a:pt x="12570" y="7516"/>
                  </a:lnTo>
                  <a:lnTo>
                    <a:pt x="12580" y="7520"/>
                  </a:lnTo>
                  <a:lnTo>
                    <a:pt x="12591" y="7521"/>
                  </a:lnTo>
                  <a:lnTo>
                    <a:pt x="12601" y="7522"/>
                  </a:lnTo>
                  <a:lnTo>
                    <a:pt x="12613" y="7521"/>
                  </a:lnTo>
                  <a:lnTo>
                    <a:pt x="12623" y="7520"/>
                  </a:lnTo>
                  <a:lnTo>
                    <a:pt x="12633" y="7518"/>
                  </a:lnTo>
                  <a:lnTo>
                    <a:pt x="12644" y="7514"/>
                  </a:lnTo>
                  <a:lnTo>
                    <a:pt x="12654" y="7509"/>
                  </a:lnTo>
                  <a:close/>
                  <a:moveTo>
                    <a:pt x="12078" y="9389"/>
                  </a:moveTo>
                  <a:lnTo>
                    <a:pt x="12088" y="9384"/>
                  </a:lnTo>
                  <a:lnTo>
                    <a:pt x="12097" y="9377"/>
                  </a:lnTo>
                  <a:lnTo>
                    <a:pt x="12105" y="9369"/>
                  </a:lnTo>
                  <a:lnTo>
                    <a:pt x="12112" y="9361"/>
                  </a:lnTo>
                  <a:lnTo>
                    <a:pt x="12118" y="9353"/>
                  </a:lnTo>
                  <a:lnTo>
                    <a:pt x="12124" y="9343"/>
                  </a:lnTo>
                  <a:lnTo>
                    <a:pt x="12128" y="9334"/>
                  </a:lnTo>
                  <a:lnTo>
                    <a:pt x="12132" y="9324"/>
                  </a:lnTo>
                  <a:lnTo>
                    <a:pt x="12134" y="9314"/>
                  </a:lnTo>
                  <a:lnTo>
                    <a:pt x="12136" y="9304"/>
                  </a:lnTo>
                  <a:lnTo>
                    <a:pt x="12136" y="9293"/>
                  </a:lnTo>
                  <a:lnTo>
                    <a:pt x="12136" y="9283"/>
                  </a:lnTo>
                  <a:lnTo>
                    <a:pt x="12135" y="9272"/>
                  </a:lnTo>
                  <a:lnTo>
                    <a:pt x="12132" y="9261"/>
                  </a:lnTo>
                  <a:lnTo>
                    <a:pt x="12128" y="9251"/>
                  </a:lnTo>
                  <a:lnTo>
                    <a:pt x="12124" y="9241"/>
                  </a:lnTo>
                  <a:lnTo>
                    <a:pt x="12118" y="9231"/>
                  </a:lnTo>
                  <a:lnTo>
                    <a:pt x="12112" y="9222"/>
                  </a:lnTo>
                  <a:lnTo>
                    <a:pt x="12104" y="9214"/>
                  </a:lnTo>
                  <a:lnTo>
                    <a:pt x="12096" y="9208"/>
                  </a:lnTo>
                  <a:lnTo>
                    <a:pt x="12088" y="9201"/>
                  </a:lnTo>
                  <a:lnTo>
                    <a:pt x="12079" y="9195"/>
                  </a:lnTo>
                  <a:lnTo>
                    <a:pt x="12069" y="9191"/>
                  </a:lnTo>
                  <a:lnTo>
                    <a:pt x="12059" y="9187"/>
                  </a:lnTo>
                  <a:lnTo>
                    <a:pt x="12049" y="9185"/>
                  </a:lnTo>
                  <a:lnTo>
                    <a:pt x="12039" y="9183"/>
                  </a:lnTo>
                  <a:lnTo>
                    <a:pt x="12028" y="9183"/>
                  </a:lnTo>
                  <a:lnTo>
                    <a:pt x="12017" y="9183"/>
                  </a:lnTo>
                  <a:lnTo>
                    <a:pt x="12007" y="9185"/>
                  </a:lnTo>
                  <a:lnTo>
                    <a:pt x="11996" y="9187"/>
                  </a:lnTo>
                  <a:lnTo>
                    <a:pt x="11986" y="9191"/>
                  </a:lnTo>
                  <a:lnTo>
                    <a:pt x="11976" y="9195"/>
                  </a:lnTo>
                  <a:lnTo>
                    <a:pt x="11966" y="9201"/>
                  </a:lnTo>
                  <a:lnTo>
                    <a:pt x="11957" y="9208"/>
                  </a:lnTo>
                  <a:lnTo>
                    <a:pt x="11949" y="9215"/>
                  </a:lnTo>
                  <a:lnTo>
                    <a:pt x="11942" y="9223"/>
                  </a:lnTo>
                  <a:lnTo>
                    <a:pt x="11936" y="9231"/>
                  </a:lnTo>
                  <a:lnTo>
                    <a:pt x="11930" y="9241"/>
                  </a:lnTo>
                  <a:lnTo>
                    <a:pt x="11926" y="9250"/>
                  </a:lnTo>
                  <a:lnTo>
                    <a:pt x="11922" y="9260"/>
                  </a:lnTo>
                  <a:lnTo>
                    <a:pt x="11920" y="9270"/>
                  </a:lnTo>
                  <a:lnTo>
                    <a:pt x="11919" y="9280"/>
                  </a:lnTo>
                  <a:lnTo>
                    <a:pt x="11918" y="9292"/>
                  </a:lnTo>
                  <a:lnTo>
                    <a:pt x="11918" y="9302"/>
                  </a:lnTo>
                  <a:lnTo>
                    <a:pt x="11920" y="9313"/>
                  </a:lnTo>
                  <a:lnTo>
                    <a:pt x="11922" y="9323"/>
                  </a:lnTo>
                  <a:lnTo>
                    <a:pt x="11926" y="9333"/>
                  </a:lnTo>
                  <a:lnTo>
                    <a:pt x="11930" y="9343"/>
                  </a:lnTo>
                  <a:lnTo>
                    <a:pt x="11937" y="9353"/>
                  </a:lnTo>
                  <a:lnTo>
                    <a:pt x="11942" y="9362"/>
                  </a:lnTo>
                  <a:lnTo>
                    <a:pt x="11950" y="9370"/>
                  </a:lnTo>
                  <a:lnTo>
                    <a:pt x="11958" y="9377"/>
                  </a:lnTo>
                  <a:lnTo>
                    <a:pt x="11967" y="9384"/>
                  </a:lnTo>
                  <a:lnTo>
                    <a:pt x="11976" y="9389"/>
                  </a:lnTo>
                  <a:lnTo>
                    <a:pt x="11985" y="9394"/>
                  </a:lnTo>
                  <a:lnTo>
                    <a:pt x="11995" y="9397"/>
                  </a:lnTo>
                  <a:lnTo>
                    <a:pt x="12005" y="9399"/>
                  </a:lnTo>
                  <a:lnTo>
                    <a:pt x="12015" y="9402"/>
                  </a:lnTo>
                  <a:lnTo>
                    <a:pt x="12026" y="9402"/>
                  </a:lnTo>
                  <a:lnTo>
                    <a:pt x="12037" y="9402"/>
                  </a:lnTo>
                  <a:lnTo>
                    <a:pt x="12048" y="9399"/>
                  </a:lnTo>
                  <a:lnTo>
                    <a:pt x="12058" y="9397"/>
                  </a:lnTo>
                  <a:lnTo>
                    <a:pt x="12068" y="9394"/>
                  </a:lnTo>
                  <a:lnTo>
                    <a:pt x="12078" y="9389"/>
                  </a:lnTo>
                  <a:close/>
                  <a:moveTo>
                    <a:pt x="13305" y="8737"/>
                  </a:moveTo>
                  <a:lnTo>
                    <a:pt x="13314" y="8732"/>
                  </a:lnTo>
                  <a:lnTo>
                    <a:pt x="13323" y="8725"/>
                  </a:lnTo>
                  <a:lnTo>
                    <a:pt x="13331" y="8717"/>
                  </a:lnTo>
                  <a:lnTo>
                    <a:pt x="13339" y="8709"/>
                  </a:lnTo>
                  <a:lnTo>
                    <a:pt x="13345" y="8701"/>
                  </a:lnTo>
                  <a:lnTo>
                    <a:pt x="13350" y="8691"/>
                  </a:lnTo>
                  <a:lnTo>
                    <a:pt x="13355" y="8682"/>
                  </a:lnTo>
                  <a:lnTo>
                    <a:pt x="13358" y="8672"/>
                  </a:lnTo>
                  <a:lnTo>
                    <a:pt x="13361" y="8662"/>
                  </a:lnTo>
                  <a:lnTo>
                    <a:pt x="13362" y="8652"/>
                  </a:lnTo>
                  <a:lnTo>
                    <a:pt x="13364" y="8641"/>
                  </a:lnTo>
                  <a:lnTo>
                    <a:pt x="13362" y="8631"/>
                  </a:lnTo>
                  <a:lnTo>
                    <a:pt x="13361" y="8620"/>
                  </a:lnTo>
                  <a:lnTo>
                    <a:pt x="13359" y="8609"/>
                  </a:lnTo>
                  <a:lnTo>
                    <a:pt x="13356" y="8599"/>
                  </a:lnTo>
                  <a:lnTo>
                    <a:pt x="13350" y="8589"/>
                  </a:lnTo>
                  <a:lnTo>
                    <a:pt x="13345" y="8579"/>
                  </a:lnTo>
                  <a:lnTo>
                    <a:pt x="13338" y="8570"/>
                  </a:lnTo>
                  <a:lnTo>
                    <a:pt x="13331" y="8562"/>
                  </a:lnTo>
                  <a:lnTo>
                    <a:pt x="13323" y="8556"/>
                  </a:lnTo>
                  <a:lnTo>
                    <a:pt x="13314" y="8549"/>
                  </a:lnTo>
                  <a:lnTo>
                    <a:pt x="13305" y="8543"/>
                  </a:lnTo>
                  <a:lnTo>
                    <a:pt x="13295" y="8539"/>
                  </a:lnTo>
                  <a:lnTo>
                    <a:pt x="13286" y="8535"/>
                  </a:lnTo>
                  <a:lnTo>
                    <a:pt x="13276" y="8533"/>
                  </a:lnTo>
                  <a:lnTo>
                    <a:pt x="13265" y="8531"/>
                  </a:lnTo>
                  <a:lnTo>
                    <a:pt x="13255" y="8531"/>
                  </a:lnTo>
                  <a:lnTo>
                    <a:pt x="13244" y="8531"/>
                  </a:lnTo>
                  <a:lnTo>
                    <a:pt x="13234" y="8533"/>
                  </a:lnTo>
                  <a:lnTo>
                    <a:pt x="13223" y="8535"/>
                  </a:lnTo>
                  <a:lnTo>
                    <a:pt x="13212" y="8539"/>
                  </a:lnTo>
                  <a:lnTo>
                    <a:pt x="13202" y="8543"/>
                  </a:lnTo>
                  <a:lnTo>
                    <a:pt x="13193" y="8549"/>
                  </a:lnTo>
                  <a:lnTo>
                    <a:pt x="13184" y="8556"/>
                  </a:lnTo>
                  <a:lnTo>
                    <a:pt x="13176" y="8563"/>
                  </a:lnTo>
                  <a:lnTo>
                    <a:pt x="13169" y="8571"/>
                  </a:lnTo>
                  <a:lnTo>
                    <a:pt x="13163" y="8579"/>
                  </a:lnTo>
                  <a:lnTo>
                    <a:pt x="13157" y="8589"/>
                  </a:lnTo>
                  <a:lnTo>
                    <a:pt x="13153" y="8598"/>
                  </a:lnTo>
                  <a:lnTo>
                    <a:pt x="13149" y="8608"/>
                  </a:lnTo>
                  <a:lnTo>
                    <a:pt x="13146" y="8618"/>
                  </a:lnTo>
                  <a:lnTo>
                    <a:pt x="13145" y="8628"/>
                  </a:lnTo>
                  <a:lnTo>
                    <a:pt x="13144" y="8640"/>
                  </a:lnTo>
                  <a:lnTo>
                    <a:pt x="13145" y="8650"/>
                  </a:lnTo>
                  <a:lnTo>
                    <a:pt x="13146" y="8661"/>
                  </a:lnTo>
                  <a:lnTo>
                    <a:pt x="13148" y="8671"/>
                  </a:lnTo>
                  <a:lnTo>
                    <a:pt x="13153" y="8681"/>
                  </a:lnTo>
                  <a:lnTo>
                    <a:pt x="13157" y="8691"/>
                  </a:lnTo>
                  <a:lnTo>
                    <a:pt x="13163" y="8701"/>
                  </a:lnTo>
                  <a:lnTo>
                    <a:pt x="13170" y="8710"/>
                  </a:lnTo>
                  <a:lnTo>
                    <a:pt x="13176" y="8718"/>
                  </a:lnTo>
                  <a:lnTo>
                    <a:pt x="13184" y="8725"/>
                  </a:lnTo>
                  <a:lnTo>
                    <a:pt x="13193" y="8732"/>
                  </a:lnTo>
                  <a:lnTo>
                    <a:pt x="13202" y="8737"/>
                  </a:lnTo>
                  <a:lnTo>
                    <a:pt x="13212" y="8742"/>
                  </a:lnTo>
                  <a:lnTo>
                    <a:pt x="13221" y="8745"/>
                  </a:lnTo>
                  <a:lnTo>
                    <a:pt x="13231" y="8747"/>
                  </a:lnTo>
                  <a:lnTo>
                    <a:pt x="13243" y="8750"/>
                  </a:lnTo>
                  <a:lnTo>
                    <a:pt x="13253" y="8750"/>
                  </a:lnTo>
                  <a:lnTo>
                    <a:pt x="13264" y="8750"/>
                  </a:lnTo>
                  <a:lnTo>
                    <a:pt x="13274" y="8747"/>
                  </a:lnTo>
                  <a:lnTo>
                    <a:pt x="13285" y="8745"/>
                  </a:lnTo>
                  <a:lnTo>
                    <a:pt x="13295" y="8742"/>
                  </a:lnTo>
                  <a:lnTo>
                    <a:pt x="13305" y="87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BDE4A6AA-E13D-7749-6BA9-5AE9620E0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99499" y="1956320"/>
              <a:ext cx="377481" cy="377481"/>
            </a:xfrm>
            <a:prstGeom prst="rect">
              <a:avLst/>
            </a:prstGeom>
          </p:spPr>
        </p:pic>
      </p:grpSp>
      <p:sp>
        <p:nvSpPr>
          <p:cNvPr id="14" name="Zástupný text 1">
            <a:extLst>
              <a:ext uri="{FF2B5EF4-FFF2-40B4-BE49-F238E27FC236}">
                <a16:creationId xmlns:a16="http://schemas.microsoft.com/office/drawing/2014/main" id="{F1616661-053B-CCB4-F332-8154D46E6603}"/>
              </a:ext>
            </a:extLst>
          </p:cNvPr>
          <p:cNvSpPr txBox="1">
            <a:spLocks/>
          </p:cNvSpPr>
          <p:nvPr/>
        </p:nvSpPr>
        <p:spPr>
          <a:xfrm>
            <a:off x="522814" y="964389"/>
            <a:ext cx="3071386" cy="4552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4400" dirty="0">
                <a:latin typeface="+mj-lt"/>
              </a:rPr>
              <a:t>Co se dozvíte?</a:t>
            </a:r>
          </a:p>
        </p:txBody>
      </p:sp>
    </p:spTree>
    <p:extLst>
      <p:ext uri="{BB962C8B-B14F-4D97-AF65-F5344CB8AC3E}">
        <p14:creationId xmlns:p14="http://schemas.microsoft.com/office/powerpoint/2010/main" val="19415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1807A220-4A8D-4120-8720-7DE597761D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2047" y="1144878"/>
            <a:ext cx="5067157" cy="1210680"/>
          </a:xfrm>
          <a:noFill/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latin typeface="Open Sans Bold"/>
              </a:rPr>
              <a:t>Europass</a:t>
            </a:r>
            <a:r>
              <a:rPr lang="en-US" sz="2400" dirty="0">
                <a:latin typeface="Open Sans Bold"/>
              </a:rPr>
              <a:t> </a:t>
            </a:r>
            <a:r>
              <a:rPr lang="en-US" sz="2400" dirty="0" err="1">
                <a:latin typeface="Open Sans Bold"/>
              </a:rPr>
              <a:t>není</a:t>
            </a:r>
            <a:r>
              <a:rPr lang="en-US" sz="2400" dirty="0">
                <a:latin typeface="Open Sans Bold"/>
              </a:rPr>
              <a:t> </a:t>
            </a:r>
            <a:r>
              <a:rPr lang="en-US" sz="2400" dirty="0" err="1">
                <a:latin typeface="Open Sans Bold"/>
              </a:rPr>
              <a:t>jen</a:t>
            </a:r>
            <a:r>
              <a:rPr lang="en-US" sz="2400" dirty="0">
                <a:latin typeface="Open Sans Bold"/>
              </a:rPr>
              <a:t> </a:t>
            </a:r>
            <a:r>
              <a:rPr lang="en-US" sz="2400" dirty="0" err="1">
                <a:latin typeface="Open Sans Bold"/>
              </a:rPr>
              <a:t>životopis</a:t>
            </a:r>
            <a:endParaRPr lang="en-US" sz="2400" dirty="0">
              <a:latin typeface="Open Sans Bold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</a:rPr>
              <a:t>E-portfolio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/>
              </a:rPr>
              <a:t>Europass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doklad</a:t>
            </a:r>
            <a:r>
              <a:rPr lang="en-US" sz="2400" dirty="0">
                <a:latin typeface="Open Sans"/>
              </a:rPr>
              <a:t> o </a:t>
            </a:r>
            <a:r>
              <a:rPr lang="en-US" sz="2400" dirty="0" err="1">
                <a:latin typeface="Open Sans"/>
              </a:rPr>
              <a:t>stáži</a:t>
            </a:r>
            <a:endParaRPr lang="en-US" sz="2400" dirty="0">
              <a:latin typeface="Open Sans"/>
            </a:endParaRPr>
          </a:p>
        </p:txBody>
      </p:sp>
      <p:sp>
        <p:nvSpPr>
          <p:cNvPr id="7" name="Zástupný symbol pro text 9">
            <a:extLst>
              <a:ext uri="{FF2B5EF4-FFF2-40B4-BE49-F238E27FC236}">
                <a16:creationId xmlns:a16="http://schemas.microsoft.com/office/drawing/2014/main" id="{620ABBA0-8B6F-410B-2C48-B41F93BC675D}"/>
              </a:ext>
            </a:extLst>
          </p:cNvPr>
          <p:cNvSpPr txBox="1">
            <a:spLocks/>
          </p:cNvSpPr>
          <p:nvPr/>
        </p:nvSpPr>
        <p:spPr>
          <a:xfrm>
            <a:off x="4641312" y="2760387"/>
            <a:ext cx="7228237" cy="121068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rgbClr val="3566F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40"/>
              </a:lnSpc>
              <a:spcBef>
                <a:spcPct val="0"/>
              </a:spcBef>
            </a:pPr>
            <a:r>
              <a:rPr lang="en-US" sz="2400" dirty="0" err="1">
                <a:latin typeface="Open Sans Bold"/>
              </a:rPr>
              <a:t>Terminologie</a:t>
            </a:r>
            <a:r>
              <a:rPr lang="en-US" sz="2400" dirty="0">
                <a:latin typeface="Open Sans Bold"/>
              </a:rPr>
              <a:t> </a:t>
            </a:r>
            <a:r>
              <a:rPr lang="en-US" sz="2400" dirty="0" err="1">
                <a:latin typeface="Open Sans Bold"/>
              </a:rPr>
              <a:t>vzdělávání</a:t>
            </a:r>
            <a:r>
              <a:rPr lang="en-US" sz="2400" dirty="0">
                <a:latin typeface="Open Sans Bold"/>
              </a:rPr>
              <a:t> a </a:t>
            </a:r>
            <a:r>
              <a:rPr lang="en-US" sz="2400" dirty="0" err="1">
                <a:latin typeface="Open Sans Bold"/>
              </a:rPr>
              <a:t>trhu</a:t>
            </a:r>
            <a:r>
              <a:rPr lang="en-US" sz="2400" dirty="0">
                <a:latin typeface="Open Sans Bold"/>
              </a:rPr>
              <a:t> </a:t>
            </a:r>
            <a:r>
              <a:rPr lang="en-US" sz="2400" dirty="0" err="1">
                <a:latin typeface="Open Sans Bold"/>
              </a:rPr>
              <a:t>práce</a:t>
            </a:r>
            <a:r>
              <a:rPr lang="en-US" sz="2400" dirty="0">
                <a:latin typeface="Open Sans Bold"/>
              </a:rPr>
              <a:t> v</a:t>
            </a:r>
            <a:r>
              <a:rPr lang="cs-CZ" sz="2400" dirty="0">
                <a:latin typeface="Open Sans Bold"/>
              </a:rPr>
              <a:t> </a:t>
            </a:r>
            <a:r>
              <a:rPr lang="en-US" sz="2400" dirty="0">
                <a:latin typeface="Open Sans Bold"/>
              </a:rPr>
              <a:t>3</a:t>
            </a:r>
            <a:r>
              <a:rPr lang="cs-CZ" sz="2400" dirty="0">
                <a:latin typeface="Open Sans Bold"/>
              </a:rPr>
              <a:t>1</a:t>
            </a:r>
            <a:r>
              <a:rPr lang="en-US" sz="2400" dirty="0">
                <a:latin typeface="Open Sans Bold"/>
              </a:rPr>
              <a:t> </a:t>
            </a:r>
            <a:r>
              <a:rPr lang="en-US" sz="2400" dirty="0" err="1">
                <a:latin typeface="Open Sans Bold"/>
              </a:rPr>
              <a:t>jazycích</a:t>
            </a:r>
            <a:endParaRPr lang="en-US" sz="2400" dirty="0">
              <a:latin typeface="Open Sans Bold"/>
            </a:endParaRPr>
          </a:p>
          <a:p>
            <a:pPr marL="342900" indent="-342900">
              <a:lnSpc>
                <a:spcPts val="34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/>
              </a:rPr>
              <a:t>Europass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dodatek</a:t>
            </a:r>
            <a:r>
              <a:rPr lang="en-US" sz="2400" dirty="0">
                <a:latin typeface="Open Sans"/>
              </a:rPr>
              <a:t> k </a:t>
            </a:r>
            <a:r>
              <a:rPr lang="en-US" sz="2400" dirty="0" err="1">
                <a:latin typeface="Open Sans"/>
              </a:rPr>
              <a:t>osvědčení</a:t>
            </a:r>
            <a:endParaRPr lang="en-US" sz="2400" dirty="0">
              <a:latin typeface="Open Sans"/>
            </a:endParaRPr>
          </a:p>
          <a:p>
            <a:pPr marL="342900" indent="-342900">
              <a:lnSpc>
                <a:spcPts val="34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/>
              </a:rPr>
              <a:t>Popis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dovedností</a:t>
            </a:r>
            <a:endParaRPr lang="en-US" sz="2400" dirty="0">
              <a:latin typeface="Open Sans"/>
            </a:endParaRPr>
          </a:p>
        </p:txBody>
      </p:sp>
      <p:sp>
        <p:nvSpPr>
          <p:cNvPr id="8" name="Zástupný symbol pro text 9">
            <a:extLst>
              <a:ext uri="{FF2B5EF4-FFF2-40B4-BE49-F238E27FC236}">
                <a16:creationId xmlns:a16="http://schemas.microsoft.com/office/drawing/2014/main" id="{557F165D-5F8A-49C1-3DAF-BA0020BB5EB3}"/>
              </a:ext>
            </a:extLst>
          </p:cNvPr>
          <p:cNvSpPr txBox="1">
            <a:spLocks/>
          </p:cNvSpPr>
          <p:nvPr/>
        </p:nvSpPr>
        <p:spPr>
          <a:xfrm>
            <a:off x="4652047" y="4714586"/>
            <a:ext cx="4923106" cy="121068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rgbClr val="3566F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400" dirty="0" err="1">
                <a:latin typeface="Open Sans Bold"/>
              </a:rPr>
              <a:t>Europass</a:t>
            </a:r>
            <a:r>
              <a:rPr lang="en-US" sz="2400" dirty="0">
                <a:latin typeface="Open Sans Bold"/>
              </a:rPr>
              <a:t> </a:t>
            </a:r>
            <a:r>
              <a:rPr lang="cs-CZ" sz="2400" dirty="0">
                <a:latin typeface="Open Sans Bold"/>
              </a:rPr>
              <a:t>d</a:t>
            </a:r>
            <a:r>
              <a:rPr lang="en-US" sz="2400" dirty="0" err="1">
                <a:latin typeface="Open Sans Bold"/>
              </a:rPr>
              <a:t>igitální</a:t>
            </a:r>
            <a:r>
              <a:rPr lang="en-US" sz="2400" dirty="0">
                <a:latin typeface="Open Sans Bold"/>
              </a:rPr>
              <a:t> </a:t>
            </a:r>
            <a:r>
              <a:rPr lang="en-US" sz="2400" dirty="0" err="1">
                <a:latin typeface="Open Sans Bold"/>
              </a:rPr>
              <a:t>certifikáty</a:t>
            </a:r>
            <a:endParaRPr lang="en-US" sz="2400" dirty="0">
              <a:latin typeface="Open Sans Bold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latin typeface="Open Sans Bold"/>
              </a:rPr>
              <a:t>Test </a:t>
            </a:r>
            <a:r>
              <a:rPr lang="en-US" sz="2400" dirty="0" err="1">
                <a:latin typeface="Open Sans Bold"/>
              </a:rPr>
              <a:t>digitálních</a:t>
            </a:r>
            <a:r>
              <a:rPr lang="en-US" sz="2400" dirty="0">
                <a:latin typeface="Open Sans Bold"/>
              </a:rPr>
              <a:t> </a:t>
            </a:r>
            <a:r>
              <a:rPr lang="en-US" sz="2400" dirty="0" err="1">
                <a:latin typeface="Open Sans Bold"/>
              </a:rPr>
              <a:t>dovedností</a:t>
            </a:r>
            <a:r>
              <a:rPr lang="en-US" sz="2400" dirty="0">
                <a:latin typeface="Open Sans Bold"/>
              </a:rPr>
              <a:t> </a:t>
            </a:r>
          </a:p>
        </p:txBody>
      </p:sp>
      <p:pic>
        <p:nvPicPr>
          <p:cNvPr id="16" name="Obrázek 15" descr="Obsah obrázku Písmo, snímek obrazovky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2FB4EC5C-EA83-B1C1-9471-604F3F001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45" y="6049807"/>
            <a:ext cx="2140539" cy="600790"/>
          </a:xfrm>
          <a:prstGeom prst="rect">
            <a:avLst/>
          </a:prstGeom>
        </p:spPr>
      </p:pic>
      <p:pic>
        <p:nvPicPr>
          <p:cNvPr id="2" name="Obrázek 1" descr="Obsah obrázku měsíc, mapa, příroda, silueta&#10;&#10;Obsah generovaný pomocí AI může být nesprávný.">
            <a:extLst>
              <a:ext uri="{FF2B5EF4-FFF2-40B4-BE49-F238E27FC236}">
                <a16:creationId xmlns:a16="http://schemas.microsoft.com/office/drawing/2014/main" id="{38686B81-0D8A-DF7D-2834-8A943A1B1B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1683" y="-19592"/>
            <a:ext cx="5820317" cy="5820317"/>
          </a:xfrm>
          <a:prstGeom prst="rect">
            <a:avLst/>
          </a:prstGeom>
        </p:spPr>
      </p:pic>
      <p:sp>
        <p:nvSpPr>
          <p:cNvPr id="5" name="Zástupný text 1">
            <a:extLst>
              <a:ext uri="{FF2B5EF4-FFF2-40B4-BE49-F238E27FC236}">
                <a16:creationId xmlns:a16="http://schemas.microsoft.com/office/drawing/2014/main" id="{A6060C08-E972-7A9E-F94F-5A33E925AD08}"/>
              </a:ext>
            </a:extLst>
          </p:cNvPr>
          <p:cNvSpPr txBox="1">
            <a:spLocks/>
          </p:cNvSpPr>
          <p:nvPr/>
        </p:nvSpPr>
        <p:spPr>
          <a:xfrm>
            <a:off x="486293" y="907170"/>
            <a:ext cx="3071386" cy="4552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4400" dirty="0" err="1">
                <a:latin typeface="+mj-lt"/>
              </a:rPr>
              <a:t>Europass</a:t>
            </a:r>
            <a:r>
              <a:rPr lang="cs-CZ" sz="4400" dirty="0">
                <a:latin typeface="+mj-lt"/>
              </a:rPr>
              <a:t>-</a:t>
            </a:r>
          </a:p>
          <a:p>
            <a:pPr algn="l"/>
            <a:r>
              <a:rPr lang="cs-CZ" sz="4400" dirty="0">
                <a:latin typeface="+mj-lt"/>
              </a:rPr>
              <a:t>přehled</a:t>
            </a:r>
          </a:p>
          <a:p>
            <a:pPr algn="l"/>
            <a:r>
              <a:rPr lang="cs-CZ" sz="4400" dirty="0">
                <a:latin typeface="+mj-lt"/>
              </a:rPr>
              <a:t>služeb</a:t>
            </a:r>
          </a:p>
        </p:txBody>
      </p:sp>
    </p:spTree>
    <p:extLst>
      <p:ext uri="{BB962C8B-B14F-4D97-AF65-F5344CB8AC3E}">
        <p14:creationId xmlns:p14="http://schemas.microsoft.com/office/powerpoint/2010/main" val="25804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739E0B-6667-28DE-10C2-EF8B3CE44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78017" y="824006"/>
            <a:ext cx="7474382" cy="5209987"/>
          </a:xfrm>
        </p:spPr>
        <p:txBody>
          <a:bodyPr/>
          <a:lstStyle/>
          <a:p>
            <a:endParaRPr lang="cs-CZ" sz="2400" b="1" dirty="0">
              <a:latin typeface="Open Sans"/>
            </a:endParaRPr>
          </a:p>
          <a:p>
            <a:pPr>
              <a:lnSpc>
                <a:spcPct val="200000"/>
              </a:lnSpc>
            </a:pPr>
            <a:r>
              <a:rPr lang="cs-CZ" sz="2400" b="1" dirty="0">
                <a:latin typeface="Open Sans"/>
              </a:rPr>
              <a:t>            Jaké kariérové služby chtějí mladí lidé?</a:t>
            </a:r>
          </a:p>
          <a:p>
            <a:pPr marL="1436688" indent="-5445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Open Sans"/>
              </a:rPr>
              <a:t>více individualizované</a:t>
            </a:r>
          </a:p>
          <a:p>
            <a:pPr marL="1436688" indent="-544513">
              <a:buFont typeface="Arial" panose="020B0604020202020204" pitchFamily="34" charset="0"/>
              <a:buChar char="•"/>
            </a:pPr>
            <a:r>
              <a:rPr lang="cs-CZ" sz="2400" dirty="0">
                <a:latin typeface="Open Sans"/>
              </a:rPr>
              <a:t>v neformálním prostředí</a:t>
            </a:r>
          </a:p>
          <a:p>
            <a:pPr marL="1436688" indent="-544513">
              <a:buFont typeface="Arial" panose="020B0604020202020204" pitchFamily="34" charset="0"/>
              <a:buChar char="•"/>
            </a:pPr>
            <a:r>
              <a:rPr lang="cs-CZ" sz="2400" dirty="0">
                <a:latin typeface="Open Sans"/>
              </a:rPr>
              <a:t>snadno dosažitelné a online</a:t>
            </a:r>
          </a:p>
          <a:p>
            <a:pPr marL="1436688" indent="-544513">
              <a:buFont typeface="Arial" panose="020B0604020202020204" pitchFamily="34" charset="0"/>
              <a:buChar char="•"/>
            </a:pPr>
            <a:r>
              <a:rPr lang="cs-CZ" sz="2400" dirty="0">
                <a:latin typeface="Open Sans"/>
              </a:rPr>
              <a:t>praktické</a:t>
            </a:r>
          </a:p>
          <a:p>
            <a:pPr marL="1436688" indent="-544513">
              <a:buFont typeface="Arial" panose="020B0604020202020204" pitchFamily="34" charset="0"/>
              <a:buChar char="•"/>
            </a:pPr>
            <a:r>
              <a:rPr lang="cs-CZ" sz="2400" dirty="0">
                <a:latin typeface="Open Sans"/>
              </a:rPr>
              <a:t>v souvislosti s trendy</a:t>
            </a:r>
          </a:p>
          <a:p>
            <a:endParaRPr lang="cs-CZ" dirty="0">
              <a:cs typeface="Calibri" panose="020F0502020204030204"/>
            </a:endParaRPr>
          </a:p>
          <a:p>
            <a:pPr algn="r"/>
            <a:r>
              <a:rPr lang="cs-CZ" sz="1600" dirty="0">
                <a:latin typeface="Open sans"/>
                <a:ea typeface="Open sans"/>
                <a:cs typeface="Calibri" panose="020F0502020204030204"/>
              </a:rPr>
              <a:t>Learning </a:t>
            </a:r>
            <a:r>
              <a:rPr lang="cs-CZ" sz="1600" dirty="0" err="1">
                <a:latin typeface="Open sans"/>
                <a:ea typeface="Open sans"/>
                <a:cs typeface="Calibri" panose="020F0502020204030204"/>
              </a:rPr>
              <a:t>for</a:t>
            </a:r>
            <a:r>
              <a:rPr lang="cs-CZ" sz="1600" dirty="0">
                <a:latin typeface="Open sans"/>
                <a:ea typeface="Open sans"/>
                <a:cs typeface="Calibri" panose="020F0502020204030204"/>
              </a:rPr>
              <a:t> </a:t>
            </a:r>
            <a:r>
              <a:rPr lang="cs-CZ" sz="1600" dirty="0" err="1">
                <a:latin typeface="Open sans"/>
                <a:ea typeface="Open sans"/>
                <a:cs typeface="Calibri" panose="020F0502020204030204"/>
              </a:rPr>
              <a:t>Careers</a:t>
            </a:r>
            <a:r>
              <a:rPr lang="cs-CZ" sz="1600" dirty="0">
                <a:latin typeface="Open sans"/>
                <a:ea typeface="Open sans"/>
                <a:cs typeface="Calibri" panose="020F0502020204030204"/>
              </a:rPr>
              <a:t>, ETF a UNICEF, </a:t>
            </a:r>
            <a:br>
              <a:rPr lang="cs-CZ" sz="1600" dirty="0">
                <a:latin typeface="Open sans"/>
                <a:cs typeface="Calibri" panose="020F0502020204030204"/>
              </a:rPr>
            </a:br>
            <a:r>
              <a:rPr lang="cs-CZ" sz="1600" dirty="0">
                <a:latin typeface="Open sans"/>
                <a:ea typeface="Open sans"/>
                <a:cs typeface="Calibri" panose="020F0502020204030204"/>
              </a:rPr>
              <a:t>únor 2024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5C5C4CC-716E-7F52-8AA2-9D53B754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316" y="441432"/>
            <a:ext cx="6136530" cy="72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1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13570-2834-3BD9-A106-24CE2565E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EA0A1A97-508B-312C-1801-763A0C53F0AA}"/>
              </a:ext>
            </a:extLst>
          </p:cNvPr>
          <p:cNvSpPr txBox="1"/>
          <p:nvPr/>
        </p:nvSpPr>
        <p:spPr>
          <a:xfrm>
            <a:off x="661459" y="808206"/>
            <a:ext cx="90420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rgbClr val="3566FC"/>
                </a:solidFill>
                <a:latin typeface="+mj-lt"/>
              </a:rPr>
              <a:t>Příklady testů pro skupiny 13+ dostupné v ČR:</a:t>
            </a:r>
          </a:p>
        </p:txBody>
      </p:sp>
      <p:pic>
        <p:nvPicPr>
          <p:cNvPr id="34" name="Obrázek 33" descr="Obsah obrázku Písmo, snímek obrazovky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65FE8379-13D0-B91A-0366-7E79CD9BE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45" y="6049807"/>
            <a:ext cx="2140539" cy="600790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9A5BA47C-4679-2B6A-1C73-F49F82B9EA99}"/>
              </a:ext>
            </a:extLst>
          </p:cNvPr>
          <p:cNvGrpSpPr/>
          <p:nvPr/>
        </p:nvGrpSpPr>
        <p:grpSpPr>
          <a:xfrm>
            <a:off x="9793942" y="549275"/>
            <a:ext cx="2398058" cy="2218747"/>
            <a:chOff x="9073029" y="3697316"/>
            <a:chExt cx="2398058" cy="2218747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E617696D-5C0E-E295-0453-29E657072C33}"/>
                </a:ext>
              </a:extLst>
            </p:cNvPr>
            <p:cNvGrpSpPr/>
            <p:nvPr/>
          </p:nvGrpSpPr>
          <p:grpSpPr>
            <a:xfrm>
              <a:off x="9073029" y="3697316"/>
              <a:ext cx="2398058" cy="2218747"/>
              <a:chOff x="2468786" y="4448953"/>
              <a:chExt cx="2058174" cy="1904277"/>
            </a:xfrm>
          </p:grpSpPr>
          <p:sp>
            <p:nvSpPr>
              <p:cNvPr id="8" name="Line 5">
                <a:extLst>
                  <a:ext uri="{FF2B5EF4-FFF2-40B4-BE49-F238E27FC236}">
                    <a16:creationId xmlns:a16="http://schemas.microsoft.com/office/drawing/2014/main" id="{0A744C58-A6CF-044E-F398-DC614F19C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1964856" y="5239528"/>
                <a:ext cx="158115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EB447C87-A3B2-4960-2C6F-F6713BC1E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191245" y="5332390"/>
                <a:ext cx="1616075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" name="Line 7">
                <a:extLst>
                  <a:ext uri="{FF2B5EF4-FFF2-40B4-BE49-F238E27FC236}">
                    <a16:creationId xmlns:a16="http://schemas.microsoft.com/office/drawing/2014/main" id="{B82C74A0-0C72-709E-4748-C37DBCA7A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441724" y="5409018"/>
                <a:ext cx="1616075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6EE8CF55-2E90-2CA1-3289-EE0F35AB8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697332" y="5481850"/>
                <a:ext cx="1608138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" name="Line 9">
                <a:extLst>
                  <a:ext uri="{FF2B5EF4-FFF2-40B4-BE49-F238E27FC236}">
                    <a16:creationId xmlns:a16="http://schemas.microsoft.com/office/drawing/2014/main" id="{FC9E7336-287E-51F5-4ED6-4420BBEA0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2953966" y="5553924"/>
                <a:ext cx="1598613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" name="Line 10">
                <a:extLst>
                  <a:ext uri="{FF2B5EF4-FFF2-40B4-BE49-F238E27FC236}">
                    <a16:creationId xmlns:a16="http://schemas.microsoft.com/office/drawing/2014/main" id="{47C0ACFE-63C8-C368-DEC7-BBDA1F6D3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3512164" y="5620889"/>
                <a:ext cx="989081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" name="Line 11">
                <a:extLst>
                  <a:ext uri="{FF2B5EF4-FFF2-40B4-BE49-F238E27FC236}">
                    <a16:creationId xmlns:a16="http://schemas.microsoft.com/office/drawing/2014/main" id="{100BB1B8-770B-C16E-88F2-012ACCD27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>
                <a:off x="4102715" y="5563345"/>
                <a:ext cx="387714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" name="Line 12">
                <a:extLst>
                  <a:ext uri="{FF2B5EF4-FFF2-40B4-BE49-F238E27FC236}">
                    <a16:creationId xmlns:a16="http://schemas.microsoft.com/office/drawing/2014/main" id="{386B4FC3-CDEB-30C3-9EBA-402DB415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102191" y="5404479"/>
                <a:ext cx="0" cy="1266809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" name="Line 13">
                <a:extLst>
                  <a:ext uri="{FF2B5EF4-FFF2-40B4-BE49-F238E27FC236}">
                    <a16:creationId xmlns:a16="http://schemas.microsoft.com/office/drawing/2014/main" id="{093670A2-FF65-DBE6-C0C3-3DB2D2EE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203986" y="5143319"/>
                <a:ext cx="0" cy="1303572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" name="Line 14">
                <a:extLst>
                  <a:ext uri="{FF2B5EF4-FFF2-40B4-BE49-F238E27FC236}">
                    <a16:creationId xmlns:a16="http://schemas.microsoft.com/office/drawing/2014/main" id="{2EF7B401-1BF7-FA8F-223E-FC984226A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397055" y="4809455"/>
                <a:ext cx="0" cy="1544906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" name="Line 15">
                <a:extLst>
                  <a:ext uri="{FF2B5EF4-FFF2-40B4-BE49-F238E27FC236}">
                    <a16:creationId xmlns:a16="http://schemas.microsoft.com/office/drawing/2014/main" id="{3AF7B5FA-8628-A0CA-351C-69CA63571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610179" y="4456406"/>
                <a:ext cx="0" cy="1833563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" name="Line 16">
                <a:extLst>
                  <a:ext uri="{FF2B5EF4-FFF2-40B4-BE49-F238E27FC236}">
                    <a16:creationId xmlns:a16="http://schemas.microsoft.com/office/drawing/2014/main" id="{098E60E5-A84C-CBD7-A0D2-88AAC68F1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553599" y="4315593"/>
                <a:ext cx="0" cy="153273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" name="Line 17">
                <a:extLst>
                  <a:ext uri="{FF2B5EF4-FFF2-40B4-BE49-F238E27FC236}">
                    <a16:creationId xmlns:a16="http://schemas.microsoft.com/office/drawing/2014/main" id="{56301D5A-FD76-08C7-B543-B87DDA945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420613" flipV="1">
                <a:off x="3525641" y="4137312"/>
                <a:ext cx="0" cy="1327663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37C29374-9842-4FF3-CC87-46F1CF56B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579821">
              <a:off x="10353766" y="4126910"/>
              <a:ext cx="474225" cy="430225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E67963A9-FC47-905E-7F22-2548D6C4E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64662" y="5065836"/>
              <a:ext cx="393700" cy="357171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50383F90-C00C-F00D-86F7-2D37DFB4B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8377" y="4099449"/>
              <a:ext cx="311150" cy="288313"/>
            </a:xfrm>
            <a:prstGeom prst="rect">
              <a:avLst/>
            </a:prstGeom>
          </p:spPr>
        </p:pic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F25A60D8-E544-D9FC-D5BE-E2C1791502D3}"/>
              </a:ext>
            </a:extLst>
          </p:cNvPr>
          <p:cNvSpPr txBox="1"/>
          <p:nvPr/>
        </p:nvSpPr>
        <p:spPr>
          <a:xfrm>
            <a:off x="661459" y="2478891"/>
            <a:ext cx="897336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ea typeface="Calibri"/>
                <a:cs typeface="Calibri"/>
              </a:rPr>
              <a:t>EVALDO – MPSV - </a:t>
            </a:r>
            <a:r>
              <a:rPr lang="cs-CZ" sz="2300" dirty="0">
                <a:ea typeface="Calibri"/>
                <a:cs typeface="Calibri"/>
              </a:rPr>
              <a:t>dovednostní test, čeština, pro český trh práce, nutná registrace, min. 30 minut, link: </a:t>
            </a:r>
            <a:r>
              <a:rPr lang="cs-CZ" sz="2300" dirty="0">
                <a:ea typeface="+mn-lt"/>
                <a:cs typeface="+mn-lt"/>
                <a:hlinkClick r:id="rId7"/>
              </a:rPr>
              <a:t>https://www.evaldo.cz/</a:t>
            </a:r>
            <a:r>
              <a:rPr lang="cs-CZ" sz="2300" dirty="0">
                <a:ea typeface="+mn-lt"/>
                <a:cs typeface="+mn-lt"/>
              </a:rPr>
              <a:t> </a:t>
            </a:r>
          </a:p>
          <a:p>
            <a:endParaRPr lang="cs-CZ" sz="2300" b="1" dirty="0">
              <a:ea typeface="Calibri"/>
              <a:cs typeface="Calibri"/>
            </a:endParaRPr>
          </a:p>
          <a:p>
            <a:r>
              <a:rPr lang="cs-CZ" sz="2300" b="1" dirty="0">
                <a:ea typeface="Calibri"/>
                <a:cs typeface="Calibri"/>
              </a:rPr>
              <a:t>IT fitness test - </a:t>
            </a:r>
            <a:r>
              <a:rPr lang="cs-CZ" sz="2300" dirty="0">
                <a:ea typeface="+mn-lt"/>
                <a:cs typeface="+mn-lt"/>
              </a:rPr>
              <a:t>dovednostní test, 6 jazyků, V4, střední Evropa, nutná registrace, min. 40 minut, link: </a:t>
            </a:r>
            <a:r>
              <a:rPr lang="cs-CZ" sz="2300" dirty="0">
                <a:ea typeface="+mn-lt"/>
                <a:cs typeface="+mn-lt"/>
                <a:hlinkClick r:id="rId8"/>
              </a:rPr>
              <a:t>https://itfitness.eu/cs/</a:t>
            </a:r>
            <a:r>
              <a:rPr lang="cs-CZ" sz="2300" dirty="0">
                <a:ea typeface="+mn-lt"/>
                <a:cs typeface="+mn-lt"/>
              </a:rPr>
              <a:t> </a:t>
            </a:r>
          </a:p>
          <a:p>
            <a:endParaRPr lang="cs-CZ" sz="2300" b="1" dirty="0">
              <a:ea typeface="Calibri"/>
              <a:cs typeface="Calibri"/>
            </a:endParaRPr>
          </a:p>
          <a:p>
            <a:r>
              <a:rPr lang="cs-CZ" sz="2300" b="1" dirty="0">
                <a:ea typeface="Calibri"/>
                <a:cs typeface="Calibri"/>
              </a:rPr>
              <a:t>Test digitálních dovedností DIG SAT </a:t>
            </a:r>
            <a:r>
              <a:rPr lang="cs-CZ" sz="2300" dirty="0">
                <a:ea typeface="Calibri"/>
                <a:cs typeface="Calibri"/>
              </a:rPr>
              <a:t>- sebehodnocení, 30 jazyků, celá EU, 20 minut, link: </a:t>
            </a:r>
            <a:r>
              <a:rPr lang="cs-CZ" sz="2300" dirty="0">
                <a:ea typeface="+mn-lt"/>
                <a:cs typeface="+mn-lt"/>
                <a:hlinkClick r:id="rId9"/>
              </a:rPr>
              <a:t>https://europa.eu/europass/digitalskills/screen/home?referrer=epass&amp;route=%2Fen&amp;lang=cs</a:t>
            </a:r>
            <a:r>
              <a:rPr lang="cs-CZ" sz="2300" dirty="0">
                <a:ea typeface="+mn-lt"/>
                <a:cs typeface="+mn-lt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93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7192141-A40F-A904-8890-BE2EC5B0F6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746" y="1023756"/>
            <a:ext cx="3071386" cy="4552444"/>
          </a:xfrm>
        </p:spPr>
        <p:txBody>
          <a:bodyPr/>
          <a:lstStyle/>
          <a:p>
            <a:pPr algn="r"/>
            <a:r>
              <a:rPr lang="sk-SK" sz="4400" b="1" dirty="0" err="1">
                <a:solidFill>
                  <a:schemeClr val="bg1"/>
                </a:solidFill>
                <a:latin typeface="+mj-lt"/>
              </a:rPr>
              <a:t>Europass</a:t>
            </a:r>
            <a:endParaRPr lang="sk-SK" sz="4400" b="1" dirty="0">
              <a:solidFill>
                <a:schemeClr val="bg1"/>
              </a:solidFill>
              <a:latin typeface="+mj-lt"/>
              <a:ea typeface="Open sans"/>
              <a:cs typeface="Open sans"/>
            </a:endParaRP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A05579-97ED-2FD5-DA1B-93ABCE5D21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7537" y="1253855"/>
            <a:ext cx="7474382" cy="782209"/>
          </a:xfrm>
        </p:spPr>
        <p:txBody>
          <a:bodyPr/>
          <a:lstStyle/>
          <a:p>
            <a:r>
              <a:rPr lang="cs-CZ" sz="2800" b="1" dirty="0">
                <a:latin typeface="Open sans"/>
                <a:ea typeface="+mn-lt"/>
                <a:cs typeface="+mn-lt"/>
              </a:rPr>
              <a:t>Test digitálních dovedností</a:t>
            </a:r>
            <a:endParaRPr lang="cs-CZ" sz="2800" dirty="0">
              <a:latin typeface="Open sans"/>
            </a:endParaRPr>
          </a:p>
          <a:p>
            <a:endParaRPr lang="cs-CZ" dirty="0"/>
          </a:p>
        </p:txBody>
      </p:sp>
      <p:pic>
        <p:nvPicPr>
          <p:cNvPr id="4" name="Obrázek 3" descr="Obsah obrázku Grafika, snímek obrazovky, symbol, logo&#10;&#10;Obsah vygenerovaný umělou inteligencí může být nesprávný.">
            <a:extLst>
              <a:ext uri="{FF2B5EF4-FFF2-40B4-BE49-F238E27FC236}">
                <a16:creationId xmlns:a16="http://schemas.microsoft.com/office/drawing/2014/main" id="{E1F8E6CA-46FB-EE03-A595-3420CB5C6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34" y="1648618"/>
            <a:ext cx="2540000" cy="2540000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80D7593F-19E2-D9C2-9ECB-DB5C47910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58" y="2237402"/>
            <a:ext cx="2355842" cy="2383196"/>
          </a:xfrm>
          <a:prstGeom prst="rect">
            <a:avLst/>
          </a:prstGeom>
          <a:ln w="9525">
            <a:solidFill>
              <a:srgbClr val="4472C4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6184473-4611-5B09-5C2B-FA9DAD9C616C}"/>
              </a:ext>
            </a:extLst>
          </p:cNvPr>
          <p:cNvSpPr txBox="1"/>
          <p:nvPr/>
        </p:nvSpPr>
        <p:spPr>
          <a:xfrm>
            <a:off x="4353116" y="2231136"/>
            <a:ext cx="4722113" cy="28032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>
                <a:latin typeface="Open Sans"/>
                <a:ea typeface="Open Sans"/>
                <a:cs typeface="Open Sans"/>
              </a:rPr>
              <a:t>od 15 let věku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>
                <a:latin typeface="Open Sans"/>
                <a:ea typeface="Open Sans"/>
                <a:cs typeface="Open Sans"/>
              </a:rPr>
              <a:t>25 minut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>
                <a:latin typeface="Open Sans"/>
                <a:ea typeface="Open Sans"/>
                <a:cs typeface="Open Sans"/>
              </a:rPr>
              <a:t>v 5 oblastech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>
                <a:latin typeface="Open Sans"/>
                <a:ea typeface="Open Sans"/>
                <a:cs typeface="Open Sans"/>
              </a:rPr>
              <a:t>ve 29 jazycích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>
                <a:latin typeface="Open Sans"/>
                <a:ea typeface="Open Sans"/>
                <a:cs typeface="Open Sans"/>
              </a:rPr>
              <a:t>certifikát</a:t>
            </a:r>
          </a:p>
        </p:txBody>
      </p:sp>
    </p:spTree>
    <p:extLst>
      <p:ext uri="{BB962C8B-B14F-4D97-AF65-F5344CB8AC3E}">
        <p14:creationId xmlns:p14="http://schemas.microsoft.com/office/powerpoint/2010/main" val="244121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33EF7-26E2-979D-2721-56044315C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>
            <a:extLst>
              <a:ext uri="{FF2B5EF4-FFF2-40B4-BE49-F238E27FC236}">
                <a16:creationId xmlns:a16="http://schemas.microsoft.com/office/drawing/2014/main" id="{4193B945-2B2C-D55D-8B76-7565A73980D9}"/>
              </a:ext>
            </a:extLst>
          </p:cNvPr>
          <p:cNvGrpSpPr/>
          <p:nvPr/>
        </p:nvGrpSpPr>
        <p:grpSpPr>
          <a:xfrm>
            <a:off x="0" y="3334018"/>
            <a:ext cx="4557688" cy="3991342"/>
            <a:chOff x="9528444" y="2018180"/>
            <a:chExt cx="2663556" cy="2849518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620B751A-B7D6-A184-F078-A83411C06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5863" y="3514463"/>
              <a:ext cx="2142861" cy="493515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F90FDC10-C03A-2ED3-FA3E-7A017DA303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8444" y="3667524"/>
              <a:ext cx="2663556" cy="615107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343EE1E1-B464-3F19-3D3D-17CC2460FB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1305" y="3894971"/>
              <a:ext cx="2660695" cy="613676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1882C932-AF0A-B01D-3F23-282A27E539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1452" y="4122417"/>
              <a:ext cx="2550548" cy="587927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D6F3BE33-97BF-9031-15D9-1AA505D4F5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1960" y="4348433"/>
              <a:ext cx="2170040" cy="500669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E0DB1C88-5E3C-997B-531C-F5FF65F712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3163" y="4587323"/>
              <a:ext cx="1220201" cy="280375"/>
            </a:xfrm>
            <a:prstGeom prst="line">
              <a:avLst/>
            </a:prstGeom>
            <a:noFill/>
            <a:ln w="9525">
              <a:solidFill>
                <a:srgbClr val="3566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0E3FD95-F74A-CD70-43FB-141FF1C3E7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8711" y="2018180"/>
              <a:ext cx="2313088" cy="1725160"/>
            </a:xfrm>
            <a:custGeom>
              <a:avLst/>
              <a:gdLst>
                <a:gd name="T0" fmla="*/ 13812 w 14561"/>
                <a:gd name="T1" fmla="*/ 6652 h 10857"/>
                <a:gd name="T2" fmla="*/ 8618 w 14561"/>
                <a:gd name="T3" fmla="*/ 121 h 10857"/>
                <a:gd name="T4" fmla="*/ 7520 w 14561"/>
                <a:gd name="T5" fmla="*/ 792 h 10857"/>
                <a:gd name="T6" fmla="*/ 2667 w 14561"/>
                <a:gd name="T7" fmla="*/ 3336 h 10857"/>
                <a:gd name="T8" fmla="*/ 1437 w 14561"/>
                <a:gd name="T9" fmla="*/ 3914 h 10857"/>
                <a:gd name="T10" fmla="*/ 205 w 14561"/>
                <a:gd name="T11" fmla="*/ 4556 h 10857"/>
                <a:gd name="T12" fmla="*/ 3728 w 14561"/>
                <a:gd name="T13" fmla="*/ 2743 h 10857"/>
                <a:gd name="T14" fmla="*/ 4911 w 14561"/>
                <a:gd name="T15" fmla="*/ 2030 h 10857"/>
                <a:gd name="T16" fmla="*/ 6141 w 14561"/>
                <a:gd name="T17" fmla="*/ 1306 h 10857"/>
                <a:gd name="T18" fmla="*/ 709 w 14561"/>
                <a:gd name="T19" fmla="*/ 5739 h 10857"/>
                <a:gd name="T20" fmla="*/ 2009 w 14561"/>
                <a:gd name="T21" fmla="*/ 5077 h 10857"/>
                <a:gd name="T22" fmla="*/ 3298 w 14561"/>
                <a:gd name="T23" fmla="*/ 4462 h 10857"/>
                <a:gd name="T24" fmla="*/ 4550 w 14561"/>
                <a:gd name="T25" fmla="*/ 3881 h 10857"/>
                <a:gd name="T26" fmla="*/ 5752 w 14561"/>
                <a:gd name="T27" fmla="*/ 3297 h 10857"/>
                <a:gd name="T28" fmla="*/ 5697 w 14561"/>
                <a:gd name="T29" fmla="*/ 3333 h 10857"/>
                <a:gd name="T30" fmla="*/ 6852 w 14561"/>
                <a:gd name="T31" fmla="*/ 2676 h 10857"/>
                <a:gd name="T32" fmla="*/ 8023 w 14561"/>
                <a:gd name="T33" fmla="*/ 1975 h 10857"/>
                <a:gd name="T34" fmla="*/ 9239 w 14561"/>
                <a:gd name="T35" fmla="*/ 1250 h 10857"/>
                <a:gd name="T36" fmla="*/ 1342 w 14561"/>
                <a:gd name="T37" fmla="*/ 6979 h 10857"/>
                <a:gd name="T38" fmla="*/ 2639 w 14561"/>
                <a:gd name="T39" fmla="*/ 6302 h 10857"/>
                <a:gd name="T40" fmla="*/ 3934 w 14561"/>
                <a:gd name="T41" fmla="*/ 5675 h 10857"/>
                <a:gd name="T42" fmla="*/ 5199 w 14561"/>
                <a:gd name="T43" fmla="*/ 5088 h 10857"/>
                <a:gd name="T44" fmla="*/ 6415 w 14561"/>
                <a:gd name="T45" fmla="*/ 4508 h 10857"/>
                <a:gd name="T46" fmla="*/ 6370 w 14561"/>
                <a:gd name="T47" fmla="*/ 4553 h 10857"/>
                <a:gd name="T48" fmla="*/ 7523 w 14561"/>
                <a:gd name="T49" fmla="*/ 3911 h 10857"/>
                <a:gd name="T50" fmla="*/ 8687 w 14561"/>
                <a:gd name="T51" fmla="*/ 3222 h 10857"/>
                <a:gd name="T52" fmla="*/ 9888 w 14561"/>
                <a:gd name="T53" fmla="*/ 2499 h 10857"/>
                <a:gd name="T54" fmla="*/ 1977 w 14561"/>
                <a:gd name="T55" fmla="*/ 8222 h 10857"/>
                <a:gd name="T56" fmla="*/ 3270 w 14561"/>
                <a:gd name="T57" fmla="*/ 7532 h 10857"/>
                <a:gd name="T58" fmla="*/ 4568 w 14561"/>
                <a:gd name="T59" fmla="*/ 6891 h 10857"/>
                <a:gd name="T60" fmla="*/ 5844 w 14561"/>
                <a:gd name="T61" fmla="*/ 6294 h 10857"/>
                <a:gd name="T62" fmla="*/ 7074 w 14561"/>
                <a:gd name="T63" fmla="*/ 5716 h 10857"/>
                <a:gd name="T64" fmla="*/ 8257 w 14561"/>
                <a:gd name="T65" fmla="*/ 5123 h 10857"/>
                <a:gd name="T66" fmla="*/ 8194 w 14561"/>
                <a:gd name="T67" fmla="*/ 5142 h 10857"/>
                <a:gd name="T68" fmla="*/ 9353 w 14561"/>
                <a:gd name="T69" fmla="*/ 4465 h 10857"/>
                <a:gd name="T70" fmla="*/ 10541 w 14561"/>
                <a:gd name="T71" fmla="*/ 3748 h 10857"/>
                <a:gd name="T72" fmla="*/ 2617 w 14561"/>
                <a:gd name="T73" fmla="*/ 9468 h 10857"/>
                <a:gd name="T74" fmla="*/ 3900 w 14561"/>
                <a:gd name="T75" fmla="*/ 8767 h 10857"/>
                <a:gd name="T76" fmla="*/ 5200 w 14561"/>
                <a:gd name="T77" fmla="*/ 8111 h 10857"/>
                <a:gd name="T78" fmla="*/ 6485 w 14561"/>
                <a:gd name="T79" fmla="*/ 7503 h 10857"/>
                <a:gd name="T80" fmla="*/ 7729 w 14561"/>
                <a:gd name="T81" fmla="*/ 6924 h 10857"/>
                <a:gd name="T82" fmla="*/ 8925 w 14561"/>
                <a:gd name="T83" fmla="*/ 6337 h 10857"/>
                <a:gd name="T84" fmla="*/ 8867 w 14561"/>
                <a:gd name="T85" fmla="*/ 6367 h 10857"/>
                <a:gd name="T86" fmla="*/ 10022 w 14561"/>
                <a:gd name="T87" fmla="*/ 5705 h 10857"/>
                <a:gd name="T88" fmla="*/ 11199 w 14561"/>
                <a:gd name="T89" fmla="*/ 4997 h 10857"/>
                <a:gd name="T90" fmla="*/ 3261 w 14561"/>
                <a:gd name="T91" fmla="*/ 10716 h 10857"/>
                <a:gd name="T92" fmla="*/ 4531 w 14561"/>
                <a:gd name="T93" fmla="*/ 10005 h 10857"/>
                <a:gd name="T94" fmla="*/ 5830 w 14561"/>
                <a:gd name="T95" fmla="*/ 9335 h 10857"/>
                <a:gd name="T96" fmla="*/ 7122 w 14561"/>
                <a:gd name="T97" fmla="*/ 8714 h 10857"/>
                <a:gd name="T98" fmla="*/ 8381 w 14561"/>
                <a:gd name="T99" fmla="*/ 8130 h 10857"/>
                <a:gd name="T100" fmla="*/ 9590 w 14561"/>
                <a:gd name="T101" fmla="*/ 7549 h 10857"/>
                <a:gd name="T102" fmla="*/ 9539 w 14561"/>
                <a:gd name="T103" fmla="*/ 7589 h 10857"/>
                <a:gd name="T104" fmla="*/ 10693 w 14561"/>
                <a:gd name="T105" fmla="*/ 6941 h 10857"/>
                <a:gd name="T106" fmla="*/ 11861 w 14561"/>
                <a:gd name="T107" fmla="*/ 6245 h 10857"/>
                <a:gd name="T108" fmla="*/ 6361 w 14561"/>
                <a:gd name="T109" fmla="*/ 10661 h 10857"/>
                <a:gd name="T110" fmla="*/ 7618 w 14561"/>
                <a:gd name="T111" fmla="*/ 9943 h 10857"/>
                <a:gd name="T112" fmla="*/ 8913 w 14561"/>
                <a:gd name="T113" fmla="*/ 9259 h 10857"/>
                <a:gd name="T114" fmla="*/ 10210 w 14561"/>
                <a:gd name="T115" fmla="*/ 8625 h 10857"/>
                <a:gd name="T116" fmla="*/ 11481 w 14561"/>
                <a:gd name="T117" fmla="*/ 8034 h 10857"/>
                <a:gd name="T118" fmla="*/ 12703 w 14561"/>
                <a:gd name="T119" fmla="*/ 7455 h 10857"/>
                <a:gd name="T120" fmla="*/ 12078 w 14561"/>
                <a:gd name="T121" fmla="*/ 9389 h 10857"/>
                <a:gd name="T122" fmla="*/ 12015 w 14561"/>
                <a:gd name="T123" fmla="*/ 9402 h 10857"/>
                <a:gd name="T124" fmla="*/ 13176 w 14561"/>
                <a:gd name="T125" fmla="*/ 8718 h 1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1" h="10857">
                  <a:moveTo>
                    <a:pt x="14561" y="8063"/>
                  </a:moveTo>
                  <a:lnTo>
                    <a:pt x="14550" y="8039"/>
                  </a:lnTo>
                  <a:lnTo>
                    <a:pt x="14540" y="8016"/>
                  </a:lnTo>
                  <a:lnTo>
                    <a:pt x="14530" y="7993"/>
                  </a:lnTo>
                  <a:lnTo>
                    <a:pt x="14520" y="7970"/>
                  </a:lnTo>
                  <a:lnTo>
                    <a:pt x="14510" y="7947"/>
                  </a:lnTo>
                  <a:lnTo>
                    <a:pt x="14500" y="7924"/>
                  </a:lnTo>
                  <a:lnTo>
                    <a:pt x="14491" y="7901"/>
                  </a:lnTo>
                  <a:lnTo>
                    <a:pt x="14481" y="7879"/>
                  </a:lnTo>
                  <a:lnTo>
                    <a:pt x="14468" y="7880"/>
                  </a:lnTo>
                  <a:lnTo>
                    <a:pt x="14454" y="7882"/>
                  </a:lnTo>
                  <a:lnTo>
                    <a:pt x="14442" y="7886"/>
                  </a:lnTo>
                  <a:lnTo>
                    <a:pt x="14429" y="7891"/>
                  </a:lnTo>
                  <a:lnTo>
                    <a:pt x="14419" y="7897"/>
                  </a:lnTo>
                  <a:lnTo>
                    <a:pt x="14410" y="7904"/>
                  </a:lnTo>
                  <a:lnTo>
                    <a:pt x="14403" y="7911"/>
                  </a:lnTo>
                  <a:lnTo>
                    <a:pt x="14396" y="7919"/>
                  </a:lnTo>
                  <a:lnTo>
                    <a:pt x="14389" y="7927"/>
                  </a:lnTo>
                  <a:lnTo>
                    <a:pt x="14383" y="7937"/>
                  </a:lnTo>
                  <a:lnTo>
                    <a:pt x="14379" y="7946"/>
                  </a:lnTo>
                  <a:lnTo>
                    <a:pt x="14376" y="7956"/>
                  </a:lnTo>
                  <a:lnTo>
                    <a:pt x="14373" y="7966"/>
                  </a:lnTo>
                  <a:lnTo>
                    <a:pt x="14371" y="7977"/>
                  </a:lnTo>
                  <a:lnTo>
                    <a:pt x="14371" y="7988"/>
                  </a:lnTo>
                  <a:lnTo>
                    <a:pt x="14371" y="7998"/>
                  </a:lnTo>
                  <a:lnTo>
                    <a:pt x="14372" y="8009"/>
                  </a:lnTo>
                  <a:lnTo>
                    <a:pt x="14376" y="8019"/>
                  </a:lnTo>
                  <a:lnTo>
                    <a:pt x="14379" y="8029"/>
                  </a:lnTo>
                  <a:lnTo>
                    <a:pt x="14383" y="8039"/>
                  </a:lnTo>
                  <a:lnTo>
                    <a:pt x="14389" y="8049"/>
                  </a:lnTo>
                  <a:lnTo>
                    <a:pt x="14396" y="8058"/>
                  </a:lnTo>
                  <a:lnTo>
                    <a:pt x="14404" y="8066"/>
                  </a:lnTo>
                  <a:lnTo>
                    <a:pt x="14412" y="8073"/>
                  </a:lnTo>
                  <a:lnTo>
                    <a:pt x="14419" y="8080"/>
                  </a:lnTo>
                  <a:lnTo>
                    <a:pt x="14429" y="8085"/>
                  </a:lnTo>
                  <a:lnTo>
                    <a:pt x="14438" y="8090"/>
                  </a:lnTo>
                  <a:lnTo>
                    <a:pt x="14448" y="8093"/>
                  </a:lnTo>
                  <a:lnTo>
                    <a:pt x="14459" y="8095"/>
                  </a:lnTo>
                  <a:lnTo>
                    <a:pt x="14469" y="8098"/>
                  </a:lnTo>
                  <a:lnTo>
                    <a:pt x="14480" y="8098"/>
                  </a:lnTo>
                  <a:lnTo>
                    <a:pt x="14490" y="8098"/>
                  </a:lnTo>
                  <a:lnTo>
                    <a:pt x="14501" y="8095"/>
                  </a:lnTo>
                  <a:lnTo>
                    <a:pt x="14511" y="8093"/>
                  </a:lnTo>
                  <a:lnTo>
                    <a:pt x="14521" y="8090"/>
                  </a:lnTo>
                  <a:lnTo>
                    <a:pt x="14531" y="8085"/>
                  </a:lnTo>
                  <a:lnTo>
                    <a:pt x="14539" y="8081"/>
                  </a:lnTo>
                  <a:lnTo>
                    <a:pt x="14547" y="8075"/>
                  </a:lnTo>
                  <a:lnTo>
                    <a:pt x="14554" y="8070"/>
                  </a:lnTo>
                  <a:lnTo>
                    <a:pt x="14561" y="8063"/>
                  </a:lnTo>
                  <a:close/>
                  <a:moveTo>
                    <a:pt x="13930" y="6803"/>
                  </a:moveTo>
                  <a:lnTo>
                    <a:pt x="13909" y="6767"/>
                  </a:lnTo>
                  <a:lnTo>
                    <a:pt x="13888" y="6729"/>
                  </a:lnTo>
                  <a:lnTo>
                    <a:pt x="13867" y="6690"/>
                  </a:lnTo>
                  <a:lnTo>
                    <a:pt x="13846" y="6652"/>
                  </a:lnTo>
                  <a:lnTo>
                    <a:pt x="13837" y="6651"/>
                  </a:lnTo>
                  <a:lnTo>
                    <a:pt x="13829" y="6650"/>
                  </a:lnTo>
                  <a:lnTo>
                    <a:pt x="13820" y="6651"/>
                  </a:lnTo>
                  <a:lnTo>
                    <a:pt x="13812" y="6652"/>
                  </a:lnTo>
                  <a:lnTo>
                    <a:pt x="13803" y="6653"/>
                  </a:lnTo>
                  <a:lnTo>
                    <a:pt x="13794" y="6657"/>
                  </a:lnTo>
                  <a:lnTo>
                    <a:pt x="13786" y="6659"/>
                  </a:lnTo>
                  <a:lnTo>
                    <a:pt x="13778" y="6664"/>
                  </a:lnTo>
                  <a:lnTo>
                    <a:pt x="13768" y="6669"/>
                  </a:lnTo>
                  <a:lnTo>
                    <a:pt x="13759" y="6676"/>
                  </a:lnTo>
                  <a:lnTo>
                    <a:pt x="13751" y="6683"/>
                  </a:lnTo>
                  <a:lnTo>
                    <a:pt x="13745" y="6692"/>
                  </a:lnTo>
                  <a:lnTo>
                    <a:pt x="13738" y="6699"/>
                  </a:lnTo>
                  <a:lnTo>
                    <a:pt x="13732" y="6708"/>
                  </a:lnTo>
                  <a:lnTo>
                    <a:pt x="13728" y="6719"/>
                  </a:lnTo>
                  <a:lnTo>
                    <a:pt x="13724" y="6729"/>
                  </a:lnTo>
                  <a:lnTo>
                    <a:pt x="13722" y="6739"/>
                  </a:lnTo>
                  <a:lnTo>
                    <a:pt x="13720" y="6749"/>
                  </a:lnTo>
                  <a:lnTo>
                    <a:pt x="13720" y="6759"/>
                  </a:lnTo>
                  <a:lnTo>
                    <a:pt x="13720" y="6770"/>
                  </a:lnTo>
                  <a:lnTo>
                    <a:pt x="13721" y="6780"/>
                  </a:lnTo>
                  <a:lnTo>
                    <a:pt x="13724" y="6791"/>
                  </a:lnTo>
                  <a:lnTo>
                    <a:pt x="13728" y="6802"/>
                  </a:lnTo>
                  <a:lnTo>
                    <a:pt x="13732" y="6812"/>
                  </a:lnTo>
                  <a:lnTo>
                    <a:pt x="13738" y="6822"/>
                  </a:lnTo>
                  <a:lnTo>
                    <a:pt x="13745" y="6830"/>
                  </a:lnTo>
                  <a:lnTo>
                    <a:pt x="13752" y="6839"/>
                  </a:lnTo>
                  <a:lnTo>
                    <a:pt x="13760" y="6845"/>
                  </a:lnTo>
                  <a:lnTo>
                    <a:pt x="13768" y="6852"/>
                  </a:lnTo>
                  <a:lnTo>
                    <a:pt x="13777" y="6857"/>
                  </a:lnTo>
                  <a:lnTo>
                    <a:pt x="13787" y="6861"/>
                  </a:lnTo>
                  <a:lnTo>
                    <a:pt x="13797" y="6866"/>
                  </a:lnTo>
                  <a:lnTo>
                    <a:pt x="13807" y="6868"/>
                  </a:lnTo>
                  <a:lnTo>
                    <a:pt x="13817" y="6869"/>
                  </a:lnTo>
                  <a:lnTo>
                    <a:pt x="13829" y="6870"/>
                  </a:lnTo>
                  <a:lnTo>
                    <a:pt x="13839" y="6869"/>
                  </a:lnTo>
                  <a:lnTo>
                    <a:pt x="13849" y="6868"/>
                  </a:lnTo>
                  <a:lnTo>
                    <a:pt x="13860" y="6866"/>
                  </a:lnTo>
                  <a:lnTo>
                    <a:pt x="13870" y="6862"/>
                  </a:lnTo>
                  <a:lnTo>
                    <a:pt x="13880" y="6857"/>
                  </a:lnTo>
                  <a:lnTo>
                    <a:pt x="13889" y="6852"/>
                  </a:lnTo>
                  <a:lnTo>
                    <a:pt x="13897" y="6846"/>
                  </a:lnTo>
                  <a:lnTo>
                    <a:pt x="13904" y="6841"/>
                  </a:lnTo>
                  <a:lnTo>
                    <a:pt x="13911" y="6834"/>
                  </a:lnTo>
                  <a:lnTo>
                    <a:pt x="13916" y="6826"/>
                  </a:lnTo>
                  <a:lnTo>
                    <a:pt x="13922" y="6820"/>
                  </a:lnTo>
                  <a:lnTo>
                    <a:pt x="13926" y="6812"/>
                  </a:lnTo>
                  <a:lnTo>
                    <a:pt x="13930" y="6803"/>
                  </a:lnTo>
                  <a:close/>
                  <a:moveTo>
                    <a:pt x="8795" y="0"/>
                  </a:moveTo>
                  <a:lnTo>
                    <a:pt x="8772" y="10"/>
                  </a:lnTo>
                  <a:lnTo>
                    <a:pt x="8747" y="20"/>
                  </a:lnTo>
                  <a:lnTo>
                    <a:pt x="8722" y="30"/>
                  </a:lnTo>
                  <a:lnTo>
                    <a:pt x="8697" y="40"/>
                  </a:lnTo>
                  <a:lnTo>
                    <a:pt x="8671" y="52"/>
                  </a:lnTo>
                  <a:lnTo>
                    <a:pt x="8646" y="63"/>
                  </a:lnTo>
                  <a:lnTo>
                    <a:pt x="8620" y="73"/>
                  </a:lnTo>
                  <a:lnTo>
                    <a:pt x="8593" y="84"/>
                  </a:lnTo>
                  <a:lnTo>
                    <a:pt x="8596" y="90"/>
                  </a:lnTo>
                  <a:lnTo>
                    <a:pt x="8599" y="95"/>
                  </a:lnTo>
                  <a:lnTo>
                    <a:pt x="8605" y="104"/>
                  </a:lnTo>
                  <a:lnTo>
                    <a:pt x="8611" y="113"/>
                  </a:lnTo>
                  <a:lnTo>
                    <a:pt x="8618" y="121"/>
                  </a:lnTo>
                  <a:lnTo>
                    <a:pt x="8626" y="129"/>
                  </a:lnTo>
                  <a:lnTo>
                    <a:pt x="8635" y="135"/>
                  </a:lnTo>
                  <a:lnTo>
                    <a:pt x="8644" y="140"/>
                  </a:lnTo>
                  <a:lnTo>
                    <a:pt x="8654" y="145"/>
                  </a:lnTo>
                  <a:lnTo>
                    <a:pt x="8663" y="148"/>
                  </a:lnTo>
                  <a:lnTo>
                    <a:pt x="8673" y="151"/>
                  </a:lnTo>
                  <a:lnTo>
                    <a:pt x="8684" y="153"/>
                  </a:lnTo>
                  <a:lnTo>
                    <a:pt x="8694" y="154"/>
                  </a:lnTo>
                  <a:lnTo>
                    <a:pt x="8706" y="153"/>
                  </a:lnTo>
                  <a:lnTo>
                    <a:pt x="8716" y="151"/>
                  </a:lnTo>
                  <a:lnTo>
                    <a:pt x="8726" y="149"/>
                  </a:lnTo>
                  <a:lnTo>
                    <a:pt x="8737" y="145"/>
                  </a:lnTo>
                  <a:lnTo>
                    <a:pt x="8747" y="140"/>
                  </a:lnTo>
                  <a:lnTo>
                    <a:pt x="8756" y="135"/>
                  </a:lnTo>
                  <a:lnTo>
                    <a:pt x="8764" y="129"/>
                  </a:lnTo>
                  <a:lnTo>
                    <a:pt x="8772" y="122"/>
                  </a:lnTo>
                  <a:lnTo>
                    <a:pt x="8780" y="114"/>
                  </a:lnTo>
                  <a:lnTo>
                    <a:pt x="8785" y="107"/>
                  </a:lnTo>
                  <a:lnTo>
                    <a:pt x="8791" y="98"/>
                  </a:lnTo>
                  <a:lnTo>
                    <a:pt x="8795" y="89"/>
                  </a:lnTo>
                  <a:lnTo>
                    <a:pt x="8799" y="80"/>
                  </a:lnTo>
                  <a:lnTo>
                    <a:pt x="8802" y="70"/>
                  </a:lnTo>
                  <a:lnTo>
                    <a:pt x="8803" y="61"/>
                  </a:lnTo>
                  <a:lnTo>
                    <a:pt x="8804" y="50"/>
                  </a:lnTo>
                  <a:lnTo>
                    <a:pt x="8805" y="40"/>
                  </a:lnTo>
                  <a:lnTo>
                    <a:pt x="8804" y="30"/>
                  </a:lnTo>
                  <a:lnTo>
                    <a:pt x="8802" y="20"/>
                  </a:lnTo>
                  <a:lnTo>
                    <a:pt x="8800" y="10"/>
                  </a:lnTo>
                  <a:lnTo>
                    <a:pt x="8795" y="0"/>
                  </a:lnTo>
                  <a:close/>
                  <a:moveTo>
                    <a:pt x="7496" y="590"/>
                  </a:moveTo>
                  <a:lnTo>
                    <a:pt x="7465" y="605"/>
                  </a:lnTo>
                  <a:lnTo>
                    <a:pt x="7432" y="621"/>
                  </a:lnTo>
                  <a:lnTo>
                    <a:pt x="7401" y="636"/>
                  </a:lnTo>
                  <a:lnTo>
                    <a:pt x="7368" y="652"/>
                  </a:lnTo>
                  <a:lnTo>
                    <a:pt x="7364" y="663"/>
                  </a:lnTo>
                  <a:lnTo>
                    <a:pt x="7362" y="676"/>
                  </a:lnTo>
                  <a:lnTo>
                    <a:pt x="7359" y="687"/>
                  </a:lnTo>
                  <a:lnTo>
                    <a:pt x="7359" y="699"/>
                  </a:lnTo>
                  <a:lnTo>
                    <a:pt x="7361" y="711"/>
                  </a:lnTo>
                  <a:lnTo>
                    <a:pt x="7363" y="724"/>
                  </a:lnTo>
                  <a:lnTo>
                    <a:pt x="7367" y="735"/>
                  </a:lnTo>
                  <a:lnTo>
                    <a:pt x="7372" y="747"/>
                  </a:lnTo>
                  <a:lnTo>
                    <a:pt x="7377" y="756"/>
                  </a:lnTo>
                  <a:lnTo>
                    <a:pt x="7384" y="765"/>
                  </a:lnTo>
                  <a:lnTo>
                    <a:pt x="7392" y="773"/>
                  </a:lnTo>
                  <a:lnTo>
                    <a:pt x="7400" y="781"/>
                  </a:lnTo>
                  <a:lnTo>
                    <a:pt x="7409" y="787"/>
                  </a:lnTo>
                  <a:lnTo>
                    <a:pt x="7418" y="792"/>
                  </a:lnTo>
                  <a:lnTo>
                    <a:pt x="7427" y="797"/>
                  </a:lnTo>
                  <a:lnTo>
                    <a:pt x="7437" y="800"/>
                  </a:lnTo>
                  <a:lnTo>
                    <a:pt x="7447" y="803"/>
                  </a:lnTo>
                  <a:lnTo>
                    <a:pt x="7457" y="805"/>
                  </a:lnTo>
                  <a:lnTo>
                    <a:pt x="7468" y="806"/>
                  </a:lnTo>
                  <a:lnTo>
                    <a:pt x="7478" y="805"/>
                  </a:lnTo>
                  <a:lnTo>
                    <a:pt x="7489" y="803"/>
                  </a:lnTo>
                  <a:lnTo>
                    <a:pt x="7500" y="801"/>
                  </a:lnTo>
                  <a:lnTo>
                    <a:pt x="7510" y="797"/>
                  </a:lnTo>
                  <a:lnTo>
                    <a:pt x="7520" y="792"/>
                  </a:lnTo>
                  <a:lnTo>
                    <a:pt x="7530" y="787"/>
                  </a:lnTo>
                  <a:lnTo>
                    <a:pt x="7539" y="780"/>
                  </a:lnTo>
                  <a:lnTo>
                    <a:pt x="7547" y="773"/>
                  </a:lnTo>
                  <a:lnTo>
                    <a:pt x="7553" y="765"/>
                  </a:lnTo>
                  <a:lnTo>
                    <a:pt x="7560" y="756"/>
                  </a:lnTo>
                  <a:lnTo>
                    <a:pt x="7566" y="747"/>
                  </a:lnTo>
                  <a:lnTo>
                    <a:pt x="7570" y="737"/>
                  </a:lnTo>
                  <a:lnTo>
                    <a:pt x="7574" y="728"/>
                  </a:lnTo>
                  <a:lnTo>
                    <a:pt x="7576" y="717"/>
                  </a:lnTo>
                  <a:lnTo>
                    <a:pt x="7578" y="707"/>
                  </a:lnTo>
                  <a:lnTo>
                    <a:pt x="7578" y="697"/>
                  </a:lnTo>
                  <a:lnTo>
                    <a:pt x="7578" y="686"/>
                  </a:lnTo>
                  <a:lnTo>
                    <a:pt x="7577" y="676"/>
                  </a:lnTo>
                  <a:lnTo>
                    <a:pt x="7574" y="664"/>
                  </a:lnTo>
                  <a:lnTo>
                    <a:pt x="7570" y="654"/>
                  </a:lnTo>
                  <a:lnTo>
                    <a:pt x="7566" y="644"/>
                  </a:lnTo>
                  <a:lnTo>
                    <a:pt x="7559" y="634"/>
                  </a:lnTo>
                  <a:lnTo>
                    <a:pt x="7552" y="625"/>
                  </a:lnTo>
                  <a:lnTo>
                    <a:pt x="7544" y="617"/>
                  </a:lnTo>
                  <a:lnTo>
                    <a:pt x="7537" y="609"/>
                  </a:lnTo>
                  <a:lnTo>
                    <a:pt x="7526" y="603"/>
                  </a:lnTo>
                  <a:lnTo>
                    <a:pt x="7518" y="597"/>
                  </a:lnTo>
                  <a:lnTo>
                    <a:pt x="7507" y="594"/>
                  </a:lnTo>
                  <a:lnTo>
                    <a:pt x="7496" y="590"/>
                  </a:lnTo>
                  <a:close/>
                  <a:moveTo>
                    <a:pt x="2558" y="3194"/>
                  </a:moveTo>
                  <a:lnTo>
                    <a:pt x="2472" y="3242"/>
                  </a:lnTo>
                  <a:lnTo>
                    <a:pt x="2465" y="3254"/>
                  </a:lnTo>
                  <a:lnTo>
                    <a:pt x="2459" y="3268"/>
                  </a:lnTo>
                  <a:lnTo>
                    <a:pt x="2455" y="3282"/>
                  </a:lnTo>
                  <a:lnTo>
                    <a:pt x="2454" y="3297"/>
                  </a:lnTo>
                  <a:lnTo>
                    <a:pt x="2454" y="3312"/>
                  </a:lnTo>
                  <a:lnTo>
                    <a:pt x="2455" y="3326"/>
                  </a:lnTo>
                  <a:lnTo>
                    <a:pt x="2459" y="3341"/>
                  </a:lnTo>
                  <a:lnTo>
                    <a:pt x="2466" y="3355"/>
                  </a:lnTo>
                  <a:lnTo>
                    <a:pt x="2472" y="3364"/>
                  </a:lnTo>
                  <a:lnTo>
                    <a:pt x="2478" y="3373"/>
                  </a:lnTo>
                  <a:lnTo>
                    <a:pt x="2485" y="3381"/>
                  </a:lnTo>
                  <a:lnTo>
                    <a:pt x="2493" y="3389"/>
                  </a:lnTo>
                  <a:lnTo>
                    <a:pt x="2502" y="3395"/>
                  </a:lnTo>
                  <a:lnTo>
                    <a:pt x="2511" y="3400"/>
                  </a:lnTo>
                  <a:lnTo>
                    <a:pt x="2521" y="3405"/>
                  </a:lnTo>
                  <a:lnTo>
                    <a:pt x="2530" y="3408"/>
                  </a:lnTo>
                  <a:lnTo>
                    <a:pt x="2540" y="3411"/>
                  </a:lnTo>
                  <a:lnTo>
                    <a:pt x="2551" y="3413"/>
                  </a:lnTo>
                  <a:lnTo>
                    <a:pt x="2561" y="3414"/>
                  </a:lnTo>
                  <a:lnTo>
                    <a:pt x="2573" y="3413"/>
                  </a:lnTo>
                  <a:lnTo>
                    <a:pt x="2583" y="3411"/>
                  </a:lnTo>
                  <a:lnTo>
                    <a:pt x="2593" y="3409"/>
                  </a:lnTo>
                  <a:lnTo>
                    <a:pt x="2604" y="3405"/>
                  </a:lnTo>
                  <a:lnTo>
                    <a:pt x="2614" y="3400"/>
                  </a:lnTo>
                  <a:lnTo>
                    <a:pt x="2623" y="3395"/>
                  </a:lnTo>
                  <a:lnTo>
                    <a:pt x="2632" y="3388"/>
                  </a:lnTo>
                  <a:lnTo>
                    <a:pt x="2640" y="3381"/>
                  </a:lnTo>
                  <a:lnTo>
                    <a:pt x="2648" y="3373"/>
                  </a:lnTo>
                  <a:lnTo>
                    <a:pt x="2653" y="3364"/>
                  </a:lnTo>
                  <a:lnTo>
                    <a:pt x="2659" y="3355"/>
                  </a:lnTo>
                  <a:lnTo>
                    <a:pt x="2663" y="3345"/>
                  </a:lnTo>
                  <a:lnTo>
                    <a:pt x="2667" y="3336"/>
                  </a:lnTo>
                  <a:lnTo>
                    <a:pt x="2670" y="3325"/>
                  </a:lnTo>
                  <a:lnTo>
                    <a:pt x="2671" y="3315"/>
                  </a:lnTo>
                  <a:lnTo>
                    <a:pt x="2672" y="3305"/>
                  </a:lnTo>
                  <a:lnTo>
                    <a:pt x="2671" y="3294"/>
                  </a:lnTo>
                  <a:lnTo>
                    <a:pt x="2670" y="3284"/>
                  </a:lnTo>
                  <a:lnTo>
                    <a:pt x="2668" y="3272"/>
                  </a:lnTo>
                  <a:lnTo>
                    <a:pt x="2663" y="3262"/>
                  </a:lnTo>
                  <a:lnTo>
                    <a:pt x="2659" y="3252"/>
                  </a:lnTo>
                  <a:lnTo>
                    <a:pt x="2656" y="3245"/>
                  </a:lnTo>
                  <a:lnTo>
                    <a:pt x="2651" y="3239"/>
                  </a:lnTo>
                  <a:lnTo>
                    <a:pt x="2645" y="3232"/>
                  </a:lnTo>
                  <a:lnTo>
                    <a:pt x="2640" y="3226"/>
                  </a:lnTo>
                  <a:lnTo>
                    <a:pt x="2629" y="3216"/>
                  </a:lnTo>
                  <a:lnTo>
                    <a:pt x="2616" y="3208"/>
                  </a:lnTo>
                  <a:lnTo>
                    <a:pt x="2603" y="3202"/>
                  </a:lnTo>
                  <a:lnTo>
                    <a:pt x="2588" y="3197"/>
                  </a:lnTo>
                  <a:lnTo>
                    <a:pt x="2573" y="3195"/>
                  </a:lnTo>
                  <a:lnTo>
                    <a:pt x="2558" y="3194"/>
                  </a:lnTo>
                  <a:close/>
                  <a:moveTo>
                    <a:pt x="1382" y="3856"/>
                  </a:moveTo>
                  <a:lnTo>
                    <a:pt x="1332" y="3886"/>
                  </a:lnTo>
                  <a:lnTo>
                    <a:pt x="1288" y="3911"/>
                  </a:lnTo>
                  <a:lnTo>
                    <a:pt x="1253" y="3932"/>
                  </a:lnTo>
                  <a:lnTo>
                    <a:pt x="1227" y="3948"/>
                  </a:lnTo>
                  <a:lnTo>
                    <a:pt x="1227" y="3962"/>
                  </a:lnTo>
                  <a:lnTo>
                    <a:pt x="1229" y="3978"/>
                  </a:lnTo>
                  <a:lnTo>
                    <a:pt x="1233" y="3993"/>
                  </a:lnTo>
                  <a:lnTo>
                    <a:pt x="1239" y="4007"/>
                  </a:lnTo>
                  <a:lnTo>
                    <a:pt x="1244" y="4016"/>
                  </a:lnTo>
                  <a:lnTo>
                    <a:pt x="1251" y="4025"/>
                  </a:lnTo>
                  <a:lnTo>
                    <a:pt x="1259" y="4033"/>
                  </a:lnTo>
                  <a:lnTo>
                    <a:pt x="1267" y="4041"/>
                  </a:lnTo>
                  <a:lnTo>
                    <a:pt x="1276" y="4047"/>
                  </a:lnTo>
                  <a:lnTo>
                    <a:pt x="1285" y="4052"/>
                  </a:lnTo>
                  <a:lnTo>
                    <a:pt x="1294" y="4057"/>
                  </a:lnTo>
                  <a:lnTo>
                    <a:pt x="1304" y="4060"/>
                  </a:lnTo>
                  <a:lnTo>
                    <a:pt x="1314" y="4063"/>
                  </a:lnTo>
                  <a:lnTo>
                    <a:pt x="1324" y="4065"/>
                  </a:lnTo>
                  <a:lnTo>
                    <a:pt x="1335" y="4066"/>
                  </a:lnTo>
                  <a:lnTo>
                    <a:pt x="1345" y="4065"/>
                  </a:lnTo>
                  <a:lnTo>
                    <a:pt x="1357" y="4063"/>
                  </a:lnTo>
                  <a:lnTo>
                    <a:pt x="1367" y="4061"/>
                  </a:lnTo>
                  <a:lnTo>
                    <a:pt x="1377" y="4057"/>
                  </a:lnTo>
                  <a:lnTo>
                    <a:pt x="1387" y="4052"/>
                  </a:lnTo>
                  <a:lnTo>
                    <a:pt x="1397" y="4047"/>
                  </a:lnTo>
                  <a:lnTo>
                    <a:pt x="1406" y="4040"/>
                  </a:lnTo>
                  <a:lnTo>
                    <a:pt x="1414" y="4033"/>
                  </a:lnTo>
                  <a:lnTo>
                    <a:pt x="1420" y="4025"/>
                  </a:lnTo>
                  <a:lnTo>
                    <a:pt x="1427" y="4016"/>
                  </a:lnTo>
                  <a:lnTo>
                    <a:pt x="1433" y="4007"/>
                  </a:lnTo>
                  <a:lnTo>
                    <a:pt x="1437" y="3997"/>
                  </a:lnTo>
                  <a:lnTo>
                    <a:pt x="1441" y="3988"/>
                  </a:lnTo>
                  <a:lnTo>
                    <a:pt x="1443" y="3977"/>
                  </a:lnTo>
                  <a:lnTo>
                    <a:pt x="1445" y="3967"/>
                  </a:lnTo>
                  <a:lnTo>
                    <a:pt x="1445" y="3957"/>
                  </a:lnTo>
                  <a:lnTo>
                    <a:pt x="1445" y="3946"/>
                  </a:lnTo>
                  <a:lnTo>
                    <a:pt x="1444" y="3936"/>
                  </a:lnTo>
                  <a:lnTo>
                    <a:pt x="1441" y="3924"/>
                  </a:lnTo>
                  <a:lnTo>
                    <a:pt x="1437" y="3914"/>
                  </a:lnTo>
                  <a:lnTo>
                    <a:pt x="1433" y="3904"/>
                  </a:lnTo>
                  <a:lnTo>
                    <a:pt x="1428" y="3896"/>
                  </a:lnTo>
                  <a:lnTo>
                    <a:pt x="1423" y="3888"/>
                  </a:lnTo>
                  <a:lnTo>
                    <a:pt x="1417" y="3882"/>
                  </a:lnTo>
                  <a:lnTo>
                    <a:pt x="1410" y="3876"/>
                  </a:lnTo>
                  <a:lnTo>
                    <a:pt x="1405" y="3870"/>
                  </a:lnTo>
                  <a:lnTo>
                    <a:pt x="1397" y="3865"/>
                  </a:lnTo>
                  <a:lnTo>
                    <a:pt x="1390" y="3860"/>
                  </a:lnTo>
                  <a:lnTo>
                    <a:pt x="1382" y="3856"/>
                  </a:lnTo>
                  <a:close/>
                  <a:moveTo>
                    <a:pt x="168" y="4516"/>
                  </a:moveTo>
                  <a:lnTo>
                    <a:pt x="147" y="4525"/>
                  </a:lnTo>
                  <a:lnTo>
                    <a:pt x="126" y="4534"/>
                  </a:lnTo>
                  <a:lnTo>
                    <a:pt x="106" y="4544"/>
                  </a:lnTo>
                  <a:lnTo>
                    <a:pt x="84" y="4553"/>
                  </a:lnTo>
                  <a:lnTo>
                    <a:pt x="63" y="4563"/>
                  </a:lnTo>
                  <a:lnTo>
                    <a:pt x="43" y="4572"/>
                  </a:lnTo>
                  <a:lnTo>
                    <a:pt x="22" y="4582"/>
                  </a:lnTo>
                  <a:lnTo>
                    <a:pt x="1" y="4591"/>
                  </a:lnTo>
                  <a:lnTo>
                    <a:pt x="0" y="4600"/>
                  </a:lnTo>
                  <a:lnTo>
                    <a:pt x="0" y="4609"/>
                  </a:lnTo>
                  <a:lnTo>
                    <a:pt x="0" y="4617"/>
                  </a:lnTo>
                  <a:lnTo>
                    <a:pt x="1" y="4626"/>
                  </a:lnTo>
                  <a:lnTo>
                    <a:pt x="3" y="4634"/>
                  </a:lnTo>
                  <a:lnTo>
                    <a:pt x="6" y="4642"/>
                  </a:lnTo>
                  <a:lnTo>
                    <a:pt x="8" y="4650"/>
                  </a:lnTo>
                  <a:lnTo>
                    <a:pt x="13" y="4659"/>
                  </a:lnTo>
                  <a:lnTo>
                    <a:pt x="18" y="4668"/>
                  </a:lnTo>
                  <a:lnTo>
                    <a:pt x="25" y="4677"/>
                  </a:lnTo>
                  <a:lnTo>
                    <a:pt x="32" y="4685"/>
                  </a:lnTo>
                  <a:lnTo>
                    <a:pt x="41" y="4693"/>
                  </a:lnTo>
                  <a:lnTo>
                    <a:pt x="49" y="4699"/>
                  </a:lnTo>
                  <a:lnTo>
                    <a:pt x="58" y="4704"/>
                  </a:lnTo>
                  <a:lnTo>
                    <a:pt x="68" y="4709"/>
                  </a:lnTo>
                  <a:lnTo>
                    <a:pt x="78" y="4712"/>
                  </a:lnTo>
                  <a:lnTo>
                    <a:pt x="88" y="4715"/>
                  </a:lnTo>
                  <a:lnTo>
                    <a:pt x="98" y="4717"/>
                  </a:lnTo>
                  <a:lnTo>
                    <a:pt x="108" y="4718"/>
                  </a:lnTo>
                  <a:lnTo>
                    <a:pt x="119" y="4717"/>
                  </a:lnTo>
                  <a:lnTo>
                    <a:pt x="129" y="4715"/>
                  </a:lnTo>
                  <a:lnTo>
                    <a:pt x="140" y="4713"/>
                  </a:lnTo>
                  <a:lnTo>
                    <a:pt x="151" y="4709"/>
                  </a:lnTo>
                  <a:lnTo>
                    <a:pt x="161" y="4704"/>
                  </a:lnTo>
                  <a:lnTo>
                    <a:pt x="171" y="4699"/>
                  </a:lnTo>
                  <a:lnTo>
                    <a:pt x="179" y="4692"/>
                  </a:lnTo>
                  <a:lnTo>
                    <a:pt x="188" y="4685"/>
                  </a:lnTo>
                  <a:lnTo>
                    <a:pt x="194" y="4677"/>
                  </a:lnTo>
                  <a:lnTo>
                    <a:pt x="201" y="4668"/>
                  </a:lnTo>
                  <a:lnTo>
                    <a:pt x="205" y="4659"/>
                  </a:lnTo>
                  <a:lnTo>
                    <a:pt x="210" y="4649"/>
                  </a:lnTo>
                  <a:lnTo>
                    <a:pt x="214" y="4640"/>
                  </a:lnTo>
                  <a:lnTo>
                    <a:pt x="217" y="4629"/>
                  </a:lnTo>
                  <a:lnTo>
                    <a:pt x="218" y="4619"/>
                  </a:lnTo>
                  <a:lnTo>
                    <a:pt x="219" y="4609"/>
                  </a:lnTo>
                  <a:lnTo>
                    <a:pt x="218" y="4598"/>
                  </a:lnTo>
                  <a:lnTo>
                    <a:pt x="217" y="4588"/>
                  </a:lnTo>
                  <a:lnTo>
                    <a:pt x="214" y="4576"/>
                  </a:lnTo>
                  <a:lnTo>
                    <a:pt x="211" y="4566"/>
                  </a:lnTo>
                  <a:lnTo>
                    <a:pt x="205" y="4556"/>
                  </a:lnTo>
                  <a:lnTo>
                    <a:pt x="199" y="4544"/>
                  </a:lnTo>
                  <a:lnTo>
                    <a:pt x="190" y="4533"/>
                  </a:lnTo>
                  <a:lnTo>
                    <a:pt x="180" y="4524"/>
                  </a:lnTo>
                  <a:lnTo>
                    <a:pt x="168" y="4516"/>
                  </a:lnTo>
                  <a:close/>
                  <a:moveTo>
                    <a:pt x="3840" y="2748"/>
                  </a:moveTo>
                  <a:lnTo>
                    <a:pt x="3850" y="2743"/>
                  </a:lnTo>
                  <a:lnTo>
                    <a:pt x="3859" y="2736"/>
                  </a:lnTo>
                  <a:lnTo>
                    <a:pt x="3867" y="2729"/>
                  </a:lnTo>
                  <a:lnTo>
                    <a:pt x="3874" y="2721"/>
                  </a:lnTo>
                  <a:lnTo>
                    <a:pt x="3881" y="2712"/>
                  </a:lnTo>
                  <a:lnTo>
                    <a:pt x="3886" y="2703"/>
                  </a:lnTo>
                  <a:lnTo>
                    <a:pt x="3891" y="2693"/>
                  </a:lnTo>
                  <a:lnTo>
                    <a:pt x="3894" y="2684"/>
                  </a:lnTo>
                  <a:lnTo>
                    <a:pt x="3896" y="2673"/>
                  </a:lnTo>
                  <a:lnTo>
                    <a:pt x="3897" y="2663"/>
                  </a:lnTo>
                  <a:lnTo>
                    <a:pt x="3898" y="2653"/>
                  </a:lnTo>
                  <a:lnTo>
                    <a:pt x="3898" y="2642"/>
                  </a:lnTo>
                  <a:lnTo>
                    <a:pt x="3896" y="2632"/>
                  </a:lnTo>
                  <a:lnTo>
                    <a:pt x="3894" y="2620"/>
                  </a:lnTo>
                  <a:lnTo>
                    <a:pt x="3891" y="2610"/>
                  </a:lnTo>
                  <a:lnTo>
                    <a:pt x="3886" y="2600"/>
                  </a:lnTo>
                  <a:lnTo>
                    <a:pt x="3879" y="2591"/>
                  </a:lnTo>
                  <a:lnTo>
                    <a:pt x="3874" y="2582"/>
                  </a:lnTo>
                  <a:lnTo>
                    <a:pt x="3866" y="2574"/>
                  </a:lnTo>
                  <a:lnTo>
                    <a:pt x="3858" y="2566"/>
                  </a:lnTo>
                  <a:lnTo>
                    <a:pt x="3849" y="2561"/>
                  </a:lnTo>
                  <a:lnTo>
                    <a:pt x="3840" y="2555"/>
                  </a:lnTo>
                  <a:lnTo>
                    <a:pt x="3831" y="2551"/>
                  </a:lnTo>
                  <a:lnTo>
                    <a:pt x="3821" y="2547"/>
                  </a:lnTo>
                  <a:lnTo>
                    <a:pt x="3811" y="2544"/>
                  </a:lnTo>
                  <a:lnTo>
                    <a:pt x="3801" y="2543"/>
                  </a:lnTo>
                  <a:lnTo>
                    <a:pt x="3790" y="2542"/>
                  </a:lnTo>
                  <a:lnTo>
                    <a:pt x="3780" y="2543"/>
                  </a:lnTo>
                  <a:lnTo>
                    <a:pt x="3768" y="2544"/>
                  </a:lnTo>
                  <a:lnTo>
                    <a:pt x="3758" y="2546"/>
                  </a:lnTo>
                  <a:lnTo>
                    <a:pt x="3748" y="2550"/>
                  </a:lnTo>
                  <a:lnTo>
                    <a:pt x="3738" y="2555"/>
                  </a:lnTo>
                  <a:lnTo>
                    <a:pt x="3728" y="2561"/>
                  </a:lnTo>
                  <a:lnTo>
                    <a:pt x="3719" y="2568"/>
                  </a:lnTo>
                  <a:lnTo>
                    <a:pt x="3711" y="2574"/>
                  </a:lnTo>
                  <a:lnTo>
                    <a:pt x="3705" y="2582"/>
                  </a:lnTo>
                  <a:lnTo>
                    <a:pt x="3698" y="2591"/>
                  </a:lnTo>
                  <a:lnTo>
                    <a:pt x="3692" y="2600"/>
                  </a:lnTo>
                  <a:lnTo>
                    <a:pt x="3688" y="2610"/>
                  </a:lnTo>
                  <a:lnTo>
                    <a:pt x="3684" y="2619"/>
                  </a:lnTo>
                  <a:lnTo>
                    <a:pt x="3682" y="2629"/>
                  </a:lnTo>
                  <a:lnTo>
                    <a:pt x="3680" y="2641"/>
                  </a:lnTo>
                  <a:lnTo>
                    <a:pt x="3680" y="2651"/>
                  </a:lnTo>
                  <a:lnTo>
                    <a:pt x="3680" y="2662"/>
                  </a:lnTo>
                  <a:lnTo>
                    <a:pt x="3681" y="2672"/>
                  </a:lnTo>
                  <a:lnTo>
                    <a:pt x="3684" y="2682"/>
                  </a:lnTo>
                  <a:lnTo>
                    <a:pt x="3688" y="2693"/>
                  </a:lnTo>
                  <a:lnTo>
                    <a:pt x="3692" y="2703"/>
                  </a:lnTo>
                  <a:lnTo>
                    <a:pt x="3698" y="2712"/>
                  </a:lnTo>
                  <a:lnTo>
                    <a:pt x="3705" y="2721"/>
                  </a:lnTo>
                  <a:lnTo>
                    <a:pt x="3712" y="2729"/>
                  </a:lnTo>
                  <a:lnTo>
                    <a:pt x="3720" y="2737"/>
                  </a:lnTo>
                  <a:lnTo>
                    <a:pt x="3728" y="2743"/>
                  </a:lnTo>
                  <a:lnTo>
                    <a:pt x="3737" y="2748"/>
                  </a:lnTo>
                  <a:lnTo>
                    <a:pt x="3747" y="2753"/>
                  </a:lnTo>
                  <a:lnTo>
                    <a:pt x="3757" y="2756"/>
                  </a:lnTo>
                  <a:lnTo>
                    <a:pt x="3767" y="2759"/>
                  </a:lnTo>
                  <a:lnTo>
                    <a:pt x="3777" y="2761"/>
                  </a:lnTo>
                  <a:lnTo>
                    <a:pt x="3789" y="2762"/>
                  </a:lnTo>
                  <a:lnTo>
                    <a:pt x="3799" y="2761"/>
                  </a:lnTo>
                  <a:lnTo>
                    <a:pt x="3809" y="2759"/>
                  </a:lnTo>
                  <a:lnTo>
                    <a:pt x="3820" y="2757"/>
                  </a:lnTo>
                  <a:lnTo>
                    <a:pt x="3830" y="2753"/>
                  </a:lnTo>
                  <a:lnTo>
                    <a:pt x="3840" y="2748"/>
                  </a:lnTo>
                  <a:close/>
                  <a:moveTo>
                    <a:pt x="5067" y="2096"/>
                  </a:moveTo>
                  <a:lnTo>
                    <a:pt x="5076" y="2091"/>
                  </a:lnTo>
                  <a:lnTo>
                    <a:pt x="5085" y="2084"/>
                  </a:lnTo>
                  <a:lnTo>
                    <a:pt x="5093" y="2077"/>
                  </a:lnTo>
                  <a:lnTo>
                    <a:pt x="5101" y="2069"/>
                  </a:lnTo>
                  <a:lnTo>
                    <a:pt x="5107" y="2060"/>
                  </a:lnTo>
                  <a:lnTo>
                    <a:pt x="5112" y="2051"/>
                  </a:lnTo>
                  <a:lnTo>
                    <a:pt x="5117" y="2041"/>
                  </a:lnTo>
                  <a:lnTo>
                    <a:pt x="5120" y="2032"/>
                  </a:lnTo>
                  <a:lnTo>
                    <a:pt x="5122" y="2021"/>
                  </a:lnTo>
                  <a:lnTo>
                    <a:pt x="5125" y="2011"/>
                  </a:lnTo>
                  <a:lnTo>
                    <a:pt x="5125" y="2001"/>
                  </a:lnTo>
                  <a:lnTo>
                    <a:pt x="5125" y="1990"/>
                  </a:lnTo>
                  <a:lnTo>
                    <a:pt x="5124" y="1980"/>
                  </a:lnTo>
                  <a:lnTo>
                    <a:pt x="5120" y="1968"/>
                  </a:lnTo>
                  <a:lnTo>
                    <a:pt x="5117" y="1958"/>
                  </a:lnTo>
                  <a:lnTo>
                    <a:pt x="5112" y="1948"/>
                  </a:lnTo>
                  <a:lnTo>
                    <a:pt x="5107" y="1939"/>
                  </a:lnTo>
                  <a:lnTo>
                    <a:pt x="5100" y="1930"/>
                  </a:lnTo>
                  <a:lnTo>
                    <a:pt x="5093" y="1922"/>
                  </a:lnTo>
                  <a:lnTo>
                    <a:pt x="5084" y="1914"/>
                  </a:lnTo>
                  <a:lnTo>
                    <a:pt x="5076" y="1909"/>
                  </a:lnTo>
                  <a:lnTo>
                    <a:pt x="5067" y="1903"/>
                  </a:lnTo>
                  <a:lnTo>
                    <a:pt x="5057" y="1899"/>
                  </a:lnTo>
                  <a:lnTo>
                    <a:pt x="5047" y="1895"/>
                  </a:lnTo>
                  <a:lnTo>
                    <a:pt x="5037" y="1892"/>
                  </a:lnTo>
                  <a:lnTo>
                    <a:pt x="5027" y="1891"/>
                  </a:lnTo>
                  <a:lnTo>
                    <a:pt x="5017" y="1890"/>
                  </a:lnTo>
                  <a:lnTo>
                    <a:pt x="5006" y="1891"/>
                  </a:lnTo>
                  <a:lnTo>
                    <a:pt x="4996" y="1892"/>
                  </a:lnTo>
                  <a:lnTo>
                    <a:pt x="4985" y="1894"/>
                  </a:lnTo>
                  <a:lnTo>
                    <a:pt x="4974" y="1898"/>
                  </a:lnTo>
                  <a:lnTo>
                    <a:pt x="4964" y="1903"/>
                  </a:lnTo>
                  <a:lnTo>
                    <a:pt x="4954" y="1909"/>
                  </a:lnTo>
                  <a:lnTo>
                    <a:pt x="4946" y="1916"/>
                  </a:lnTo>
                  <a:lnTo>
                    <a:pt x="4937" y="1922"/>
                  </a:lnTo>
                  <a:lnTo>
                    <a:pt x="4931" y="1930"/>
                  </a:lnTo>
                  <a:lnTo>
                    <a:pt x="4924" y="1939"/>
                  </a:lnTo>
                  <a:lnTo>
                    <a:pt x="4920" y="1948"/>
                  </a:lnTo>
                  <a:lnTo>
                    <a:pt x="4915" y="1957"/>
                  </a:lnTo>
                  <a:lnTo>
                    <a:pt x="4911" y="1967"/>
                  </a:lnTo>
                  <a:lnTo>
                    <a:pt x="4908" y="1977"/>
                  </a:lnTo>
                  <a:lnTo>
                    <a:pt x="4907" y="1989"/>
                  </a:lnTo>
                  <a:lnTo>
                    <a:pt x="4906" y="1999"/>
                  </a:lnTo>
                  <a:lnTo>
                    <a:pt x="4906" y="2010"/>
                  </a:lnTo>
                  <a:lnTo>
                    <a:pt x="4908" y="2020"/>
                  </a:lnTo>
                  <a:lnTo>
                    <a:pt x="4911" y="2030"/>
                  </a:lnTo>
                  <a:lnTo>
                    <a:pt x="4914" y="2041"/>
                  </a:lnTo>
                  <a:lnTo>
                    <a:pt x="4918" y="2051"/>
                  </a:lnTo>
                  <a:lnTo>
                    <a:pt x="4925" y="2060"/>
                  </a:lnTo>
                  <a:lnTo>
                    <a:pt x="4931" y="2069"/>
                  </a:lnTo>
                  <a:lnTo>
                    <a:pt x="4939" y="2077"/>
                  </a:lnTo>
                  <a:lnTo>
                    <a:pt x="4946" y="2085"/>
                  </a:lnTo>
                  <a:lnTo>
                    <a:pt x="4955" y="2091"/>
                  </a:lnTo>
                  <a:lnTo>
                    <a:pt x="4964" y="2096"/>
                  </a:lnTo>
                  <a:lnTo>
                    <a:pt x="4973" y="2101"/>
                  </a:lnTo>
                  <a:lnTo>
                    <a:pt x="4983" y="2104"/>
                  </a:lnTo>
                  <a:lnTo>
                    <a:pt x="4993" y="2107"/>
                  </a:lnTo>
                  <a:lnTo>
                    <a:pt x="5005" y="2109"/>
                  </a:lnTo>
                  <a:lnTo>
                    <a:pt x="5015" y="2110"/>
                  </a:lnTo>
                  <a:lnTo>
                    <a:pt x="5025" y="2109"/>
                  </a:lnTo>
                  <a:lnTo>
                    <a:pt x="5036" y="2107"/>
                  </a:lnTo>
                  <a:lnTo>
                    <a:pt x="5046" y="2105"/>
                  </a:lnTo>
                  <a:lnTo>
                    <a:pt x="5056" y="2101"/>
                  </a:lnTo>
                  <a:lnTo>
                    <a:pt x="5067" y="2096"/>
                  </a:lnTo>
                  <a:close/>
                  <a:moveTo>
                    <a:pt x="6294" y="1444"/>
                  </a:moveTo>
                  <a:lnTo>
                    <a:pt x="6304" y="1439"/>
                  </a:lnTo>
                  <a:lnTo>
                    <a:pt x="6312" y="1432"/>
                  </a:lnTo>
                  <a:lnTo>
                    <a:pt x="6321" y="1425"/>
                  </a:lnTo>
                  <a:lnTo>
                    <a:pt x="6327" y="1417"/>
                  </a:lnTo>
                  <a:lnTo>
                    <a:pt x="6334" y="1408"/>
                  </a:lnTo>
                  <a:lnTo>
                    <a:pt x="6338" y="1399"/>
                  </a:lnTo>
                  <a:lnTo>
                    <a:pt x="6343" y="1389"/>
                  </a:lnTo>
                  <a:lnTo>
                    <a:pt x="6346" y="1380"/>
                  </a:lnTo>
                  <a:lnTo>
                    <a:pt x="6350" y="1369"/>
                  </a:lnTo>
                  <a:lnTo>
                    <a:pt x="6351" y="1359"/>
                  </a:lnTo>
                  <a:lnTo>
                    <a:pt x="6352" y="1349"/>
                  </a:lnTo>
                  <a:lnTo>
                    <a:pt x="6351" y="1338"/>
                  </a:lnTo>
                  <a:lnTo>
                    <a:pt x="6350" y="1328"/>
                  </a:lnTo>
                  <a:lnTo>
                    <a:pt x="6347" y="1316"/>
                  </a:lnTo>
                  <a:lnTo>
                    <a:pt x="6344" y="1306"/>
                  </a:lnTo>
                  <a:lnTo>
                    <a:pt x="6338" y="1296"/>
                  </a:lnTo>
                  <a:lnTo>
                    <a:pt x="6333" y="1287"/>
                  </a:lnTo>
                  <a:lnTo>
                    <a:pt x="6326" y="1278"/>
                  </a:lnTo>
                  <a:lnTo>
                    <a:pt x="6319" y="1270"/>
                  </a:lnTo>
                  <a:lnTo>
                    <a:pt x="6312" y="1262"/>
                  </a:lnTo>
                  <a:lnTo>
                    <a:pt x="6303" y="1257"/>
                  </a:lnTo>
                  <a:lnTo>
                    <a:pt x="6294" y="1251"/>
                  </a:lnTo>
                  <a:lnTo>
                    <a:pt x="6285" y="1247"/>
                  </a:lnTo>
                  <a:lnTo>
                    <a:pt x="6275" y="1243"/>
                  </a:lnTo>
                  <a:lnTo>
                    <a:pt x="6264" y="1240"/>
                  </a:lnTo>
                  <a:lnTo>
                    <a:pt x="6253" y="1239"/>
                  </a:lnTo>
                  <a:lnTo>
                    <a:pt x="6243" y="1238"/>
                  </a:lnTo>
                  <a:lnTo>
                    <a:pt x="6233" y="1239"/>
                  </a:lnTo>
                  <a:lnTo>
                    <a:pt x="6222" y="1240"/>
                  </a:lnTo>
                  <a:lnTo>
                    <a:pt x="6212" y="1242"/>
                  </a:lnTo>
                  <a:lnTo>
                    <a:pt x="6201" y="1246"/>
                  </a:lnTo>
                  <a:lnTo>
                    <a:pt x="6191" y="1251"/>
                  </a:lnTo>
                  <a:lnTo>
                    <a:pt x="6182" y="1257"/>
                  </a:lnTo>
                  <a:lnTo>
                    <a:pt x="6173" y="1264"/>
                  </a:lnTo>
                  <a:lnTo>
                    <a:pt x="6165" y="1270"/>
                  </a:lnTo>
                  <a:lnTo>
                    <a:pt x="6157" y="1278"/>
                  </a:lnTo>
                  <a:lnTo>
                    <a:pt x="6151" y="1287"/>
                  </a:lnTo>
                  <a:lnTo>
                    <a:pt x="6146" y="1296"/>
                  </a:lnTo>
                  <a:lnTo>
                    <a:pt x="6141" y="1306"/>
                  </a:lnTo>
                  <a:lnTo>
                    <a:pt x="6138" y="1315"/>
                  </a:lnTo>
                  <a:lnTo>
                    <a:pt x="6134" y="1325"/>
                  </a:lnTo>
                  <a:lnTo>
                    <a:pt x="6133" y="1337"/>
                  </a:lnTo>
                  <a:lnTo>
                    <a:pt x="6132" y="1347"/>
                  </a:lnTo>
                  <a:lnTo>
                    <a:pt x="6133" y="1358"/>
                  </a:lnTo>
                  <a:lnTo>
                    <a:pt x="6134" y="1368"/>
                  </a:lnTo>
                  <a:lnTo>
                    <a:pt x="6137" y="1378"/>
                  </a:lnTo>
                  <a:lnTo>
                    <a:pt x="6141" y="1389"/>
                  </a:lnTo>
                  <a:lnTo>
                    <a:pt x="6146" y="1399"/>
                  </a:lnTo>
                  <a:lnTo>
                    <a:pt x="6151" y="1408"/>
                  </a:lnTo>
                  <a:lnTo>
                    <a:pt x="6158" y="1417"/>
                  </a:lnTo>
                  <a:lnTo>
                    <a:pt x="6165" y="1425"/>
                  </a:lnTo>
                  <a:lnTo>
                    <a:pt x="6173" y="1433"/>
                  </a:lnTo>
                  <a:lnTo>
                    <a:pt x="6182" y="1439"/>
                  </a:lnTo>
                  <a:lnTo>
                    <a:pt x="6191" y="1444"/>
                  </a:lnTo>
                  <a:lnTo>
                    <a:pt x="6201" y="1449"/>
                  </a:lnTo>
                  <a:lnTo>
                    <a:pt x="6211" y="1452"/>
                  </a:lnTo>
                  <a:lnTo>
                    <a:pt x="6221" y="1455"/>
                  </a:lnTo>
                  <a:lnTo>
                    <a:pt x="6231" y="1457"/>
                  </a:lnTo>
                  <a:lnTo>
                    <a:pt x="6241" y="1458"/>
                  </a:lnTo>
                  <a:lnTo>
                    <a:pt x="6252" y="1457"/>
                  </a:lnTo>
                  <a:lnTo>
                    <a:pt x="6262" y="1455"/>
                  </a:lnTo>
                  <a:lnTo>
                    <a:pt x="6273" y="1453"/>
                  </a:lnTo>
                  <a:lnTo>
                    <a:pt x="6284" y="1449"/>
                  </a:lnTo>
                  <a:lnTo>
                    <a:pt x="6294" y="1444"/>
                  </a:lnTo>
                  <a:close/>
                  <a:moveTo>
                    <a:pt x="812" y="5933"/>
                  </a:moveTo>
                  <a:lnTo>
                    <a:pt x="822" y="5926"/>
                  </a:lnTo>
                  <a:lnTo>
                    <a:pt x="830" y="5921"/>
                  </a:lnTo>
                  <a:lnTo>
                    <a:pt x="839" y="5913"/>
                  </a:lnTo>
                  <a:lnTo>
                    <a:pt x="845" y="5905"/>
                  </a:lnTo>
                  <a:lnTo>
                    <a:pt x="852" y="5896"/>
                  </a:lnTo>
                  <a:lnTo>
                    <a:pt x="857" y="5887"/>
                  </a:lnTo>
                  <a:lnTo>
                    <a:pt x="861" y="5878"/>
                  </a:lnTo>
                  <a:lnTo>
                    <a:pt x="866" y="5868"/>
                  </a:lnTo>
                  <a:lnTo>
                    <a:pt x="868" y="5858"/>
                  </a:lnTo>
                  <a:lnTo>
                    <a:pt x="869" y="5848"/>
                  </a:lnTo>
                  <a:lnTo>
                    <a:pt x="870" y="5836"/>
                  </a:lnTo>
                  <a:lnTo>
                    <a:pt x="869" y="5826"/>
                  </a:lnTo>
                  <a:lnTo>
                    <a:pt x="868" y="5815"/>
                  </a:lnTo>
                  <a:lnTo>
                    <a:pt x="866" y="5805"/>
                  </a:lnTo>
                  <a:lnTo>
                    <a:pt x="862" y="5795"/>
                  </a:lnTo>
                  <a:lnTo>
                    <a:pt x="857" y="5784"/>
                  </a:lnTo>
                  <a:lnTo>
                    <a:pt x="851" y="5775"/>
                  </a:lnTo>
                  <a:lnTo>
                    <a:pt x="844" y="5766"/>
                  </a:lnTo>
                  <a:lnTo>
                    <a:pt x="838" y="5758"/>
                  </a:lnTo>
                  <a:lnTo>
                    <a:pt x="830" y="5751"/>
                  </a:lnTo>
                  <a:lnTo>
                    <a:pt x="821" y="5744"/>
                  </a:lnTo>
                  <a:lnTo>
                    <a:pt x="812" y="5739"/>
                  </a:lnTo>
                  <a:lnTo>
                    <a:pt x="803" y="5734"/>
                  </a:lnTo>
                  <a:lnTo>
                    <a:pt x="793" y="5731"/>
                  </a:lnTo>
                  <a:lnTo>
                    <a:pt x="783" y="5729"/>
                  </a:lnTo>
                  <a:lnTo>
                    <a:pt x="771" y="5727"/>
                  </a:lnTo>
                  <a:lnTo>
                    <a:pt x="761" y="5727"/>
                  </a:lnTo>
                  <a:lnTo>
                    <a:pt x="751" y="5727"/>
                  </a:lnTo>
                  <a:lnTo>
                    <a:pt x="740" y="5728"/>
                  </a:lnTo>
                  <a:lnTo>
                    <a:pt x="730" y="5731"/>
                  </a:lnTo>
                  <a:lnTo>
                    <a:pt x="719" y="5734"/>
                  </a:lnTo>
                  <a:lnTo>
                    <a:pt x="709" y="5739"/>
                  </a:lnTo>
                  <a:lnTo>
                    <a:pt x="700" y="5744"/>
                  </a:lnTo>
                  <a:lnTo>
                    <a:pt x="691" y="5751"/>
                  </a:lnTo>
                  <a:lnTo>
                    <a:pt x="683" y="5759"/>
                  </a:lnTo>
                  <a:lnTo>
                    <a:pt x="675" y="5767"/>
                  </a:lnTo>
                  <a:lnTo>
                    <a:pt x="669" y="5775"/>
                  </a:lnTo>
                  <a:lnTo>
                    <a:pt x="664" y="5784"/>
                  </a:lnTo>
                  <a:lnTo>
                    <a:pt x="659" y="5794"/>
                  </a:lnTo>
                  <a:lnTo>
                    <a:pt x="656" y="5804"/>
                  </a:lnTo>
                  <a:lnTo>
                    <a:pt x="654" y="5814"/>
                  </a:lnTo>
                  <a:lnTo>
                    <a:pt x="652" y="5824"/>
                  </a:lnTo>
                  <a:lnTo>
                    <a:pt x="652" y="5834"/>
                  </a:lnTo>
                  <a:lnTo>
                    <a:pt x="652" y="5845"/>
                  </a:lnTo>
                  <a:lnTo>
                    <a:pt x="653" y="5856"/>
                  </a:lnTo>
                  <a:lnTo>
                    <a:pt x="655" y="5867"/>
                  </a:lnTo>
                  <a:lnTo>
                    <a:pt x="659" y="5877"/>
                  </a:lnTo>
                  <a:lnTo>
                    <a:pt x="664" y="5887"/>
                  </a:lnTo>
                  <a:lnTo>
                    <a:pt x="669" y="5897"/>
                  </a:lnTo>
                  <a:lnTo>
                    <a:pt x="676" y="5906"/>
                  </a:lnTo>
                  <a:lnTo>
                    <a:pt x="683" y="5914"/>
                  </a:lnTo>
                  <a:lnTo>
                    <a:pt x="692" y="5921"/>
                  </a:lnTo>
                  <a:lnTo>
                    <a:pt x="700" y="5927"/>
                  </a:lnTo>
                  <a:lnTo>
                    <a:pt x="709" y="5932"/>
                  </a:lnTo>
                  <a:lnTo>
                    <a:pt x="719" y="5936"/>
                  </a:lnTo>
                  <a:lnTo>
                    <a:pt x="729" y="5941"/>
                  </a:lnTo>
                  <a:lnTo>
                    <a:pt x="739" y="5943"/>
                  </a:lnTo>
                  <a:lnTo>
                    <a:pt x="749" y="5944"/>
                  </a:lnTo>
                  <a:lnTo>
                    <a:pt x="759" y="5945"/>
                  </a:lnTo>
                  <a:lnTo>
                    <a:pt x="770" y="5945"/>
                  </a:lnTo>
                  <a:lnTo>
                    <a:pt x="780" y="5943"/>
                  </a:lnTo>
                  <a:lnTo>
                    <a:pt x="792" y="5941"/>
                  </a:lnTo>
                  <a:lnTo>
                    <a:pt x="802" y="5937"/>
                  </a:lnTo>
                  <a:lnTo>
                    <a:pt x="812" y="5933"/>
                  </a:lnTo>
                  <a:close/>
                  <a:moveTo>
                    <a:pt x="2038" y="5281"/>
                  </a:moveTo>
                  <a:lnTo>
                    <a:pt x="2048" y="5274"/>
                  </a:lnTo>
                  <a:lnTo>
                    <a:pt x="2057" y="5269"/>
                  </a:lnTo>
                  <a:lnTo>
                    <a:pt x="2065" y="5261"/>
                  </a:lnTo>
                  <a:lnTo>
                    <a:pt x="2072" y="5253"/>
                  </a:lnTo>
                  <a:lnTo>
                    <a:pt x="2078" y="5244"/>
                  </a:lnTo>
                  <a:lnTo>
                    <a:pt x="2084" y="5235"/>
                  </a:lnTo>
                  <a:lnTo>
                    <a:pt x="2088" y="5226"/>
                  </a:lnTo>
                  <a:lnTo>
                    <a:pt x="2092" y="5216"/>
                  </a:lnTo>
                  <a:lnTo>
                    <a:pt x="2094" y="5206"/>
                  </a:lnTo>
                  <a:lnTo>
                    <a:pt x="2096" y="5196"/>
                  </a:lnTo>
                  <a:lnTo>
                    <a:pt x="2096" y="5185"/>
                  </a:lnTo>
                  <a:lnTo>
                    <a:pt x="2096" y="5174"/>
                  </a:lnTo>
                  <a:lnTo>
                    <a:pt x="2095" y="5163"/>
                  </a:lnTo>
                  <a:lnTo>
                    <a:pt x="2092" y="5153"/>
                  </a:lnTo>
                  <a:lnTo>
                    <a:pt x="2088" y="5143"/>
                  </a:lnTo>
                  <a:lnTo>
                    <a:pt x="2084" y="5133"/>
                  </a:lnTo>
                  <a:lnTo>
                    <a:pt x="2078" y="5123"/>
                  </a:lnTo>
                  <a:lnTo>
                    <a:pt x="2072" y="5114"/>
                  </a:lnTo>
                  <a:lnTo>
                    <a:pt x="2064" y="5106"/>
                  </a:lnTo>
                  <a:lnTo>
                    <a:pt x="2056" y="5099"/>
                  </a:lnTo>
                  <a:lnTo>
                    <a:pt x="2048" y="5092"/>
                  </a:lnTo>
                  <a:lnTo>
                    <a:pt x="2038" y="5087"/>
                  </a:lnTo>
                  <a:lnTo>
                    <a:pt x="2029" y="5082"/>
                  </a:lnTo>
                  <a:lnTo>
                    <a:pt x="2019" y="5079"/>
                  </a:lnTo>
                  <a:lnTo>
                    <a:pt x="2009" y="5077"/>
                  </a:lnTo>
                  <a:lnTo>
                    <a:pt x="1999" y="5075"/>
                  </a:lnTo>
                  <a:lnTo>
                    <a:pt x="1988" y="5075"/>
                  </a:lnTo>
                  <a:lnTo>
                    <a:pt x="1977" y="5075"/>
                  </a:lnTo>
                  <a:lnTo>
                    <a:pt x="1966" y="5076"/>
                  </a:lnTo>
                  <a:lnTo>
                    <a:pt x="1956" y="5079"/>
                  </a:lnTo>
                  <a:lnTo>
                    <a:pt x="1946" y="5082"/>
                  </a:lnTo>
                  <a:lnTo>
                    <a:pt x="1936" y="5087"/>
                  </a:lnTo>
                  <a:lnTo>
                    <a:pt x="1926" y="5092"/>
                  </a:lnTo>
                  <a:lnTo>
                    <a:pt x="1917" y="5099"/>
                  </a:lnTo>
                  <a:lnTo>
                    <a:pt x="1909" y="5107"/>
                  </a:lnTo>
                  <a:lnTo>
                    <a:pt x="1902" y="5115"/>
                  </a:lnTo>
                  <a:lnTo>
                    <a:pt x="1896" y="5123"/>
                  </a:lnTo>
                  <a:lnTo>
                    <a:pt x="1890" y="5132"/>
                  </a:lnTo>
                  <a:lnTo>
                    <a:pt x="1886" y="5142"/>
                  </a:lnTo>
                  <a:lnTo>
                    <a:pt x="1882" y="5152"/>
                  </a:lnTo>
                  <a:lnTo>
                    <a:pt x="1880" y="5162"/>
                  </a:lnTo>
                  <a:lnTo>
                    <a:pt x="1878" y="5172"/>
                  </a:lnTo>
                  <a:lnTo>
                    <a:pt x="1878" y="5182"/>
                  </a:lnTo>
                  <a:lnTo>
                    <a:pt x="1878" y="5193"/>
                  </a:lnTo>
                  <a:lnTo>
                    <a:pt x="1880" y="5204"/>
                  </a:lnTo>
                  <a:lnTo>
                    <a:pt x="1882" y="5215"/>
                  </a:lnTo>
                  <a:lnTo>
                    <a:pt x="1886" y="5225"/>
                  </a:lnTo>
                  <a:lnTo>
                    <a:pt x="1890" y="5235"/>
                  </a:lnTo>
                  <a:lnTo>
                    <a:pt x="1896" y="5245"/>
                  </a:lnTo>
                  <a:lnTo>
                    <a:pt x="1902" y="5254"/>
                  </a:lnTo>
                  <a:lnTo>
                    <a:pt x="1910" y="5262"/>
                  </a:lnTo>
                  <a:lnTo>
                    <a:pt x="1918" y="5269"/>
                  </a:lnTo>
                  <a:lnTo>
                    <a:pt x="1927" y="5275"/>
                  </a:lnTo>
                  <a:lnTo>
                    <a:pt x="1936" y="5280"/>
                  </a:lnTo>
                  <a:lnTo>
                    <a:pt x="1945" y="5284"/>
                  </a:lnTo>
                  <a:lnTo>
                    <a:pt x="1955" y="5289"/>
                  </a:lnTo>
                  <a:lnTo>
                    <a:pt x="1965" y="5291"/>
                  </a:lnTo>
                  <a:lnTo>
                    <a:pt x="1975" y="5292"/>
                  </a:lnTo>
                  <a:lnTo>
                    <a:pt x="1986" y="5293"/>
                  </a:lnTo>
                  <a:lnTo>
                    <a:pt x="1997" y="5293"/>
                  </a:lnTo>
                  <a:lnTo>
                    <a:pt x="2008" y="5291"/>
                  </a:lnTo>
                  <a:lnTo>
                    <a:pt x="2018" y="5289"/>
                  </a:lnTo>
                  <a:lnTo>
                    <a:pt x="2028" y="5286"/>
                  </a:lnTo>
                  <a:lnTo>
                    <a:pt x="2038" y="5281"/>
                  </a:lnTo>
                  <a:close/>
                  <a:moveTo>
                    <a:pt x="3265" y="4629"/>
                  </a:moveTo>
                  <a:lnTo>
                    <a:pt x="3274" y="4622"/>
                  </a:lnTo>
                  <a:lnTo>
                    <a:pt x="3283" y="4617"/>
                  </a:lnTo>
                  <a:lnTo>
                    <a:pt x="3291" y="4609"/>
                  </a:lnTo>
                  <a:lnTo>
                    <a:pt x="3299" y="4601"/>
                  </a:lnTo>
                  <a:lnTo>
                    <a:pt x="3304" y="4592"/>
                  </a:lnTo>
                  <a:lnTo>
                    <a:pt x="3310" y="4583"/>
                  </a:lnTo>
                  <a:lnTo>
                    <a:pt x="3315" y="4574"/>
                  </a:lnTo>
                  <a:lnTo>
                    <a:pt x="3318" y="4564"/>
                  </a:lnTo>
                  <a:lnTo>
                    <a:pt x="3321" y="4554"/>
                  </a:lnTo>
                  <a:lnTo>
                    <a:pt x="3322" y="4544"/>
                  </a:lnTo>
                  <a:lnTo>
                    <a:pt x="3324" y="4533"/>
                  </a:lnTo>
                  <a:lnTo>
                    <a:pt x="3322" y="4522"/>
                  </a:lnTo>
                  <a:lnTo>
                    <a:pt x="3321" y="4511"/>
                  </a:lnTo>
                  <a:lnTo>
                    <a:pt x="3319" y="4501"/>
                  </a:lnTo>
                  <a:lnTo>
                    <a:pt x="3315" y="4491"/>
                  </a:lnTo>
                  <a:lnTo>
                    <a:pt x="3310" y="4481"/>
                  </a:lnTo>
                  <a:lnTo>
                    <a:pt x="3304" y="4471"/>
                  </a:lnTo>
                  <a:lnTo>
                    <a:pt x="3298" y="4462"/>
                  </a:lnTo>
                  <a:lnTo>
                    <a:pt x="3291" y="4454"/>
                  </a:lnTo>
                  <a:lnTo>
                    <a:pt x="3283" y="4447"/>
                  </a:lnTo>
                  <a:lnTo>
                    <a:pt x="3274" y="4440"/>
                  </a:lnTo>
                  <a:lnTo>
                    <a:pt x="3265" y="4435"/>
                  </a:lnTo>
                  <a:lnTo>
                    <a:pt x="3255" y="4430"/>
                  </a:lnTo>
                  <a:lnTo>
                    <a:pt x="3246" y="4427"/>
                  </a:lnTo>
                  <a:lnTo>
                    <a:pt x="3235" y="4425"/>
                  </a:lnTo>
                  <a:lnTo>
                    <a:pt x="3225" y="4423"/>
                  </a:lnTo>
                  <a:lnTo>
                    <a:pt x="3215" y="4423"/>
                  </a:lnTo>
                  <a:lnTo>
                    <a:pt x="3204" y="4423"/>
                  </a:lnTo>
                  <a:lnTo>
                    <a:pt x="3194" y="4424"/>
                  </a:lnTo>
                  <a:lnTo>
                    <a:pt x="3182" y="4427"/>
                  </a:lnTo>
                  <a:lnTo>
                    <a:pt x="3172" y="4430"/>
                  </a:lnTo>
                  <a:lnTo>
                    <a:pt x="3162" y="4435"/>
                  </a:lnTo>
                  <a:lnTo>
                    <a:pt x="3153" y="4440"/>
                  </a:lnTo>
                  <a:lnTo>
                    <a:pt x="3144" y="4447"/>
                  </a:lnTo>
                  <a:lnTo>
                    <a:pt x="3136" y="4455"/>
                  </a:lnTo>
                  <a:lnTo>
                    <a:pt x="3129" y="4463"/>
                  </a:lnTo>
                  <a:lnTo>
                    <a:pt x="3123" y="4471"/>
                  </a:lnTo>
                  <a:lnTo>
                    <a:pt x="3117" y="4480"/>
                  </a:lnTo>
                  <a:lnTo>
                    <a:pt x="3113" y="4490"/>
                  </a:lnTo>
                  <a:lnTo>
                    <a:pt x="3109" y="4500"/>
                  </a:lnTo>
                  <a:lnTo>
                    <a:pt x="3106" y="4510"/>
                  </a:lnTo>
                  <a:lnTo>
                    <a:pt x="3105" y="4520"/>
                  </a:lnTo>
                  <a:lnTo>
                    <a:pt x="3104" y="4530"/>
                  </a:lnTo>
                  <a:lnTo>
                    <a:pt x="3105" y="4541"/>
                  </a:lnTo>
                  <a:lnTo>
                    <a:pt x="3106" y="4552"/>
                  </a:lnTo>
                  <a:lnTo>
                    <a:pt x="3108" y="4563"/>
                  </a:lnTo>
                  <a:lnTo>
                    <a:pt x="3112" y="4573"/>
                  </a:lnTo>
                  <a:lnTo>
                    <a:pt x="3117" y="4583"/>
                  </a:lnTo>
                  <a:lnTo>
                    <a:pt x="3123" y="4593"/>
                  </a:lnTo>
                  <a:lnTo>
                    <a:pt x="3130" y="4602"/>
                  </a:lnTo>
                  <a:lnTo>
                    <a:pt x="3136" y="4610"/>
                  </a:lnTo>
                  <a:lnTo>
                    <a:pt x="3144" y="4617"/>
                  </a:lnTo>
                  <a:lnTo>
                    <a:pt x="3153" y="4623"/>
                  </a:lnTo>
                  <a:lnTo>
                    <a:pt x="3162" y="4628"/>
                  </a:lnTo>
                  <a:lnTo>
                    <a:pt x="3172" y="4632"/>
                  </a:lnTo>
                  <a:lnTo>
                    <a:pt x="3181" y="4637"/>
                  </a:lnTo>
                  <a:lnTo>
                    <a:pt x="3191" y="4639"/>
                  </a:lnTo>
                  <a:lnTo>
                    <a:pt x="3202" y="4640"/>
                  </a:lnTo>
                  <a:lnTo>
                    <a:pt x="3213" y="4641"/>
                  </a:lnTo>
                  <a:lnTo>
                    <a:pt x="3224" y="4641"/>
                  </a:lnTo>
                  <a:lnTo>
                    <a:pt x="3234" y="4639"/>
                  </a:lnTo>
                  <a:lnTo>
                    <a:pt x="3244" y="4637"/>
                  </a:lnTo>
                  <a:lnTo>
                    <a:pt x="3255" y="4634"/>
                  </a:lnTo>
                  <a:lnTo>
                    <a:pt x="3265" y="4629"/>
                  </a:lnTo>
                  <a:close/>
                  <a:moveTo>
                    <a:pt x="4491" y="3977"/>
                  </a:moveTo>
                  <a:lnTo>
                    <a:pt x="4501" y="3970"/>
                  </a:lnTo>
                  <a:lnTo>
                    <a:pt x="4510" y="3965"/>
                  </a:lnTo>
                  <a:lnTo>
                    <a:pt x="4518" y="3957"/>
                  </a:lnTo>
                  <a:lnTo>
                    <a:pt x="4525" y="3949"/>
                  </a:lnTo>
                  <a:lnTo>
                    <a:pt x="4532" y="3940"/>
                  </a:lnTo>
                  <a:lnTo>
                    <a:pt x="4537" y="3931"/>
                  </a:lnTo>
                  <a:lnTo>
                    <a:pt x="4542" y="3922"/>
                  </a:lnTo>
                  <a:lnTo>
                    <a:pt x="4545" y="3912"/>
                  </a:lnTo>
                  <a:lnTo>
                    <a:pt x="4547" y="3902"/>
                  </a:lnTo>
                  <a:lnTo>
                    <a:pt x="4549" y="3892"/>
                  </a:lnTo>
                  <a:lnTo>
                    <a:pt x="4550" y="3881"/>
                  </a:lnTo>
                  <a:lnTo>
                    <a:pt x="4550" y="3870"/>
                  </a:lnTo>
                  <a:lnTo>
                    <a:pt x="4547" y="3859"/>
                  </a:lnTo>
                  <a:lnTo>
                    <a:pt x="4545" y="3849"/>
                  </a:lnTo>
                  <a:lnTo>
                    <a:pt x="4542" y="3839"/>
                  </a:lnTo>
                  <a:lnTo>
                    <a:pt x="4537" y="3829"/>
                  </a:lnTo>
                  <a:lnTo>
                    <a:pt x="4531" y="3819"/>
                  </a:lnTo>
                  <a:lnTo>
                    <a:pt x="4525" y="3810"/>
                  </a:lnTo>
                  <a:lnTo>
                    <a:pt x="4517" y="3802"/>
                  </a:lnTo>
                  <a:lnTo>
                    <a:pt x="4509" y="3795"/>
                  </a:lnTo>
                  <a:lnTo>
                    <a:pt x="4500" y="3789"/>
                  </a:lnTo>
                  <a:lnTo>
                    <a:pt x="4491" y="3783"/>
                  </a:lnTo>
                  <a:lnTo>
                    <a:pt x="4482" y="3778"/>
                  </a:lnTo>
                  <a:lnTo>
                    <a:pt x="4472" y="3775"/>
                  </a:lnTo>
                  <a:lnTo>
                    <a:pt x="4462" y="3773"/>
                  </a:lnTo>
                  <a:lnTo>
                    <a:pt x="4452" y="3771"/>
                  </a:lnTo>
                  <a:lnTo>
                    <a:pt x="4441" y="3771"/>
                  </a:lnTo>
                  <a:lnTo>
                    <a:pt x="4431" y="3771"/>
                  </a:lnTo>
                  <a:lnTo>
                    <a:pt x="4420" y="3772"/>
                  </a:lnTo>
                  <a:lnTo>
                    <a:pt x="4410" y="3775"/>
                  </a:lnTo>
                  <a:lnTo>
                    <a:pt x="4399" y="3778"/>
                  </a:lnTo>
                  <a:lnTo>
                    <a:pt x="4389" y="3783"/>
                  </a:lnTo>
                  <a:lnTo>
                    <a:pt x="4379" y="3789"/>
                  </a:lnTo>
                  <a:lnTo>
                    <a:pt x="4370" y="3795"/>
                  </a:lnTo>
                  <a:lnTo>
                    <a:pt x="4362" y="3803"/>
                  </a:lnTo>
                  <a:lnTo>
                    <a:pt x="4356" y="3811"/>
                  </a:lnTo>
                  <a:lnTo>
                    <a:pt x="4349" y="3819"/>
                  </a:lnTo>
                  <a:lnTo>
                    <a:pt x="4343" y="3828"/>
                  </a:lnTo>
                  <a:lnTo>
                    <a:pt x="4339" y="3838"/>
                  </a:lnTo>
                  <a:lnTo>
                    <a:pt x="4336" y="3848"/>
                  </a:lnTo>
                  <a:lnTo>
                    <a:pt x="4333" y="3858"/>
                  </a:lnTo>
                  <a:lnTo>
                    <a:pt x="4331" y="3868"/>
                  </a:lnTo>
                  <a:lnTo>
                    <a:pt x="4331" y="3878"/>
                  </a:lnTo>
                  <a:lnTo>
                    <a:pt x="4331" y="3890"/>
                  </a:lnTo>
                  <a:lnTo>
                    <a:pt x="4332" y="3900"/>
                  </a:lnTo>
                  <a:lnTo>
                    <a:pt x="4336" y="3911"/>
                  </a:lnTo>
                  <a:lnTo>
                    <a:pt x="4339" y="3921"/>
                  </a:lnTo>
                  <a:lnTo>
                    <a:pt x="4343" y="3931"/>
                  </a:lnTo>
                  <a:lnTo>
                    <a:pt x="4349" y="3941"/>
                  </a:lnTo>
                  <a:lnTo>
                    <a:pt x="4356" y="3950"/>
                  </a:lnTo>
                  <a:lnTo>
                    <a:pt x="4364" y="3958"/>
                  </a:lnTo>
                  <a:lnTo>
                    <a:pt x="4371" y="3965"/>
                  </a:lnTo>
                  <a:lnTo>
                    <a:pt x="4379" y="3971"/>
                  </a:lnTo>
                  <a:lnTo>
                    <a:pt x="4388" y="3976"/>
                  </a:lnTo>
                  <a:lnTo>
                    <a:pt x="4398" y="3980"/>
                  </a:lnTo>
                  <a:lnTo>
                    <a:pt x="4408" y="3985"/>
                  </a:lnTo>
                  <a:lnTo>
                    <a:pt x="4419" y="3987"/>
                  </a:lnTo>
                  <a:lnTo>
                    <a:pt x="4429" y="3988"/>
                  </a:lnTo>
                  <a:lnTo>
                    <a:pt x="4440" y="3989"/>
                  </a:lnTo>
                  <a:lnTo>
                    <a:pt x="4450" y="3989"/>
                  </a:lnTo>
                  <a:lnTo>
                    <a:pt x="4460" y="3987"/>
                  </a:lnTo>
                  <a:lnTo>
                    <a:pt x="4471" y="3985"/>
                  </a:lnTo>
                  <a:lnTo>
                    <a:pt x="4481" y="3982"/>
                  </a:lnTo>
                  <a:lnTo>
                    <a:pt x="4491" y="3977"/>
                  </a:lnTo>
                  <a:close/>
                  <a:moveTo>
                    <a:pt x="5719" y="3325"/>
                  </a:moveTo>
                  <a:lnTo>
                    <a:pt x="5728" y="3318"/>
                  </a:lnTo>
                  <a:lnTo>
                    <a:pt x="5737" y="3313"/>
                  </a:lnTo>
                  <a:lnTo>
                    <a:pt x="5744" y="3305"/>
                  </a:lnTo>
                  <a:lnTo>
                    <a:pt x="5752" y="3297"/>
                  </a:lnTo>
                  <a:lnTo>
                    <a:pt x="5758" y="3288"/>
                  </a:lnTo>
                  <a:lnTo>
                    <a:pt x="5763" y="3279"/>
                  </a:lnTo>
                  <a:lnTo>
                    <a:pt x="5768" y="3270"/>
                  </a:lnTo>
                  <a:lnTo>
                    <a:pt x="5771" y="3260"/>
                  </a:lnTo>
                  <a:lnTo>
                    <a:pt x="5774" y="3250"/>
                  </a:lnTo>
                  <a:lnTo>
                    <a:pt x="5776" y="3240"/>
                  </a:lnTo>
                  <a:lnTo>
                    <a:pt x="5776" y="3229"/>
                  </a:lnTo>
                  <a:lnTo>
                    <a:pt x="5776" y="3218"/>
                  </a:lnTo>
                  <a:lnTo>
                    <a:pt x="5775" y="3207"/>
                  </a:lnTo>
                  <a:lnTo>
                    <a:pt x="5771" y="3197"/>
                  </a:lnTo>
                  <a:lnTo>
                    <a:pt x="5768" y="3187"/>
                  </a:lnTo>
                  <a:lnTo>
                    <a:pt x="5763" y="3177"/>
                  </a:lnTo>
                  <a:lnTo>
                    <a:pt x="5758" y="3167"/>
                  </a:lnTo>
                  <a:lnTo>
                    <a:pt x="5751" y="3158"/>
                  </a:lnTo>
                  <a:lnTo>
                    <a:pt x="5744" y="3150"/>
                  </a:lnTo>
                  <a:lnTo>
                    <a:pt x="5735" y="3143"/>
                  </a:lnTo>
                  <a:lnTo>
                    <a:pt x="5728" y="3137"/>
                  </a:lnTo>
                  <a:lnTo>
                    <a:pt x="5719" y="3131"/>
                  </a:lnTo>
                  <a:lnTo>
                    <a:pt x="5709" y="3126"/>
                  </a:lnTo>
                  <a:lnTo>
                    <a:pt x="5698" y="3123"/>
                  </a:lnTo>
                  <a:lnTo>
                    <a:pt x="5688" y="3121"/>
                  </a:lnTo>
                  <a:lnTo>
                    <a:pt x="5678" y="3119"/>
                  </a:lnTo>
                  <a:lnTo>
                    <a:pt x="5668" y="3119"/>
                  </a:lnTo>
                  <a:lnTo>
                    <a:pt x="5657" y="3119"/>
                  </a:lnTo>
                  <a:lnTo>
                    <a:pt x="5647" y="3120"/>
                  </a:lnTo>
                  <a:lnTo>
                    <a:pt x="5636" y="3123"/>
                  </a:lnTo>
                  <a:lnTo>
                    <a:pt x="5626" y="3126"/>
                  </a:lnTo>
                  <a:lnTo>
                    <a:pt x="5616" y="3131"/>
                  </a:lnTo>
                  <a:lnTo>
                    <a:pt x="5605" y="3137"/>
                  </a:lnTo>
                  <a:lnTo>
                    <a:pt x="5598" y="3143"/>
                  </a:lnTo>
                  <a:lnTo>
                    <a:pt x="5589" y="3151"/>
                  </a:lnTo>
                  <a:lnTo>
                    <a:pt x="5582" y="3159"/>
                  </a:lnTo>
                  <a:lnTo>
                    <a:pt x="5575" y="3167"/>
                  </a:lnTo>
                  <a:lnTo>
                    <a:pt x="5571" y="3176"/>
                  </a:lnTo>
                  <a:lnTo>
                    <a:pt x="5566" y="3186"/>
                  </a:lnTo>
                  <a:lnTo>
                    <a:pt x="5562" y="3196"/>
                  </a:lnTo>
                  <a:lnTo>
                    <a:pt x="5559" y="3206"/>
                  </a:lnTo>
                  <a:lnTo>
                    <a:pt x="5558" y="3216"/>
                  </a:lnTo>
                  <a:lnTo>
                    <a:pt x="5557" y="3226"/>
                  </a:lnTo>
                  <a:lnTo>
                    <a:pt x="5557" y="3238"/>
                  </a:lnTo>
                  <a:lnTo>
                    <a:pt x="5559" y="3248"/>
                  </a:lnTo>
                  <a:lnTo>
                    <a:pt x="5562" y="3259"/>
                  </a:lnTo>
                  <a:lnTo>
                    <a:pt x="5565" y="3269"/>
                  </a:lnTo>
                  <a:lnTo>
                    <a:pt x="5571" y="3279"/>
                  </a:lnTo>
                  <a:lnTo>
                    <a:pt x="5576" y="3289"/>
                  </a:lnTo>
                  <a:lnTo>
                    <a:pt x="5583" y="3298"/>
                  </a:lnTo>
                  <a:lnTo>
                    <a:pt x="5590" y="3306"/>
                  </a:lnTo>
                  <a:lnTo>
                    <a:pt x="5598" y="3313"/>
                  </a:lnTo>
                  <a:lnTo>
                    <a:pt x="5607" y="3319"/>
                  </a:lnTo>
                  <a:lnTo>
                    <a:pt x="5616" y="3324"/>
                  </a:lnTo>
                  <a:lnTo>
                    <a:pt x="5625" y="3328"/>
                  </a:lnTo>
                  <a:lnTo>
                    <a:pt x="5635" y="3333"/>
                  </a:lnTo>
                  <a:lnTo>
                    <a:pt x="5645" y="3335"/>
                  </a:lnTo>
                  <a:lnTo>
                    <a:pt x="5656" y="3336"/>
                  </a:lnTo>
                  <a:lnTo>
                    <a:pt x="5666" y="3337"/>
                  </a:lnTo>
                  <a:lnTo>
                    <a:pt x="5676" y="3337"/>
                  </a:lnTo>
                  <a:lnTo>
                    <a:pt x="5687" y="3335"/>
                  </a:lnTo>
                  <a:lnTo>
                    <a:pt x="5697" y="3333"/>
                  </a:lnTo>
                  <a:lnTo>
                    <a:pt x="5709" y="3330"/>
                  </a:lnTo>
                  <a:lnTo>
                    <a:pt x="5719" y="3325"/>
                  </a:lnTo>
                  <a:close/>
                  <a:moveTo>
                    <a:pt x="6945" y="2673"/>
                  </a:moveTo>
                  <a:lnTo>
                    <a:pt x="6955" y="2666"/>
                  </a:lnTo>
                  <a:lnTo>
                    <a:pt x="6963" y="2661"/>
                  </a:lnTo>
                  <a:lnTo>
                    <a:pt x="6972" y="2653"/>
                  </a:lnTo>
                  <a:lnTo>
                    <a:pt x="6978" y="2645"/>
                  </a:lnTo>
                  <a:lnTo>
                    <a:pt x="6985" y="2636"/>
                  </a:lnTo>
                  <a:lnTo>
                    <a:pt x="6990" y="2627"/>
                  </a:lnTo>
                  <a:lnTo>
                    <a:pt x="6994" y="2618"/>
                  </a:lnTo>
                  <a:lnTo>
                    <a:pt x="6999" y="2608"/>
                  </a:lnTo>
                  <a:lnTo>
                    <a:pt x="7001" y="2598"/>
                  </a:lnTo>
                  <a:lnTo>
                    <a:pt x="7002" y="2588"/>
                  </a:lnTo>
                  <a:lnTo>
                    <a:pt x="7003" y="2577"/>
                  </a:lnTo>
                  <a:lnTo>
                    <a:pt x="7002" y="2566"/>
                  </a:lnTo>
                  <a:lnTo>
                    <a:pt x="7001" y="2555"/>
                  </a:lnTo>
                  <a:lnTo>
                    <a:pt x="6999" y="2545"/>
                  </a:lnTo>
                  <a:lnTo>
                    <a:pt x="6995" y="2535"/>
                  </a:lnTo>
                  <a:lnTo>
                    <a:pt x="6990" y="2525"/>
                  </a:lnTo>
                  <a:lnTo>
                    <a:pt x="6984" y="2515"/>
                  </a:lnTo>
                  <a:lnTo>
                    <a:pt x="6977" y="2506"/>
                  </a:lnTo>
                  <a:lnTo>
                    <a:pt x="6971" y="2498"/>
                  </a:lnTo>
                  <a:lnTo>
                    <a:pt x="6963" y="2491"/>
                  </a:lnTo>
                  <a:lnTo>
                    <a:pt x="6954" y="2485"/>
                  </a:lnTo>
                  <a:lnTo>
                    <a:pt x="6945" y="2479"/>
                  </a:lnTo>
                  <a:lnTo>
                    <a:pt x="6936" y="2474"/>
                  </a:lnTo>
                  <a:lnTo>
                    <a:pt x="6926" y="2471"/>
                  </a:lnTo>
                  <a:lnTo>
                    <a:pt x="6916" y="2469"/>
                  </a:lnTo>
                  <a:lnTo>
                    <a:pt x="6904" y="2467"/>
                  </a:lnTo>
                  <a:lnTo>
                    <a:pt x="6894" y="2467"/>
                  </a:lnTo>
                  <a:lnTo>
                    <a:pt x="6884" y="2467"/>
                  </a:lnTo>
                  <a:lnTo>
                    <a:pt x="6873" y="2468"/>
                  </a:lnTo>
                  <a:lnTo>
                    <a:pt x="6863" y="2471"/>
                  </a:lnTo>
                  <a:lnTo>
                    <a:pt x="6852" y="2474"/>
                  </a:lnTo>
                  <a:lnTo>
                    <a:pt x="6842" y="2479"/>
                  </a:lnTo>
                  <a:lnTo>
                    <a:pt x="6833" y="2485"/>
                  </a:lnTo>
                  <a:lnTo>
                    <a:pt x="6824" y="2491"/>
                  </a:lnTo>
                  <a:lnTo>
                    <a:pt x="6816" y="2499"/>
                  </a:lnTo>
                  <a:lnTo>
                    <a:pt x="6808" y="2507"/>
                  </a:lnTo>
                  <a:lnTo>
                    <a:pt x="6802" y="2515"/>
                  </a:lnTo>
                  <a:lnTo>
                    <a:pt x="6797" y="2524"/>
                  </a:lnTo>
                  <a:lnTo>
                    <a:pt x="6792" y="2534"/>
                  </a:lnTo>
                  <a:lnTo>
                    <a:pt x="6789" y="2544"/>
                  </a:lnTo>
                  <a:lnTo>
                    <a:pt x="6786" y="2554"/>
                  </a:lnTo>
                  <a:lnTo>
                    <a:pt x="6785" y="2564"/>
                  </a:lnTo>
                  <a:lnTo>
                    <a:pt x="6783" y="2574"/>
                  </a:lnTo>
                  <a:lnTo>
                    <a:pt x="6785" y="2586"/>
                  </a:lnTo>
                  <a:lnTo>
                    <a:pt x="6786" y="2596"/>
                  </a:lnTo>
                  <a:lnTo>
                    <a:pt x="6788" y="2607"/>
                  </a:lnTo>
                  <a:lnTo>
                    <a:pt x="6792" y="2617"/>
                  </a:lnTo>
                  <a:lnTo>
                    <a:pt x="6797" y="2627"/>
                  </a:lnTo>
                  <a:lnTo>
                    <a:pt x="6802" y="2637"/>
                  </a:lnTo>
                  <a:lnTo>
                    <a:pt x="6809" y="2646"/>
                  </a:lnTo>
                  <a:lnTo>
                    <a:pt x="6816" y="2654"/>
                  </a:lnTo>
                  <a:lnTo>
                    <a:pt x="6825" y="2661"/>
                  </a:lnTo>
                  <a:lnTo>
                    <a:pt x="6833" y="2667"/>
                  </a:lnTo>
                  <a:lnTo>
                    <a:pt x="6842" y="2672"/>
                  </a:lnTo>
                  <a:lnTo>
                    <a:pt x="6852" y="2676"/>
                  </a:lnTo>
                  <a:lnTo>
                    <a:pt x="6862" y="2681"/>
                  </a:lnTo>
                  <a:lnTo>
                    <a:pt x="6872" y="2683"/>
                  </a:lnTo>
                  <a:lnTo>
                    <a:pt x="6882" y="2684"/>
                  </a:lnTo>
                  <a:lnTo>
                    <a:pt x="6892" y="2685"/>
                  </a:lnTo>
                  <a:lnTo>
                    <a:pt x="6903" y="2685"/>
                  </a:lnTo>
                  <a:lnTo>
                    <a:pt x="6913" y="2683"/>
                  </a:lnTo>
                  <a:lnTo>
                    <a:pt x="6925" y="2681"/>
                  </a:lnTo>
                  <a:lnTo>
                    <a:pt x="6935" y="2678"/>
                  </a:lnTo>
                  <a:lnTo>
                    <a:pt x="6945" y="2673"/>
                  </a:lnTo>
                  <a:close/>
                  <a:moveTo>
                    <a:pt x="8171" y="2021"/>
                  </a:moveTo>
                  <a:lnTo>
                    <a:pt x="8181" y="2014"/>
                  </a:lnTo>
                  <a:lnTo>
                    <a:pt x="8190" y="2009"/>
                  </a:lnTo>
                  <a:lnTo>
                    <a:pt x="8198" y="2001"/>
                  </a:lnTo>
                  <a:lnTo>
                    <a:pt x="8205" y="1993"/>
                  </a:lnTo>
                  <a:lnTo>
                    <a:pt x="8211" y="1984"/>
                  </a:lnTo>
                  <a:lnTo>
                    <a:pt x="8217" y="1975"/>
                  </a:lnTo>
                  <a:lnTo>
                    <a:pt x="8221" y="1966"/>
                  </a:lnTo>
                  <a:lnTo>
                    <a:pt x="8225" y="1956"/>
                  </a:lnTo>
                  <a:lnTo>
                    <a:pt x="8227" y="1946"/>
                  </a:lnTo>
                  <a:lnTo>
                    <a:pt x="8229" y="1936"/>
                  </a:lnTo>
                  <a:lnTo>
                    <a:pt x="8229" y="1925"/>
                  </a:lnTo>
                  <a:lnTo>
                    <a:pt x="8229" y="1914"/>
                  </a:lnTo>
                  <a:lnTo>
                    <a:pt x="8228" y="1903"/>
                  </a:lnTo>
                  <a:lnTo>
                    <a:pt x="8225" y="1893"/>
                  </a:lnTo>
                  <a:lnTo>
                    <a:pt x="8221" y="1883"/>
                  </a:lnTo>
                  <a:lnTo>
                    <a:pt x="8217" y="1873"/>
                  </a:lnTo>
                  <a:lnTo>
                    <a:pt x="8211" y="1863"/>
                  </a:lnTo>
                  <a:lnTo>
                    <a:pt x="8205" y="1854"/>
                  </a:lnTo>
                  <a:lnTo>
                    <a:pt x="8197" y="1846"/>
                  </a:lnTo>
                  <a:lnTo>
                    <a:pt x="8189" y="1839"/>
                  </a:lnTo>
                  <a:lnTo>
                    <a:pt x="8181" y="1833"/>
                  </a:lnTo>
                  <a:lnTo>
                    <a:pt x="8171" y="1827"/>
                  </a:lnTo>
                  <a:lnTo>
                    <a:pt x="8162" y="1822"/>
                  </a:lnTo>
                  <a:lnTo>
                    <a:pt x="8152" y="1819"/>
                  </a:lnTo>
                  <a:lnTo>
                    <a:pt x="8142" y="1817"/>
                  </a:lnTo>
                  <a:lnTo>
                    <a:pt x="8132" y="1815"/>
                  </a:lnTo>
                  <a:lnTo>
                    <a:pt x="8121" y="1815"/>
                  </a:lnTo>
                  <a:lnTo>
                    <a:pt x="8110" y="1815"/>
                  </a:lnTo>
                  <a:lnTo>
                    <a:pt x="8099" y="1816"/>
                  </a:lnTo>
                  <a:lnTo>
                    <a:pt x="8089" y="1819"/>
                  </a:lnTo>
                  <a:lnTo>
                    <a:pt x="8079" y="1822"/>
                  </a:lnTo>
                  <a:lnTo>
                    <a:pt x="8069" y="1827"/>
                  </a:lnTo>
                  <a:lnTo>
                    <a:pt x="8059" y="1833"/>
                  </a:lnTo>
                  <a:lnTo>
                    <a:pt x="8050" y="1839"/>
                  </a:lnTo>
                  <a:lnTo>
                    <a:pt x="8042" y="1847"/>
                  </a:lnTo>
                  <a:lnTo>
                    <a:pt x="8035" y="1855"/>
                  </a:lnTo>
                  <a:lnTo>
                    <a:pt x="8029" y="1863"/>
                  </a:lnTo>
                  <a:lnTo>
                    <a:pt x="8023" y="1872"/>
                  </a:lnTo>
                  <a:lnTo>
                    <a:pt x="8019" y="1882"/>
                  </a:lnTo>
                  <a:lnTo>
                    <a:pt x="8015" y="1892"/>
                  </a:lnTo>
                  <a:lnTo>
                    <a:pt x="8013" y="1902"/>
                  </a:lnTo>
                  <a:lnTo>
                    <a:pt x="8011" y="1912"/>
                  </a:lnTo>
                  <a:lnTo>
                    <a:pt x="8011" y="1922"/>
                  </a:lnTo>
                  <a:lnTo>
                    <a:pt x="8011" y="1934"/>
                  </a:lnTo>
                  <a:lnTo>
                    <a:pt x="8013" y="1944"/>
                  </a:lnTo>
                  <a:lnTo>
                    <a:pt x="8015" y="1955"/>
                  </a:lnTo>
                  <a:lnTo>
                    <a:pt x="8019" y="1965"/>
                  </a:lnTo>
                  <a:lnTo>
                    <a:pt x="8023" y="1975"/>
                  </a:lnTo>
                  <a:lnTo>
                    <a:pt x="8029" y="1985"/>
                  </a:lnTo>
                  <a:lnTo>
                    <a:pt x="8035" y="1994"/>
                  </a:lnTo>
                  <a:lnTo>
                    <a:pt x="8043" y="2002"/>
                  </a:lnTo>
                  <a:lnTo>
                    <a:pt x="8051" y="2009"/>
                  </a:lnTo>
                  <a:lnTo>
                    <a:pt x="8060" y="2015"/>
                  </a:lnTo>
                  <a:lnTo>
                    <a:pt x="8069" y="2020"/>
                  </a:lnTo>
                  <a:lnTo>
                    <a:pt x="8078" y="2024"/>
                  </a:lnTo>
                  <a:lnTo>
                    <a:pt x="8088" y="2029"/>
                  </a:lnTo>
                  <a:lnTo>
                    <a:pt x="8098" y="2031"/>
                  </a:lnTo>
                  <a:lnTo>
                    <a:pt x="8108" y="2032"/>
                  </a:lnTo>
                  <a:lnTo>
                    <a:pt x="8119" y="2033"/>
                  </a:lnTo>
                  <a:lnTo>
                    <a:pt x="8129" y="2033"/>
                  </a:lnTo>
                  <a:lnTo>
                    <a:pt x="8141" y="2031"/>
                  </a:lnTo>
                  <a:lnTo>
                    <a:pt x="8151" y="2029"/>
                  </a:lnTo>
                  <a:lnTo>
                    <a:pt x="8161" y="2026"/>
                  </a:lnTo>
                  <a:lnTo>
                    <a:pt x="8171" y="2021"/>
                  </a:lnTo>
                  <a:close/>
                  <a:moveTo>
                    <a:pt x="9398" y="1369"/>
                  </a:moveTo>
                  <a:lnTo>
                    <a:pt x="9407" y="1362"/>
                  </a:lnTo>
                  <a:lnTo>
                    <a:pt x="9416" y="1357"/>
                  </a:lnTo>
                  <a:lnTo>
                    <a:pt x="9424" y="1349"/>
                  </a:lnTo>
                  <a:lnTo>
                    <a:pt x="9432" y="1341"/>
                  </a:lnTo>
                  <a:lnTo>
                    <a:pt x="9437" y="1332"/>
                  </a:lnTo>
                  <a:lnTo>
                    <a:pt x="9443" y="1323"/>
                  </a:lnTo>
                  <a:lnTo>
                    <a:pt x="9448" y="1314"/>
                  </a:lnTo>
                  <a:lnTo>
                    <a:pt x="9451" y="1304"/>
                  </a:lnTo>
                  <a:lnTo>
                    <a:pt x="9454" y="1294"/>
                  </a:lnTo>
                  <a:lnTo>
                    <a:pt x="9455" y="1284"/>
                  </a:lnTo>
                  <a:lnTo>
                    <a:pt x="9456" y="1273"/>
                  </a:lnTo>
                  <a:lnTo>
                    <a:pt x="9455" y="1262"/>
                  </a:lnTo>
                  <a:lnTo>
                    <a:pt x="9454" y="1251"/>
                  </a:lnTo>
                  <a:lnTo>
                    <a:pt x="9452" y="1241"/>
                  </a:lnTo>
                  <a:lnTo>
                    <a:pt x="9448" y="1231"/>
                  </a:lnTo>
                  <a:lnTo>
                    <a:pt x="9443" y="1221"/>
                  </a:lnTo>
                  <a:lnTo>
                    <a:pt x="9437" y="1211"/>
                  </a:lnTo>
                  <a:lnTo>
                    <a:pt x="9431" y="1202"/>
                  </a:lnTo>
                  <a:lnTo>
                    <a:pt x="9424" y="1194"/>
                  </a:lnTo>
                  <a:lnTo>
                    <a:pt x="9416" y="1187"/>
                  </a:lnTo>
                  <a:lnTo>
                    <a:pt x="9407" y="1181"/>
                  </a:lnTo>
                  <a:lnTo>
                    <a:pt x="9398" y="1175"/>
                  </a:lnTo>
                  <a:lnTo>
                    <a:pt x="9388" y="1170"/>
                  </a:lnTo>
                  <a:lnTo>
                    <a:pt x="9379" y="1167"/>
                  </a:lnTo>
                  <a:lnTo>
                    <a:pt x="9368" y="1165"/>
                  </a:lnTo>
                  <a:lnTo>
                    <a:pt x="9358" y="1163"/>
                  </a:lnTo>
                  <a:lnTo>
                    <a:pt x="9348" y="1163"/>
                  </a:lnTo>
                  <a:lnTo>
                    <a:pt x="9337" y="1163"/>
                  </a:lnTo>
                  <a:lnTo>
                    <a:pt x="9326" y="1164"/>
                  </a:lnTo>
                  <a:lnTo>
                    <a:pt x="9315" y="1167"/>
                  </a:lnTo>
                  <a:lnTo>
                    <a:pt x="9305" y="1170"/>
                  </a:lnTo>
                  <a:lnTo>
                    <a:pt x="9295" y="1175"/>
                  </a:lnTo>
                  <a:lnTo>
                    <a:pt x="9286" y="1181"/>
                  </a:lnTo>
                  <a:lnTo>
                    <a:pt x="9277" y="1187"/>
                  </a:lnTo>
                  <a:lnTo>
                    <a:pt x="9269" y="1195"/>
                  </a:lnTo>
                  <a:lnTo>
                    <a:pt x="9261" y="1203"/>
                  </a:lnTo>
                  <a:lnTo>
                    <a:pt x="9256" y="1211"/>
                  </a:lnTo>
                  <a:lnTo>
                    <a:pt x="9250" y="1220"/>
                  </a:lnTo>
                  <a:lnTo>
                    <a:pt x="9246" y="1230"/>
                  </a:lnTo>
                  <a:lnTo>
                    <a:pt x="9242" y="1240"/>
                  </a:lnTo>
                  <a:lnTo>
                    <a:pt x="9239" y="1250"/>
                  </a:lnTo>
                  <a:lnTo>
                    <a:pt x="9238" y="1260"/>
                  </a:lnTo>
                  <a:lnTo>
                    <a:pt x="9237" y="1270"/>
                  </a:lnTo>
                  <a:lnTo>
                    <a:pt x="9238" y="1282"/>
                  </a:lnTo>
                  <a:lnTo>
                    <a:pt x="9239" y="1292"/>
                  </a:lnTo>
                  <a:lnTo>
                    <a:pt x="9241" y="1303"/>
                  </a:lnTo>
                  <a:lnTo>
                    <a:pt x="9245" y="1313"/>
                  </a:lnTo>
                  <a:lnTo>
                    <a:pt x="9250" y="1323"/>
                  </a:lnTo>
                  <a:lnTo>
                    <a:pt x="9256" y="1333"/>
                  </a:lnTo>
                  <a:lnTo>
                    <a:pt x="9263" y="1342"/>
                  </a:lnTo>
                  <a:lnTo>
                    <a:pt x="9269" y="1350"/>
                  </a:lnTo>
                  <a:lnTo>
                    <a:pt x="9277" y="1357"/>
                  </a:lnTo>
                  <a:lnTo>
                    <a:pt x="9286" y="1363"/>
                  </a:lnTo>
                  <a:lnTo>
                    <a:pt x="9295" y="1368"/>
                  </a:lnTo>
                  <a:lnTo>
                    <a:pt x="9305" y="1374"/>
                  </a:lnTo>
                  <a:lnTo>
                    <a:pt x="9314" y="1377"/>
                  </a:lnTo>
                  <a:lnTo>
                    <a:pt x="9324" y="1379"/>
                  </a:lnTo>
                  <a:lnTo>
                    <a:pt x="9335" y="1380"/>
                  </a:lnTo>
                  <a:lnTo>
                    <a:pt x="9346" y="1381"/>
                  </a:lnTo>
                  <a:lnTo>
                    <a:pt x="9357" y="1381"/>
                  </a:lnTo>
                  <a:lnTo>
                    <a:pt x="9367" y="1379"/>
                  </a:lnTo>
                  <a:lnTo>
                    <a:pt x="9377" y="1377"/>
                  </a:lnTo>
                  <a:lnTo>
                    <a:pt x="9388" y="1374"/>
                  </a:lnTo>
                  <a:lnTo>
                    <a:pt x="9398" y="1369"/>
                  </a:lnTo>
                  <a:close/>
                  <a:moveTo>
                    <a:pt x="1463" y="7161"/>
                  </a:moveTo>
                  <a:lnTo>
                    <a:pt x="1473" y="7155"/>
                  </a:lnTo>
                  <a:lnTo>
                    <a:pt x="1481" y="7148"/>
                  </a:lnTo>
                  <a:lnTo>
                    <a:pt x="1490" y="7140"/>
                  </a:lnTo>
                  <a:lnTo>
                    <a:pt x="1497" y="7133"/>
                  </a:lnTo>
                  <a:lnTo>
                    <a:pt x="1503" y="7125"/>
                  </a:lnTo>
                  <a:lnTo>
                    <a:pt x="1508" y="7116"/>
                  </a:lnTo>
                  <a:lnTo>
                    <a:pt x="1512" y="7106"/>
                  </a:lnTo>
                  <a:lnTo>
                    <a:pt x="1517" y="7096"/>
                  </a:lnTo>
                  <a:lnTo>
                    <a:pt x="1519" y="7085"/>
                  </a:lnTo>
                  <a:lnTo>
                    <a:pt x="1520" y="7075"/>
                  </a:lnTo>
                  <a:lnTo>
                    <a:pt x="1521" y="7065"/>
                  </a:lnTo>
                  <a:lnTo>
                    <a:pt x="1520" y="7054"/>
                  </a:lnTo>
                  <a:lnTo>
                    <a:pt x="1519" y="7044"/>
                  </a:lnTo>
                  <a:lnTo>
                    <a:pt x="1517" y="7033"/>
                  </a:lnTo>
                  <a:lnTo>
                    <a:pt x="1513" y="7023"/>
                  </a:lnTo>
                  <a:lnTo>
                    <a:pt x="1508" y="7013"/>
                  </a:lnTo>
                  <a:lnTo>
                    <a:pt x="1502" y="7002"/>
                  </a:lnTo>
                  <a:lnTo>
                    <a:pt x="1496" y="6993"/>
                  </a:lnTo>
                  <a:lnTo>
                    <a:pt x="1489" y="6986"/>
                  </a:lnTo>
                  <a:lnTo>
                    <a:pt x="1481" y="6979"/>
                  </a:lnTo>
                  <a:lnTo>
                    <a:pt x="1472" y="6972"/>
                  </a:lnTo>
                  <a:lnTo>
                    <a:pt x="1463" y="6967"/>
                  </a:lnTo>
                  <a:lnTo>
                    <a:pt x="1454" y="6962"/>
                  </a:lnTo>
                  <a:lnTo>
                    <a:pt x="1444" y="6959"/>
                  </a:lnTo>
                  <a:lnTo>
                    <a:pt x="1434" y="6956"/>
                  </a:lnTo>
                  <a:lnTo>
                    <a:pt x="1423" y="6955"/>
                  </a:lnTo>
                  <a:lnTo>
                    <a:pt x="1413" y="6954"/>
                  </a:lnTo>
                  <a:lnTo>
                    <a:pt x="1402" y="6954"/>
                  </a:lnTo>
                  <a:lnTo>
                    <a:pt x="1391" y="6956"/>
                  </a:lnTo>
                  <a:lnTo>
                    <a:pt x="1381" y="6959"/>
                  </a:lnTo>
                  <a:lnTo>
                    <a:pt x="1370" y="6962"/>
                  </a:lnTo>
                  <a:lnTo>
                    <a:pt x="1360" y="6967"/>
                  </a:lnTo>
                  <a:lnTo>
                    <a:pt x="1351" y="6973"/>
                  </a:lnTo>
                  <a:lnTo>
                    <a:pt x="1342" y="6979"/>
                  </a:lnTo>
                  <a:lnTo>
                    <a:pt x="1334" y="6987"/>
                  </a:lnTo>
                  <a:lnTo>
                    <a:pt x="1326" y="6995"/>
                  </a:lnTo>
                  <a:lnTo>
                    <a:pt x="1321" y="7004"/>
                  </a:lnTo>
                  <a:lnTo>
                    <a:pt x="1315" y="7013"/>
                  </a:lnTo>
                  <a:lnTo>
                    <a:pt x="1311" y="7022"/>
                  </a:lnTo>
                  <a:lnTo>
                    <a:pt x="1307" y="7032"/>
                  </a:lnTo>
                  <a:lnTo>
                    <a:pt x="1305" y="7042"/>
                  </a:lnTo>
                  <a:lnTo>
                    <a:pt x="1303" y="7052"/>
                  </a:lnTo>
                  <a:lnTo>
                    <a:pt x="1303" y="7063"/>
                  </a:lnTo>
                  <a:lnTo>
                    <a:pt x="1303" y="7073"/>
                  </a:lnTo>
                  <a:lnTo>
                    <a:pt x="1304" y="7084"/>
                  </a:lnTo>
                  <a:lnTo>
                    <a:pt x="1306" y="7094"/>
                  </a:lnTo>
                  <a:lnTo>
                    <a:pt x="1311" y="7105"/>
                  </a:lnTo>
                  <a:lnTo>
                    <a:pt x="1315" y="7115"/>
                  </a:lnTo>
                  <a:lnTo>
                    <a:pt x="1321" y="7125"/>
                  </a:lnTo>
                  <a:lnTo>
                    <a:pt x="1327" y="7134"/>
                  </a:lnTo>
                  <a:lnTo>
                    <a:pt x="1334" y="7142"/>
                  </a:lnTo>
                  <a:lnTo>
                    <a:pt x="1343" y="7148"/>
                  </a:lnTo>
                  <a:lnTo>
                    <a:pt x="1351" y="7155"/>
                  </a:lnTo>
                  <a:lnTo>
                    <a:pt x="1360" y="7161"/>
                  </a:lnTo>
                  <a:lnTo>
                    <a:pt x="1370" y="7165"/>
                  </a:lnTo>
                  <a:lnTo>
                    <a:pt x="1380" y="7169"/>
                  </a:lnTo>
                  <a:lnTo>
                    <a:pt x="1390" y="7171"/>
                  </a:lnTo>
                  <a:lnTo>
                    <a:pt x="1400" y="7173"/>
                  </a:lnTo>
                  <a:lnTo>
                    <a:pt x="1410" y="7173"/>
                  </a:lnTo>
                  <a:lnTo>
                    <a:pt x="1422" y="7173"/>
                  </a:lnTo>
                  <a:lnTo>
                    <a:pt x="1432" y="7172"/>
                  </a:lnTo>
                  <a:lnTo>
                    <a:pt x="1443" y="7169"/>
                  </a:lnTo>
                  <a:lnTo>
                    <a:pt x="1453" y="7165"/>
                  </a:lnTo>
                  <a:lnTo>
                    <a:pt x="1463" y="7161"/>
                  </a:lnTo>
                  <a:close/>
                  <a:moveTo>
                    <a:pt x="2689" y="6509"/>
                  </a:moveTo>
                  <a:lnTo>
                    <a:pt x="2699" y="6503"/>
                  </a:lnTo>
                  <a:lnTo>
                    <a:pt x="2708" y="6496"/>
                  </a:lnTo>
                  <a:lnTo>
                    <a:pt x="2716" y="6488"/>
                  </a:lnTo>
                  <a:lnTo>
                    <a:pt x="2723" y="6481"/>
                  </a:lnTo>
                  <a:lnTo>
                    <a:pt x="2729" y="6473"/>
                  </a:lnTo>
                  <a:lnTo>
                    <a:pt x="2735" y="6464"/>
                  </a:lnTo>
                  <a:lnTo>
                    <a:pt x="2740" y="6454"/>
                  </a:lnTo>
                  <a:lnTo>
                    <a:pt x="2743" y="6444"/>
                  </a:lnTo>
                  <a:lnTo>
                    <a:pt x="2745" y="6434"/>
                  </a:lnTo>
                  <a:lnTo>
                    <a:pt x="2747" y="6423"/>
                  </a:lnTo>
                  <a:lnTo>
                    <a:pt x="2747" y="6412"/>
                  </a:lnTo>
                  <a:lnTo>
                    <a:pt x="2747" y="6402"/>
                  </a:lnTo>
                  <a:lnTo>
                    <a:pt x="2746" y="6392"/>
                  </a:lnTo>
                  <a:lnTo>
                    <a:pt x="2743" y="6381"/>
                  </a:lnTo>
                  <a:lnTo>
                    <a:pt x="2740" y="6371"/>
                  </a:lnTo>
                  <a:lnTo>
                    <a:pt x="2735" y="6361"/>
                  </a:lnTo>
                  <a:lnTo>
                    <a:pt x="2729" y="6350"/>
                  </a:lnTo>
                  <a:lnTo>
                    <a:pt x="2723" y="6341"/>
                  </a:lnTo>
                  <a:lnTo>
                    <a:pt x="2715" y="6334"/>
                  </a:lnTo>
                  <a:lnTo>
                    <a:pt x="2707" y="6327"/>
                  </a:lnTo>
                  <a:lnTo>
                    <a:pt x="2699" y="6320"/>
                  </a:lnTo>
                  <a:lnTo>
                    <a:pt x="2690" y="6315"/>
                  </a:lnTo>
                  <a:lnTo>
                    <a:pt x="2680" y="6310"/>
                  </a:lnTo>
                  <a:lnTo>
                    <a:pt x="2670" y="6307"/>
                  </a:lnTo>
                  <a:lnTo>
                    <a:pt x="2660" y="6304"/>
                  </a:lnTo>
                  <a:lnTo>
                    <a:pt x="2650" y="6303"/>
                  </a:lnTo>
                  <a:lnTo>
                    <a:pt x="2639" y="6302"/>
                  </a:lnTo>
                  <a:lnTo>
                    <a:pt x="2629" y="6302"/>
                  </a:lnTo>
                  <a:lnTo>
                    <a:pt x="2619" y="6304"/>
                  </a:lnTo>
                  <a:lnTo>
                    <a:pt x="2607" y="6307"/>
                  </a:lnTo>
                  <a:lnTo>
                    <a:pt x="2597" y="6310"/>
                  </a:lnTo>
                  <a:lnTo>
                    <a:pt x="2587" y="6315"/>
                  </a:lnTo>
                  <a:lnTo>
                    <a:pt x="2577" y="6321"/>
                  </a:lnTo>
                  <a:lnTo>
                    <a:pt x="2568" y="6327"/>
                  </a:lnTo>
                  <a:lnTo>
                    <a:pt x="2560" y="6335"/>
                  </a:lnTo>
                  <a:lnTo>
                    <a:pt x="2554" y="6343"/>
                  </a:lnTo>
                  <a:lnTo>
                    <a:pt x="2547" y="6352"/>
                  </a:lnTo>
                  <a:lnTo>
                    <a:pt x="2541" y="6361"/>
                  </a:lnTo>
                  <a:lnTo>
                    <a:pt x="2537" y="6370"/>
                  </a:lnTo>
                  <a:lnTo>
                    <a:pt x="2533" y="6380"/>
                  </a:lnTo>
                  <a:lnTo>
                    <a:pt x="2531" y="6390"/>
                  </a:lnTo>
                  <a:lnTo>
                    <a:pt x="2529" y="6400"/>
                  </a:lnTo>
                  <a:lnTo>
                    <a:pt x="2529" y="6411"/>
                  </a:lnTo>
                  <a:lnTo>
                    <a:pt x="2529" y="6421"/>
                  </a:lnTo>
                  <a:lnTo>
                    <a:pt x="2531" y="6432"/>
                  </a:lnTo>
                  <a:lnTo>
                    <a:pt x="2533" y="6442"/>
                  </a:lnTo>
                  <a:lnTo>
                    <a:pt x="2537" y="6453"/>
                  </a:lnTo>
                  <a:lnTo>
                    <a:pt x="2541" y="6463"/>
                  </a:lnTo>
                  <a:lnTo>
                    <a:pt x="2547" y="6473"/>
                  </a:lnTo>
                  <a:lnTo>
                    <a:pt x="2554" y="6482"/>
                  </a:lnTo>
                  <a:lnTo>
                    <a:pt x="2561" y="6490"/>
                  </a:lnTo>
                  <a:lnTo>
                    <a:pt x="2569" y="6496"/>
                  </a:lnTo>
                  <a:lnTo>
                    <a:pt x="2578" y="6503"/>
                  </a:lnTo>
                  <a:lnTo>
                    <a:pt x="2587" y="6509"/>
                  </a:lnTo>
                  <a:lnTo>
                    <a:pt x="2596" y="6513"/>
                  </a:lnTo>
                  <a:lnTo>
                    <a:pt x="2606" y="6517"/>
                  </a:lnTo>
                  <a:lnTo>
                    <a:pt x="2616" y="6519"/>
                  </a:lnTo>
                  <a:lnTo>
                    <a:pt x="2626" y="6521"/>
                  </a:lnTo>
                  <a:lnTo>
                    <a:pt x="2638" y="6521"/>
                  </a:lnTo>
                  <a:lnTo>
                    <a:pt x="2648" y="6521"/>
                  </a:lnTo>
                  <a:lnTo>
                    <a:pt x="2659" y="6520"/>
                  </a:lnTo>
                  <a:lnTo>
                    <a:pt x="2669" y="6517"/>
                  </a:lnTo>
                  <a:lnTo>
                    <a:pt x="2679" y="6513"/>
                  </a:lnTo>
                  <a:lnTo>
                    <a:pt x="2689" y="6509"/>
                  </a:lnTo>
                  <a:close/>
                  <a:moveTo>
                    <a:pt x="3916" y="5857"/>
                  </a:moveTo>
                  <a:lnTo>
                    <a:pt x="3925" y="5851"/>
                  </a:lnTo>
                  <a:lnTo>
                    <a:pt x="3934" y="5844"/>
                  </a:lnTo>
                  <a:lnTo>
                    <a:pt x="3942" y="5836"/>
                  </a:lnTo>
                  <a:lnTo>
                    <a:pt x="3950" y="5829"/>
                  </a:lnTo>
                  <a:lnTo>
                    <a:pt x="3956" y="5821"/>
                  </a:lnTo>
                  <a:lnTo>
                    <a:pt x="3961" y="5812"/>
                  </a:lnTo>
                  <a:lnTo>
                    <a:pt x="3966" y="5802"/>
                  </a:lnTo>
                  <a:lnTo>
                    <a:pt x="3969" y="5792"/>
                  </a:lnTo>
                  <a:lnTo>
                    <a:pt x="3972" y="5782"/>
                  </a:lnTo>
                  <a:lnTo>
                    <a:pt x="3974" y="5771"/>
                  </a:lnTo>
                  <a:lnTo>
                    <a:pt x="3975" y="5761"/>
                  </a:lnTo>
                  <a:lnTo>
                    <a:pt x="3974" y="5750"/>
                  </a:lnTo>
                  <a:lnTo>
                    <a:pt x="3972" y="5740"/>
                  </a:lnTo>
                  <a:lnTo>
                    <a:pt x="3970" y="5729"/>
                  </a:lnTo>
                  <a:lnTo>
                    <a:pt x="3966" y="5719"/>
                  </a:lnTo>
                  <a:lnTo>
                    <a:pt x="3961" y="5709"/>
                  </a:lnTo>
                  <a:lnTo>
                    <a:pt x="3956" y="5698"/>
                  </a:lnTo>
                  <a:lnTo>
                    <a:pt x="3949" y="5689"/>
                  </a:lnTo>
                  <a:lnTo>
                    <a:pt x="3942" y="5682"/>
                  </a:lnTo>
                  <a:lnTo>
                    <a:pt x="3934" y="5675"/>
                  </a:lnTo>
                  <a:lnTo>
                    <a:pt x="3925" y="5668"/>
                  </a:lnTo>
                  <a:lnTo>
                    <a:pt x="3916" y="5663"/>
                  </a:lnTo>
                  <a:lnTo>
                    <a:pt x="3906" y="5658"/>
                  </a:lnTo>
                  <a:lnTo>
                    <a:pt x="3897" y="5655"/>
                  </a:lnTo>
                  <a:lnTo>
                    <a:pt x="3887" y="5652"/>
                  </a:lnTo>
                  <a:lnTo>
                    <a:pt x="3876" y="5651"/>
                  </a:lnTo>
                  <a:lnTo>
                    <a:pt x="3866" y="5650"/>
                  </a:lnTo>
                  <a:lnTo>
                    <a:pt x="3855" y="5650"/>
                  </a:lnTo>
                  <a:lnTo>
                    <a:pt x="3845" y="5652"/>
                  </a:lnTo>
                  <a:lnTo>
                    <a:pt x="3835" y="5655"/>
                  </a:lnTo>
                  <a:lnTo>
                    <a:pt x="3823" y="5658"/>
                  </a:lnTo>
                  <a:lnTo>
                    <a:pt x="3813" y="5663"/>
                  </a:lnTo>
                  <a:lnTo>
                    <a:pt x="3804" y="5669"/>
                  </a:lnTo>
                  <a:lnTo>
                    <a:pt x="3795" y="5675"/>
                  </a:lnTo>
                  <a:lnTo>
                    <a:pt x="3788" y="5683"/>
                  </a:lnTo>
                  <a:lnTo>
                    <a:pt x="3780" y="5691"/>
                  </a:lnTo>
                  <a:lnTo>
                    <a:pt x="3774" y="5700"/>
                  </a:lnTo>
                  <a:lnTo>
                    <a:pt x="3768" y="5709"/>
                  </a:lnTo>
                  <a:lnTo>
                    <a:pt x="3764" y="5718"/>
                  </a:lnTo>
                  <a:lnTo>
                    <a:pt x="3761" y="5728"/>
                  </a:lnTo>
                  <a:lnTo>
                    <a:pt x="3757" y="5738"/>
                  </a:lnTo>
                  <a:lnTo>
                    <a:pt x="3756" y="5748"/>
                  </a:lnTo>
                  <a:lnTo>
                    <a:pt x="3755" y="5759"/>
                  </a:lnTo>
                  <a:lnTo>
                    <a:pt x="3756" y="5769"/>
                  </a:lnTo>
                  <a:lnTo>
                    <a:pt x="3757" y="5780"/>
                  </a:lnTo>
                  <a:lnTo>
                    <a:pt x="3760" y="5790"/>
                  </a:lnTo>
                  <a:lnTo>
                    <a:pt x="3764" y="5801"/>
                  </a:lnTo>
                  <a:lnTo>
                    <a:pt x="3768" y="5811"/>
                  </a:lnTo>
                  <a:lnTo>
                    <a:pt x="3774" y="5821"/>
                  </a:lnTo>
                  <a:lnTo>
                    <a:pt x="3781" y="5830"/>
                  </a:lnTo>
                  <a:lnTo>
                    <a:pt x="3788" y="5838"/>
                  </a:lnTo>
                  <a:lnTo>
                    <a:pt x="3795" y="5844"/>
                  </a:lnTo>
                  <a:lnTo>
                    <a:pt x="3804" y="5851"/>
                  </a:lnTo>
                  <a:lnTo>
                    <a:pt x="3813" y="5857"/>
                  </a:lnTo>
                  <a:lnTo>
                    <a:pt x="3823" y="5861"/>
                  </a:lnTo>
                  <a:lnTo>
                    <a:pt x="3832" y="5865"/>
                  </a:lnTo>
                  <a:lnTo>
                    <a:pt x="3842" y="5867"/>
                  </a:lnTo>
                  <a:lnTo>
                    <a:pt x="3854" y="5869"/>
                  </a:lnTo>
                  <a:lnTo>
                    <a:pt x="3864" y="5869"/>
                  </a:lnTo>
                  <a:lnTo>
                    <a:pt x="3875" y="5869"/>
                  </a:lnTo>
                  <a:lnTo>
                    <a:pt x="3885" y="5868"/>
                  </a:lnTo>
                  <a:lnTo>
                    <a:pt x="3895" y="5865"/>
                  </a:lnTo>
                  <a:lnTo>
                    <a:pt x="3906" y="5861"/>
                  </a:lnTo>
                  <a:lnTo>
                    <a:pt x="3916" y="5857"/>
                  </a:lnTo>
                  <a:close/>
                  <a:moveTo>
                    <a:pt x="5143" y="5205"/>
                  </a:moveTo>
                  <a:lnTo>
                    <a:pt x="5153" y="5199"/>
                  </a:lnTo>
                  <a:lnTo>
                    <a:pt x="5162" y="5192"/>
                  </a:lnTo>
                  <a:lnTo>
                    <a:pt x="5169" y="5185"/>
                  </a:lnTo>
                  <a:lnTo>
                    <a:pt x="5176" y="5177"/>
                  </a:lnTo>
                  <a:lnTo>
                    <a:pt x="5183" y="5169"/>
                  </a:lnTo>
                  <a:lnTo>
                    <a:pt x="5189" y="5160"/>
                  </a:lnTo>
                  <a:lnTo>
                    <a:pt x="5193" y="5150"/>
                  </a:lnTo>
                  <a:lnTo>
                    <a:pt x="5196" y="5140"/>
                  </a:lnTo>
                  <a:lnTo>
                    <a:pt x="5199" y="5130"/>
                  </a:lnTo>
                  <a:lnTo>
                    <a:pt x="5201" y="5119"/>
                  </a:lnTo>
                  <a:lnTo>
                    <a:pt x="5201" y="5109"/>
                  </a:lnTo>
                  <a:lnTo>
                    <a:pt x="5201" y="5098"/>
                  </a:lnTo>
                  <a:lnTo>
                    <a:pt x="5199" y="5088"/>
                  </a:lnTo>
                  <a:lnTo>
                    <a:pt x="5196" y="5077"/>
                  </a:lnTo>
                  <a:lnTo>
                    <a:pt x="5193" y="5067"/>
                  </a:lnTo>
                  <a:lnTo>
                    <a:pt x="5189" y="5057"/>
                  </a:lnTo>
                  <a:lnTo>
                    <a:pt x="5182" y="5046"/>
                  </a:lnTo>
                  <a:lnTo>
                    <a:pt x="5176" y="5037"/>
                  </a:lnTo>
                  <a:lnTo>
                    <a:pt x="5168" y="5030"/>
                  </a:lnTo>
                  <a:lnTo>
                    <a:pt x="5160" y="5023"/>
                  </a:lnTo>
                  <a:lnTo>
                    <a:pt x="5152" y="5016"/>
                  </a:lnTo>
                  <a:lnTo>
                    <a:pt x="5143" y="5011"/>
                  </a:lnTo>
                  <a:lnTo>
                    <a:pt x="5134" y="5006"/>
                  </a:lnTo>
                  <a:lnTo>
                    <a:pt x="5124" y="5003"/>
                  </a:lnTo>
                  <a:lnTo>
                    <a:pt x="5113" y="5000"/>
                  </a:lnTo>
                  <a:lnTo>
                    <a:pt x="5103" y="4999"/>
                  </a:lnTo>
                  <a:lnTo>
                    <a:pt x="5092" y="4998"/>
                  </a:lnTo>
                  <a:lnTo>
                    <a:pt x="5082" y="4998"/>
                  </a:lnTo>
                  <a:lnTo>
                    <a:pt x="5071" y="5000"/>
                  </a:lnTo>
                  <a:lnTo>
                    <a:pt x="5061" y="5003"/>
                  </a:lnTo>
                  <a:lnTo>
                    <a:pt x="5051" y="5006"/>
                  </a:lnTo>
                  <a:lnTo>
                    <a:pt x="5041" y="5011"/>
                  </a:lnTo>
                  <a:lnTo>
                    <a:pt x="5030" y="5017"/>
                  </a:lnTo>
                  <a:lnTo>
                    <a:pt x="5022" y="5023"/>
                  </a:lnTo>
                  <a:lnTo>
                    <a:pt x="5014" y="5031"/>
                  </a:lnTo>
                  <a:lnTo>
                    <a:pt x="5007" y="5039"/>
                  </a:lnTo>
                  <a:lnTo>
                    <a:pt x="5000" y="5048"/>
                  </a:lnTo>
                  <a:lnTo>
                    <a:pt x="4995" y="5057"/>
                  </a:lnTo>
                  <a:lnTo>
                    <a:pt x="4990" y="5066"/>
                  </a:lnTo>
                  <a:lnTo>
                    <a:pt x="4987" y="5076"/>
                  </a:lnTo>
                  <a:lnTo>
                    <a:pt x="4985" y="5086"/>
                  </a:lnTo>
                  <a:lnTo>
                    <a:pt x="4982" y="5096"/>
                  </a:lnTo>
                  <a:lnTo>
                    <a:pt x="4982" y="5107"/>
                  </a:lnTo>
                  <a:lnTo>
                    <a:pt x="4982" y="5117"/>
                  </a:lnTo>
                  <a:lnTo>
                    <a:pt x="4983" y="5128"/>
                  </a:lnTo>
                  <a:lnTo>
                    <a:pt x="4987" y="5138"/>
                  </a:lnTo>
                  <a:lnTo>
                    <a:pt x="4990" y="5149"/>
                  </a:lnTo>
                  <a:lnTo>
                    <a:pt x="4995" y="5159"/>
                  </a:lnTo>
                  <a:lnTo>
                    <a:pt x="5000" y="5169"/>
                  </a:lnTo>
                  <a:lnTo>
                    <a:pt x="5007" y="5178"/>
                  </a:lnTo>
                  <a:lnTo>
                    <a:pt x="5015" y="5186"/>
                  </a:lnTo>
                  <a:lnTo>
                    <a:pt x="5023" y="5192"/>
                  </a:lnTo>
                  <a:lnTo>
                    <a:pt x="5030" y="5199"/>
                  </a:lnTo>
                  <a:lnTo>
                    <a:pt x="5039" y="5205"/>
                  </a:lnTo>
                  <a:lnTo>
                    <a:pt x="5050" y="5209"/>
                  </a:lnTo>
                  <a:lnTo>
                    <a:pt x="5060" y="5213"/>
                  </a:lnTo>
                  <a:lnTo>
                    <a:pt x="5070" y="5215"/>
                  </a:lnTo>
                  <a:lnTo>
                    <a:pt x="5080" y="5217"/>
                  </a:lnTo>
                  <a:lnTo>
                    <a:pt x="5091" y="5217"/>
                  </a:lnTo>
                  <a:lnTo>
                    <a:pt x="5101" y="5217"/>
                  </a:lnTo>
                  <a:lnTo>
                    <a:pt x="5111" y="5216"/>
                  </a:lnTo>
                  <a:lnTo>
                    <a:pt x="5122" y="5213"/>
                  </a:lnTo>
                  <a:lnTo>
                    <a:pt x="5132" y="5209"/>
                  </a:lnTo>
                  <a:lnTo>
                    <a:pt x="5143" y="5205"/>
                  </a:lnTo>
                  <a:close/>
                  <a:moveTo>
                    <a:pt x="6370" y="4553"/>
                  </a:moveTo>
                  <a:lnTo>
                    <a:pt x="6379" y="4547"/>
                  </a:lnTo>
                  <a:lnTo>
                    <a:pt x="6388" y="4540"/>
                  </a:lnTo>
                  <a:lnTo>
                    <a:pt x="6396" y="4533"/>
                  </a:lnTo>
                  <a:lnTo>
                    <a:pt x="6403" y="4525"/>
                  </a:lnTo>
                  <a:lnTo>
                    <a:pt x="6409" y="4517"/>
                  </a:lnTo>
                  <a:lnTo>
                    <a:pt x="6415" y="4508"/>
                  </a:lnTo>
                  <a:lnTo>
                    <a:pt x="6419" y="4498"/>
                  </a:lnTo>
                  <a:lnTo>
                    <a:pt x="6423" y="4488"/>
                  </a:lnTo>
                  <a:lnTo>
                    <a:pt x="6425" y="4478"/>
                  </a:lnTo>
                  <a:lnTo>
                    <a:pt x="6427" y="4467"/>
                  </a:lnTo>
                  <a:lnTo>
                    <a:pt x="6427" y="4457"/>
                  </a:lnTo>
                  <a:lnTo>
                    <a:pt x="6427" y="4446"/>
                  </a:lnTo>
                  <a:lnTo>
                    <a:pt x="6426" y="4436"/>
                  </a:lnTo>
                  <a:lnTo>
                    <a:pt x="6424" y="4425"/>
                  </a:lnTo>
                  <a:lnTo>
                    <a:pt x="6419" y="4415"/>
                  </a:lnTo>
                  <a:lnTo>
                    <a:pt x="6415" y="4405"/>
                  </a:lnTo>
                  <a:lnTo>
                    <a:pt x="6409" y="4394"/>
                  </a:lnTo>
                  <a:lnTo>
                    <a:pt x="6402" y="4386"/>
                  </a:lnTo>
                  <a:lnTo>
                    <a:pt x="6396" y="4378"/>
                  </a:lnTo>
                  <a:lnTo>
                    <a:pt x="6387" y="4371"/>
                  </a:lnTo>
                  <a:lnTo>
                    <a:pt x="6379" y="4364"/>
                  </a:lnTo>
                  <a:lnTo>
                    <a:pt x="6370" y="4359"/>
                  </a:lnTo>
                  <a:lnTo>
                    <a:pt x="6360" y="4354"/>
                  </a:lnTo>
                  <a:lnTo>
                    <a:pt x="6350" y="4351"/>
                  </a:lnTo>
                  <a:lnTo>
                    <a:pt x="6340" y="4348"/>
                  </a:lnTo>
                  <a:lnTo>
                    <a:pt x="6329" y="4347"/>
                  </a:lnTo>
                  <a:lnTo>
                    <a:pt x="6319" y="4346"/>
                  </a:lnTo>
                  <a:lnTo>
                    <a:pt x="6308" y="4346"/>
                  </a:lnTo>
                  <a:lnTo>
                    <a:pt x="6298" y="4348"/>
                  </a:lnTo>
                  <a:lnTo>
                    <a:pt x="6287" y="4351"/>
                  </a:lnTo>
                  <a:lnTo>
                    <a:pt x="6277" y="4354"/>
                  </a:lnTo>
                  <a:lnTo>
                    <a:pt x="6267" y="4359"/>
                  </a:lnTo>
                  <a:lnTo>
                    <a:pt x="6257" y="4365"/>
                  </a:lnTo>
                  <a:lnTo>
                    <a:pt x="6249" y="4371"/>
                  </a:lnTo>
                  <a:lnTo>
                    <a:pt x="6240" y="4379"/>
                  </a:lnTo>
                  <a:lnTo>
                    <a:pt x="6233" y="4387"/>
                  </a:lnTo>
                  <a:lnTo>
                    <a:pt x="6226" y="4396"/>
                  </a:lnTo>
                  <a:lnTo>
                    <a:pt x="6222" y="4405"/>
                  </a:lnTo>
                  <a:lnTo>
                    <a:pt x="6217" y="4414"/>
                  </a:lnTo>
                  <a:lnTo>
                    <a:pt x="6213" y="4424"/>
                  </a:lnTo>
                  <a:lnTo>
                    <a:pt x="6211" y="4434"/>
                  </a:lnTo>
                  <a:lnTo>
                    <a:pt x="6210" y="4444"/>
                  </a:lnTo>
                  <a:lnTo>
                    <a:pt x="6208" y="4455"/>
                  </a:lnTo>
                  <a:lnTo>
                    <a:pt x="6208" y="4465"/>
                  </a:lnTo>
                  <a:lnTo>
                    <a:pt x="6211" y="4476"/>
                  </a:lnTo>
                  <a:lnTo>
                    <a:pt x="6213" y="4487"/>
                  </a:lnTo>
                  <a:lnTo>
                    <a:pt x="6216" y="4497"/>
                  </a:lnTo>
                  <a:lnTo>
                    <a:pt x="6222" y="4507"/>
                  </a:lnTo>
                  <a:lnTo>
                    <a:pt x="6227" y="4517"/>
                  </a:lnTo>
                  <a:lnTo>
                    <a:pt x="6234" y="4526"/>
                  </a:lnTo>
                  <a:lnTo>
                    <a:pt x="6241" y="4534"/>
                  </a:lnTo>
                  <a:lnTo>
                    <a:pt x="6249" y="4540"/>
                  </a:lnTo>
                  <a:lnTo>
                    <a:pt x="6258" y="4547"/>
                  </a:lnTo>
                  <a:lnTo>
                    <a:pt x="6267" y="4553"/>
                  </a:lnTo>
                  <a:lnTo>
                    <a:pt x="6276" y="4557"/>
                  </a:lnTo>
                  <a:lnTo>
                    <a:pt x="6286" y="4561"/>
                  </a:lnTo>
                  <a:lnTo>
                    <a:pt x="6296" y="4563"/>
                  </a:lnTo>
                  <a:lnTo>
                    <a:pt x="6307" y="4565"/>
                  </a:lnTo>
                  <a:lnTo>
                    <a:pt x="6317" y="4565"/>
                  </a:lnTo>
                  <a:lnTo>
                    <a:pt x="6327" y="4565"/>
                  </a:lnTo>
                  <a:lnTo>
                    <a:pt x="6338" y="4564"/>
                  </a:lnTo>
                  <a:lnTo>
                    <a:pt x="6349" y="4561"/>
                  </a:lnTo>
                  <a:lnTo>
                    <a:pt x="6360" y="4557"/>
                  </a:lnTo>
                  <a:lnTo>
                    <a:pt x="6370" y="4553"/>
                  </a:lnTo>
                  <a:close/>
                  <a:moveTo>
                    <a:pt x="7596" y="3901"/>
                  </a:moveTo>
                  <a:lnTo>
                    <a:pt x="7606" y="3895"/>
                  </a:lnTo>
                  <a:lnTo>
                    <a:pt x="7614" y="3888"/>
                  </a:lnTo>
                  <a:lnTo>
                    <a:pt x="7623" y="3881"/>
                  </a:lnTo>
                  <a:lnTo>
                    <a:pt x="7630" y="3873"/>
                  </a:lnTo>
                  <a:lnTo>
                    <a:pt x="7636" y="3865"/>
                  </a:lnTo>
                  <a:lnTo>
                    <a:pt x="7641" y="3856"/>
                  </a:lnTo>
                  <a:lnTo>
                    <a:pt x="7645" y="3846"/>
                  </a:lnTo>
                  <a:lnTo>
                    <a:pt x="7650" y="3836"/>
                  </a:lnTo>
                  <a:lnTo>
                    <a:pt x="7652" y="3826"/>
                  </a:lnTo>
                  <a:lnTo>
                    <a:pt x="7653" y="3815"/>
                  </a:lnTo>
                  <a:lnTo>
                    <a:pt x="7654" y="3805"/>
                  </a:lnTo>
                  <a:lnTo>
                    <a:pt x="7653" y="3794"/>
                  </a:lnTo>
                  <a:lnTo>
                    <a:pt x="7652" y="3784"/>
                  </a:lnTo>
                  <a:lnTo>
                    <a:pt x="7650" y="3773"/>
                  </a:lnTo>
                  <a:lnTo>
                    <a:pt x="7646" y="3763"/>
                  </a:lnTo>
                  <a:lnTo>
                    <a:pt x="7641" y="3753"/>
                  </a:lnTo>
                  <a:lnTo>
                    <a:pt x="7635" y="3742"/>
                  </a:lnTo>
                  <a:lnTo>
                    <a:pt x="7628" y="3734"/>
                  </a:lnTo>
                  <a:lnTo>
                    <a:pt x="7622" y="3726"/>
                  </a:lnTo>
                  <a:lnTo>
                    <a:pt x="7614" y="3719"/>
                  </a:lnTo>
                  <a:lnTo>
                    <a:pt x="7605" y="3712"/>
                  </a:lnTo>
                  <a:lnTo>
                    <a:pt x="7596" y="3707"/>
                  </a:lnTo>
                  <a:lnTo>
                    <a:pt x="7587" y="3702"/>
                  </a:lnTo>
                  <a:lnTo>
                    <a:pt x="7577" y="3699"/>
                  </a:lnTo>
                  <a:lnTo>
                    <a:pt x="7567" y="3696"/>
                  </a:lnTo>
                  <a:lnTo>
                    <a:pt x="7556" y="3695"/>
                  </a:lnTo>
                  <a:lnTo>
                    <a:pt x="7546" y="3694"/>
                  </a:lnTo>
                  <a:lnTo>
                    <a:pt x="7535" y="3694"/>
                  </a:lnTo>
                  <a:lnTo>
                    <a:pt x="7524" y="3696"/>
                  </a:lnTo>
                  <a:lnTo>
                    <a:pt x="7514" y="3699"/>
                  </a:lnTo>
                  <a:lnTo>
                    <a:pt x="7503" y="3702"/>
                  </a:lnTo>
                  <a:lnTo>
                    <a:pt x="7493" y="3707"/>
                  </a:lnTo>
                  <a:lnTo>
                    <a:pt x="7484" y="3713"/>
                  </a:lnTo>
                  <a:lnTo>
                    <a:pt x="7475" y="3719"/>
                  </a:lnTo>
                  <a:lnTo>
                    <a:pt x="7467" y="3727"/>
                  </a:lnTo>
                  <a:lnTo>
                    <a:pt x="7459" y="3735"/>
                  </a:lnTo>
                  <a:lnTo>
                    <a:pt x="7454" y="3744"/>
                  </a:lnTo>
                  <a:lnTo>
                    <a:pt x="7448" y="3753"/>
                  </a:lnTo>
                  <a:lnTo>
                    <a:pt x="7444" y="3762"/>
                  </a:lnTo>
                  <a:lnTo>
                    <a:pt x="7440" y="3772"/>
                  </a:lnTo>
                  <a:lnTo>
                    <a:pt x="7438" y="3782"/>
                  </a:lnTo>
                  <a:lnTo>
                    <a:pt x="7436" y="3792"/>
                  </a:lnTo>
                  <a:lnTo>
                    <a:pt x="7436" y="3803"/>
                  </a:lnTo>
                  <a:lnTo>
                    <a:pt x="7436" y="3813"/>
                  </a:lnTo>
                  <a:lnTo>
                    <a:pt x="7437" y="3824"/>
                  </a:lnTo>
                  <a:lnTo>
                    <a:pt x="7439" y="3835"/>
                  </a:lnTo>
                  <a:lnTo>
                    <a:pt x="7444" y="3845"/>
                  </a:lnTo>
                  <a:lnTo>
                    <a:pt x="7448" y="3855"/>
                  </a:lnTo>
                  <a:lnTo>
                    <a:pt x="7454" y="3865"/>
                  </a:lnTo>
                  <a:lnTo>
                    <a:pt x="7460" y="3874"/>
                  </a:lnTo>
                  <a:lnTo>
                    <a:pt x="7467" y="3882"/>
                  </a:lnTo>
                  <a:lnTo>
                    <a:pt x="7476" y="3888"/>
                  </a:lnTo>
                  <a:lnTo>
                    <a:pt x="7484" y="3895"/>
                  </a:lnTo>
                  <a:lnTo>
                    <a:pt x="7493" y="3901"/>
                  </a:lnTo>
                  <a:lnTo>
                    <a:pt x="7503" y="3905"/>
                  </a:lnTo>
                  <a:lnTo>
                    <a:pt x="7513" y="3909"/>
                  </a:lnTo>
                  <a:lnTo>
                    <a:pt x="7523" y="3911"/>
                  </a:lnTo>
                  <a:lnTo>
                    <a:pt x="7533" y="3913"/>
                  </a:lnTo>
                  <a:lnTo>
                    <a:pt x="7543" y="3913"/>
                  </a:lnTo>
                  <a:lnTo>
                    <a:pt x="7555" y="3913"/>
                  </a:lnTo>
                  <a:lnTo>
                    <a:pt x="7565" y="3912"/>
                  </a:lnTo>
                  <a:lnTo>
                    <a:pt x="7576" y="3909"/>
                  </a:lnTo>
                  <a:lnTo>
                    <a:pt x="7586" y="3905"/>
                  </a:lnTo>
                  <a:lnTo>
                    <a:pt x="7596" y="3901"/>
                  </a:lnTo>
                  <a:close/>
                  <a:moveTo>
                    <a:pt x="8822" y="3249"/>
                  </a:moveTo>
                  <a:lnTo>
                    <a:pt x="8832" y="3243"/>
                  </a:lnTo>
                  <a:lnTo>
                    <a:pt x="8841" y="3236"/>
                  </a:lnTo>
                  <a:lnTo>
                    <a:pt x="8849" y="3229"/>
                  </a:lnTo>
                  <a:lnTo>
                    <a:pt x="8856" y="3221"/>
                  </a:lnTo>
                  <a:lnTo>
                    <a:pt x="8862" y="3213"/>
                  </a:lnTo>
                  <a:lnTo>
                    <a:pt x="8868" y="3204"/>
                  </a:lnTo>
                  <a:lnTo>
                    <a:pt x="8873" y="3194"/>
                  </a:lnTo>
                  <a:lnTo>
                    <a:pt x="8876" y="3184"/>
                  </a:lnTo>
                  <a:lnTo>
                    <a:pt x="8878" y="3174"/>
                  </a:lnTo>
                  <a:lnTo>
                    <a:pt x="8880" y="3163"/>
                  </a:lnTo>
                  <a:lnTo>
                    <a:pt x="8880" y="3153"/>
                  </a:lnTo>
                  <a:lnTo>
                    <a:pt x="8880" y="3142"/>
                  </a:lnTo>
                  <a:lnTo>
                    <a:pt x="8879" y="3132"/>
                  </a:lnTo>
                  <a:lnTo>
                    <a:pt x="8876" y="3121"/>
                  </a:lnTo>
                  <a:lnTo>
                    <a:pt x="8873" y="3111"/>
                  </a:lnTo>
                  <a:lnTo>
                    <a:pt x="8868" y="3101"/>
                  </a:lnTo>
                  <a:lnTo>
                    <a:pt x="8862" y="3091"/>
                  </a:lnTo>
                  <a:lnTo>
                    <a:pt x="8856" y="3082"/>
                  </a:lnTo>
                  <a:lnTo>
                    <a:pt x="8848" y="3074"/>
                  </a:lnTo>
                  <a:lnTo>
                    <a:pt x="8840" y="3067"/>
                  </a:lnTo>
                  <a:lnTo>
                    <a:pt x="8832" y="3060"/>
                  </a:lnTo>
                  <a:lnTo>
                    <a:pt x="8822" y="3055"/>
                  </a:lnTo>
                  <a:lnTo>
                    <a:pt x="8813" y="3050"/>
                  </a:lnTo>
                  <a:lnTo>
                    <a:pt x="8803" y="3047"/>
                  </a:lnTo>
                  <a:lnTo>
                    <a:pt x="8793" y="3044"/>
                  </a:lnTo>
                  <a:lnTo>
                    <a:pt x="8783" y="3043"/>
                  </a:lnTo>
                  <a:lnTo>
                    <a:pt x="8772" y="3042"/>
                  </a:lnTo>
                  <a:lnTo>
                    <a:pt x="8762" y="3042"/>
                  </a:lnTo>
                  <a:lnTo>
                    <a:pt x="8750" y="3044"/>
                  </a:lnTo>
                  <a:lnTo>
                    <a:pt x="8740" y="3047"/>
                  </a:lnTo>
                  <a:lnTo>
                    <a:pt x="8730" y="3050"/>
                  </a:lnTo>
                  <a:lnTo>
                    <a:pt x="8720" y="3055"/>
                  </a:lnTo>
                  <a:lnTo>
                    <a:pt x="8710" y="3061"/>
                  </a:lnTo>
                  <a:lnTo>
                    <a:pt x="8701" y="3067"/>
                  </a:lnTo>
                  <a:lnTo>
                    <a:pt x="8693" y="3075"/>
                  </a:lnTo>
                  <a:lnTo>
                    <a:pt x="8687" y="3083"/>
                  </a:lnTo>
                  <a:lnTo>
                    <a:pt x="8680" y="3092"/>
                  </a:lnTo>
                  <a:lnTo>
                    <a:pt x="8674" y="3101"/>
                  </a:lnTo>
                  <a:lnTo>
                    <a:pt x="8670" y="3110"/>
                  </a:lnTo>
                  <a:lnTo>
                    <a:pt x="8666" y="3120"/>
                  </a:lnTo>
                  <a:lnTo>
                    <a:pt x="8664" y="3130"/>
                  </a:lnTo>
                  <a:lnTo>
                    <a:pt x="8662" y="3140"/>
                  </a:lnTo>
                  <a:lnTo>
                    <a:pt x="8662" y="3151"/>
                  </a:lnTo>
                  <a:lnTo>
                    <a:pt x="8662" y="3161"/>
                  </a:lnTo>
                  <a:lnTo>
                    <a:pt x="8664" y="3172"/>
                  </a:lnTo>
                  <a:lnTo>
                    <a:pt x="8666" y="3183"/>
                  </a:lnTo>
                  <a:lnTo>
                    <a:pt x="8670" y="3193"/>
                  </a:lnTo>
                  <a:lnTo>
                    <a:pt x="8674" y="3203"/>
                  </a:lnTo>
                  <a:lnTo>
                    <a:pt x="8680" y="3213"/>
                  </a:lnTo>
                  <a:lnTo>
                    <a:pt x="8687" y="3222"/>
                  </a:lnTo>
                  <a:lnTo>
                    <a:pt x="8694" y="3230"/>
                  </a:lnTo>
                  <a:lnTo>
                    <a:pt x="8702" y="3236"/>
                  </a:lnTo>
                  <a:lnTo>
                    <a:pt x="8711" y="3243"/>
                  </a:lnTo>
                  <a:lnTo>
                    <a:pt x="8720" y="3249"/>
                  </a:lnTo>
                  <a:lnTo>
                    <a:pt x="8729" y="3253"/>
                  </a:lnTo>
                  <a:lnTo>
                    <a:pt x="8739" y="3257"/>
                  </a:lnTo>
                  <a:lnTo>
                    <a:pt x="8749" y="3259"/>
                  </a:lnTo>
                  <a:lnTo>
                    <a:pt x="8759" y="3261"/>
                  </a:lnTo>
                  <a:lnTo>
                    <a:pt x="8771" y="3261"/>
                  </a:lnTo>
                  <a:lnTo>
                    <a:pt x="8781" y="3261"/>
                  </a:lnTo>
                  <a:lnTo>
                    <a:pt x="8792" y="3260"/>
                  </a:lnTo>
                  <a:lnTo>
                    <a:pt x="8802" y="3257"/>
                  </a:lnTo>
                  <a:lnTo>
                    <a:pt x="8812" y="3253"/>
                  </a:lnTo>
                  <a:lnTo>
                    <a:pt x="8822" y="3249"/>
                  </a:lnTo>
                  <a:close/>
                  <a:moveTo>
                    <a:pt x="10049" y="2597"/>
                  </a:moveTo>
                  <a:lnTo>
                    <a:pt x="10058" y="2591"/>
                  </a:lnTo>
                  <a:lnTo>
                    <a:pt x="10067" y="2584"/>
                  </a:lnTo>
                  <a:lnTo>
                    <a:pt x="10075" y="2577"/>
                  </a:lnTo>
                  <a:lnTo>
                    <a:pt x="10083" y="2569"/>
                  </a:lnTo>
                  <a:lnTo>
                    <a:pt x="10089" y="2561"/>
                  </a:lnTo>
                  <a:lnTo>
                    <a:pt x="10094" y="2552"/>
                  </a:lnTo>
                  <a:lnTo>
                    <a:pt x="10099" y="2542"/>
                  </a:lnTo>
                  <a:lnTo>
                    <a:pt x="10102" y="2532"/>
                  </a:lnTo>
                  <a:lnTo>
                    <a:pt x="10105" y="2522"/>
                  </a:lnTo>
                  <a:lnTo>
                    <a:pt x="10107" y="2511"/>
                  </a:lnTo>
                  <a:lnTo>
                    <a:pt x="10108" y="2501"/>
                  </a:lnTo>
                  <a:lnTo>
                    <a:pt x="10107" y="2490"/>
                  </a:lnTo>
                  <a:lnTo>
                    <a:pt x="10105" y="2480"/>
                  </a:lnTo>
                  <a:lnTo>
                    <a:pt x="10103" y="2469"/>
                  </a:lnTo>
                  <a:lnTo>
                    <a:pt x="10099" y="2459"/>
                  </a:lnTo>
                  <a:lnTo>
                    <a:pt x="10094" y="2449"/>
                  </a:lnTo>
                  <a:lnTo>
                    <a:pt x="10089" y="2439"/>
                  </a:lnTo>
                  <a:lnTo>
                    <a:pt x="10082" y="2430"/>
                  </a:lnTo>
                  <a:lnTo>
                    <a:pt x="10075" y="2422"/>
                  </a:lnTo>
                  <a:lnTo>
                    <a:pt x="10067" y="2415"/>
                  </a:lnTo>
                  <a:lnTo>
                    <a:pt x="10058" y="2408"/>
                  </a:lnTo>
                  <a:lnTo>
                    <a:pt x="10049" y="2403"/>
                  </a:lnTo>
                  <a:lnTo>
                    <a:pt x="10039" y="2398"/>
                  </a:lnTo>
                  <a:lnTo>
                    <a:pt x="10030" y="2395"/>
                  </a:lnTo>
                  <a:lnTo>
                    <a:pt x="10019" y="2393"/>
                  </a:lnTo>
                  <a:lnTo>
                    <a:pt x="10009" y="2391"/>
                  </a:lnTo>
                  <a:lnTo>
                    <a:pt x="9999" y="2390"/>
                  </a:lnTo>
                  <a:lnTo>
                    <a:pt x="9988" y="2390"/>
                  </a:lnTo>
                  <a:lnTo>
                    <a:pt x="9978" y="2393"/>
                  </a:lnTo>
                  <a:lnTo>
                    <a:pt x="9966" y="2395"/>
                  </a:lnTo>
                  <a:lnTo>
                    <a:pt x="9956" y="2398"/>
                  </a:lnTo>
                  <a:lnTo>
                    <a:pt x="9946" y="2403"/>
                  </a:lnTo>
                  <a:lnTo>
                    <a:pt x="9937" y="2409"/>
                  </a:lnTo>
                  <a:lnTo>
                    <a:pt x="9928" y="2415"/>
                  </a:lnTo>
                  <a:lnTo>
                    <a:pt x="9920" y="2423"/>
                  </a:lnTo>
                  <a:lnTo>
                    <a:pt x="9913" y="2431"/>
                  </a:lnTo>
                  <a:lnTo>
                    <a:pt x="9907" y="2440"/>
                  </a:lnTo>
                  <a:lnTo>
                    <a:pt x="9901" y="2449"/>
                  </a:lnTo>
                  <a:lnTo>
                    <a:pt x="9897" y="2458"/>
                  </a:lnTo>
                  <a:lnTo>
                    <a:pt x="9894" y="2468"/>
                  </a:lnTo>
                  <a:lnTo>
                    <a:pt x="9890" y="2478"/>
                  </a:lnTo>
                  <a:lnTo>
                    <a:pt x="9889" y="2488"/>
                  </a:lnTo>
                  <a:lnTo>
                    <a:pt x="9888" y="2499"/>
                  </a:lnTo>
                  <a:lnTo>
                    <a:pt x="9889" y="2509"/>
                  </a:lnTo>
                  <a:lnTo>
                    <a:pt x="9890" y="2520"/>
                  </a:lnTo>
                  <a:lnTo>
                    <a:pt x="9892" y="2531"/>
                  </a:lnTo>
                  <a:lnTo>
                    <a:pt x="9896" y="2541"/>
                  </a:lnTo>
                  <a:lnTo>
                    <a:pt x="9901" y="2551"/>
                  </a:lnTo>
                  <a:lnTo>
                    <a:pt x="9907" y="2561"/>
                  </a:lnTo>
                  <a:lnTo>
                    <a:pt x="9914" y="2570"/>
                  </a:lnTo>
                  <a:lnTo>
                    <a:pt x="9920" y="2578"/>
                  </a:lnTo>
                  <a:lnTo>
                    <a:pt x="9928" y="2584"/>
                  </a:lnTo>
                  <a:lnTo>
                    <a:pt x="9937" y="2591"/>
                  </a:lnTo>
                  <a:lnTo>
                    <a:pt x="9946" y="2597"/>
                  </a:lnTo>
                  <a:lnTo>
                    <a:pt x="9956" y="2601"/>
                  </a:lnTo>
                  <a:lnTo>
                    <a:pt x="9965" y="2605"/>
                  </a:lnTo>
                  <a:lnTo>
                    <a:pt x="9975" y="2607"/>
                  </a:lnTo>
                  <a:lnTo>
                    <a:pt x="9987" y="2609"/>
                  </a:lnTo>
                  <a:lnTo>
                    <a:pt x="9997" y="2609"/>
                  </a:lnTo>
                  <a:lnTo>
                    <a:pt x="10008" y="2609"/>
                  </a:lnTo>
                  <a:lnTo>
                    <a:pt x="10018" y="2608"/>
                  </a:lnTo>
                  <a:lnTo>
                    <a:pt x="10028" y="2605"/>
                  </a:lnTo>
                  <a:lnTo>
                    <a:pt x="10039" y="2601"/>
                  </a:lnTo>
                  <a:lnTo>
                    <a:pt x="10049" y="2597"/>
                  </a:lnTo>
                  <a:close/>
                  <a:moveTo>
                    <a:pt x="2114" y="8388"/>
                  </a:moveTo>
                  <a:lnTo>
                    <a:pt x="2124" y="8383"/>
                  </a:lnTo>
                  <a:lnTo>
                    <a:pt x="2132" y="8376"/>
                  </a:lnTo>
                  <a:lnTo>
                    <a:pt x="2141" y="8369"/>
                  </a:lnTo>
                  <a:lnTo>
                    <a:pt x="2148" y="8361"/>
                  </a:lnTo>
                  <a:lnTo>
                    <a:pt x="2155" y="8352"/>
                  </a:lnTo>
                  <a:lnTo>
                    <a:pt x="2159" y="8343"/>
                  </a:lnTo>
                  <a:lnTo>
                    <a:pt x="2163" y="8333"/>
                  </a:lnTo>
                  <a:lnTo>
                    <a:pt x="2168" y="8324"/>
                  </a:lnTo>
                  <a:lnTo>
                    <a:pt x="2170" y="8314"/>
                  </a:lnTo>
                  <a:lnTo>
                    <a:pt x="2171" y="8303"/>
                  </a:lnTo>
                  <a:lnTo>
                    <a:pt x="2172" y="8293"/>
                  </a:lnTo>
                  <a:lnTo>
                    <a:pt x="2171" y="8282"/>
                  </a:lnTo>
                  <a:lnTo>
                    <a:pt x="2170" y="8272"/>
                  </a:lnTo>
                  <a:lnTo>
                    <a:pt x="2168" y="8262"/>
                  </a:lnTo>
                  <a:lnTo>
                    <a:pt x="2165" y="8250"/>
                  </a:lnTo>
                  <a:lnTo>
                    <a:pt x="2159" y="8240"/>
                  </a:lnTo>
                  <a:lnTo>
                    <a:pt x="2153" y="8231"/>
                  </a:lnTo>
                  <a:lnTo>
                    <a:pt x="2147" y="8222"/>
                  </a:lnTo>
                  <a:lnTo>
                    <a:pt x="2140" y="8214"/>
                  </a:lnTo>
                  <a:lnTo>
                    <a:pt x="2132" y="8207"/>
                  </a:lnTo>
                  <a:lnTo>
                    <a:pt x="2123" y="8201"/>
                  </a:lnTo>
                  <a:lnTo>
                    <a:pt x="2114" y="8195"/>
                  </a:lnTo>
                  <a:lnTo>
                    <a:pt x="2105" y="8191"/>
                  </a:lnTo>
                  <a:lnTo>
                    <a:pt x="2095" y="8187"/>
                  </a:lnTo>
                  <a:lnTo>
                    <a:pt x="2085" y="8184"/>
                  </a:lnTo>
                  <a:lnTo>
                    <a:pt x="2074" y="8183"/>
                  </a:lnTo>
                  <a:lnTo>
                    <a:pt x="2064" y="8182"/>
                  </a:lnTo>
                  <a:lnTo>
                    <a:pt x="2054" y="8183"/>
                  </a:lnTo>
                  <a:lnTo>
                    <a:pt x="2042" y="8184"/>
                  </a:lnTo>
                  <a:lnTo>
                    <a:pt x="2032" y="8186"/>
                  </a:lnTo>
                  <a:lnTo>
                    <a:pt x="2021" y="8191"/>
                  </a:lnTo>
                  <a:lnTo>
                    <a:pt x="2011" y="8195"/>
                  </a:lnTo>
                  <a:lnTo>
                    <a:pt x="2002" y="8201"/>
                  </a:lnTo>
                  <a:lnTo>
                    <a:pt x="1993" y="8208"/>
                  </a:lnTo>
                  <a:lnTo>
                    <a:pt x="1985" y="8214"/>
                  </a:lnTo>
                  <a:lnTo>
                    <a:pt x="1977" y="8222"/>
                  </a:lnTo>
                  <a:lnTo>
                    <a:pt x="1972" y="8231"/>
                  </a:lnTo>
                  <a:lnTo>
                    <a:pt x="1966" y="8240"/>
                  </a:lnTo>
                  <a:lnTo>
                    <a:pt x="1962" y="8250"/>
                  </a:lnTo>
                  <a:lnTo>
                    <a:pt x="1958" y="8259"/>
                  </a:lnTo>
                  <a:lnTo>
                    <a:pt x="1956" y="8269"/>
                  </a:lnTo>
                  <a:lnTo>
                    <a:pt x="1954" y="8281"/>
                  </a:lnTo>
                  <a:lnTo>
                    <a:pt x="1954" y="8291"/>
                  </a:lnTo>
                  <a:lnTo>
                    <a:pt x="1954" y="8302"/>
                  </a:lnTo>
                  <a:lnTo>
                    <a:pt x="1955" y="8312"/>
                  </a:lnTo>
                  <a:lnTo>
                    <a:pt x="1957" y="8322"/>
                  </a:lnTo>
                  <a:lnTo>
                    <a:pt x="1962" y="8333"/>
                  </a:lnTo>
                  <a:lnTo>
                    <a:pt x="1966" y="8343"/>
                  </a:lnTo>
                  <a:lnTo>
                    <a:pt x="1972" y="8352"/>
                  </a:lnTo>
                  <a:lnTo>
                    <a:pt x="1979" y="8361"/>
                  </a:lnTo>
                  <a:lnTo>
                    <a:pt x="1985" y="8369"/>
                  </a:lnTo>
                  <a:lnTo>
                    <a:pt x="1994" y="8377"/>
                  </a:lnTo>
                  <a:lnTo>
                    <a:pt x="2002" y="8383"/>
                  </a:lnTo>
                  <a:lnTo>
                    <a:pt x="2011" y="8388"/>
                  </a:lnTo>
                  <a:lnTo>
                    <a:pt x="2021" y="8393"/>
                  </a:lnTo>
                  <a:lnTo>
                    <a:pt x="2031" y="8396"/>
                  </a:lnTo>
                  <a:lnTo>
                    <a:pt x="2041" y="8400"/>
                  </a:lnTo>
                  <a:lnTo>
                    <a:pt x="2051" y="8401"/>
                  </a:lnTo>
                  <a:lnTo>
                    <a:pt x="2062" y="8402"/>
                  </a:lnTo>
                  <a:lnTo>
                    <a:pt x="2073" y="8401"/>
                  </a:lnTo>
                  <a:lnTo>
                    <a:pt x="2083" y="8400"/>
                  </a:lnTo>
                  <a:lnTo>
                    <a:pt x="2094" y="8397"/>
                  </a:lnTo>
                  <a:lnTo>
                    <a:pt x="2104" y="8394"/>
                  </a:lnTo>
                  <a:lnTo>
                    <a:pt x="2114" y="8388"/>
                  </a:lnTo>
                  <a:close/>
                  <a:moveTo>
                    <a:pt x="3340" y="7736"/>
                  </a:moveTo>
                  <a:lnTo>
                    <a:pt x="3350" y="7731"/>
                  </a:lnTo>
                  <a:lnTo>
                    <a:pt x="3359" y="7724"/>
                  </a:lnTo>
                  <a:lnTo>
                    <a:pt x="3367" y="7717"/>
                  </a:lnTo>
                  <a:lnTo>
                    <a:pt x="3374" y="7709"/>
                  </a:lnTo>
                  <a:lnTo>
                    <a:pt x="3381" y="7700"/>
                  </a:lnTo>
                  <a:lnTo>
                    <a:pt x="3386" y="7691"/>
                  </a:lnTo>
                  <a:lnTo>
                    <a:pt x="3391" y="7681"/>
                  </a:lnTo>
                  <a:lnTo>
                    <a:pt x="3394" y="7672"/>
                  </a:lnTo>
                  <a:lnTo>
                    <a:pt x="3396" y="7662"/>
                  </a:lnTo>
                  <a:lnTo>
                    <a:pt x="3399" y="7651"/>
                  </a:lnTo>
                  <a:lnTo>
                    <a:pt x="3399" y="7641"/>
                  </a:lnTo>
                  <a:lnTo>
                    <a:pt x="3399" y="7630"/>
                  </a:lnTo>
                  <a:lnTo>
                    <a:pt x="3397" y="7620"/>
                  </a:lnTo>
                  <a:lnTo>
                    <a:pt x="3394" y="7610"/>
                  </a:lnTo>
                  <a:lnTo>
                    <a:pt x="3391" y="7598"/>
                  </a:lnTo>
                  <a:lnTo>
                    <a:pt x="3386" y="7588"/>
                  </a:lnTo>
                  <a:lnTo>
                    <a:pt x="3381" y="7579"/>
                  </a:lnTo>
                  <a:lnTo>
                    <a:pt x="3374" y="7570"/>
                  </a:lnTo>
                  <a:lnTo>
                    <a:pt x="3366" y="7562"/>
                  </a:lnTo>
                  <a:lnTo>
                    <a:pt x="3358" y="7555"/>
                  </a:lnTo>
                  <a:lnTo>
                    <a:pt x="3350" y="7549"/>
                  </a:lnTo>
                  <a:lnTo>
                    <a:pt x="3341" y="7543"/>
                  </a:lnTo>
                  <a:lnTo>
                    <a:pt x="3331" y="7539"/>
                  </a:lnTo>
                  <a:lnTo>
                    <a:pt x="3321" y="7535"/>
                  </a:lnTo>
                  <a:lnTo>
                    <a:pt x="3311" y="7532"/>
                  </a:lnTo>
                  <a:lnTo>
                    <a:pt x="3301" y="7531"/>
                  </a:lnTo>
                  <a:lnTo>
                    <a:pt x="3290" y="7530"/>
                  </a:lnTo>
                  <a:lnTo>
                    <a:pt x="3280" y="7531"/>
                  </a:lnTo>
                  <a:lnTo>
                    <a:pt x="3270" y="7532"/>
                  </a:lnTo>
                  <a:lnTo>
                    <a:pt x="3259" y="7534"/>
                  </a:lnTo>
                  <a:lnTo>
                    <a:pt x="3248" y="7539"/>
                  </a:lnTo>
                  <a:lnTo>
                    <a:pt x="3238" y="7543"/>
                  </a:lnTo>
                  <a:lnTo>
                    <a:pt x="3228" y="7549"/>
                  </a:lnTo>
                  <a:lnTo>
                    <a:pt x="3219" y="7556"/>
                  </a:lnTo>
                  <a:lnTo>
                    <a:pt x="3211" y="7562"/>
                  </a:lnTo>
                  <a:lnTo>
                    <a:pt x="3205" y="7570"/>
                  </a:lnTo>
                  <a:lnTo>
                    <a:pt x="3198" y="7579"/>
                  </a:lnTo>
                  <a:lnTo>
                    <a:pt x="3192" y="7588"/>
                  </a:lnTo>
                  <a:lnTo>
                    <a:pt x="3188" y="7598"/>
                  </a:lnTo>
                  <a:lnTo>
                    <a:pt x="3185" y="7607"/>
                  </a:lnTo>
                  <a:lnTo>
                    <a:pt x="3182" y="7617"/>
                  </a:lnTo>
                  <a:lnTo>
                    <a:pt x="3180" y="7629"/>
                  </a:lnTo>
                  <a:lnTo>
                    <a:pt x="3180" y="7639"/>
                  </a:lnTo>
                  <a:lnTo>
                    <a:pt x="3180" y="7650"/>
                  </a:lnTo>
                  <a:lnTo>
                    <a:pt x="3182" y="7660"/>
                  </a:lnTo>
                  <a:lnTo>
                    <a:pt x="3185" y="7671"/>
                  </a:lnTo>
                  <a:lnTo>
                    <a:pt x="3188" y="7681"/>
                  </a:lnTo>
                  <a:lnTo>
                    <a:pt x="3192" y="7691"/>
                  </a:lnTo>
                  <a:lnTo>
                    <a:pt x="3198" y="7700"/>
                  </a:lnTo>
                  <a:lnTo>
                    <a:pt x="3205" y="7709"/>
                  </a:lnTo>
                  <a:lnTo>
                    <a:pt x="3213" y="7717"/>
                  </a:lnTo>
                  <a:lnTo>
                    <a:pt x="3220" y="7725"/>
                  </a:lnTo>
                  <a:lnTo>
                    <a:pt x="3229" y="7731"/>
                  </a:lnTo>
                  <a:lnTo>
                    <a:pt x="3238" y="7736"/>
                  </a:lnTo>
                  <a:lnTo>
                    <a:pt x="3247" y="7741"/>
                  </a:lnTo>
                  <a:lnTo>
                    <a:pt x="3257" y="7744"/>
                  </a:lnTo>
                  <a:lnTo>
                    <a:pt x="3267" y="7748"/>
                  </a:lnTo>
                  <a:lnTo>
                    <a:pt x="3278" y="7749"/>
                  </a:lnTo>
                  <a:lnTo>
                    <a:pt x="3289" y="7750"/>
                  </a:lnTo>
                  <a:lnTo>
                    <a:pt x="3299" y="7749"/>
                  </a:lnTo>
                  <a:lnTo>
                    <a:pt x="3310" y="7748"/>
                  </a:lnTo>
                  <a:lnTo>
                    <a:pt x="3320" y="7745"/>
                  </a:lnTo>
                  <a:lnTo>
                    <a:pt x="3330" y="7741"/>
                  </a:lnTo>
                  <a:lnTo>
                    <a:pt x="3340" y="7736"/>
                  </a:lnTo>
                  <a:close/>
                  <a:moveTo>
                    <a:pt x="4568" y="7084"/>
                  </a:moveTo>
                  <a:lnTo>
                    <a:pt x="4577" y="7079"/>
                  </a:lnTo>
                  <a:lnTo>
                    <a:pt x="4586" y="7072"/>
                  </a:lnTo>
                  <a:lnTo>
                    <a:pt x="4593" y="7065"/>
                  </a:lnTo>
                  <a:lnTo>
                    <a:pt x="4601" y="7057"/>
                  </a:lnTo>
                  <a:lnTo>
                    <a:pt x="4607" y="7048"/>
                  </a:lnTo>
                  <a:lnTo>
                    <a:pt x="4612" y="7039"/>
                  </a:lnTo>
                  <a:lnTo>
                    <a:pt x="4617" y="7029"/>
                  </a:lnTo>
                  <a:lnTo>
                    <a:pt x="4620" y="7020"/>
                  </a:lnTo>
                  <a:lnTo>
                    <a:pt x="4624" y="7010"/>
                  </a:lnTo>
                  <a:lnTo>
                    <a:pt x="4625" y="6999"/>
                  </a:lnTo>
                  <a:lnTo>
                    <a:pt x="4626" y="6989"/>
                  </a:lnTo>
                  <a:lnTo>
                    <a:pt x="4625" y="6978"/>
                  </a:lnTo>
                  <a:lnTo>
                    <a:pt x="4624" y="6968"/>
                  </a:lnTo>
                  <a:lnTo>
                    <a:pt x="4621" y="6958"/>
                  </a:lnTo>
                  <a:lnTo>
                    <a:pt x="4617" y="6946"/>
                  </a:lnTo>
                  <a:lnTo>
                    <a:pt x="4612" y="6936"/>
                  </a:lnTo>
                  <a:lnTo>
                    <a:pt x="4607" y="6927"/>
                  </a:lnTo>
                  <a:lnTo>
                    <a:pt x="4600" y="6918"/>
                  </a:lnTo>
                  <a:lnTo>
                    <a:pt x="4593" y="6910"/>
                  </a:lnTo>
                  <a:lnTo>
                    <a:pt x="4586" y="6903"/>
                  </a:lnTo>
                  <a:lnTo>
                    <a:pt x="4577" y="6897"/>
                  </a:lnTo>
                  <a:lnTo>
                    <a:pt x="4568" y="6891"/>
                  </a:lnTo>
                  <a:lnTo>
                    <a:pt x="4558" y="6887"/>
                  </a:lnTo>
                  <a:lnTo>
                    <a:pt x="4549" y="6883"/>
                  </a:lnTo>
                  <a:lnTo>
                    <a:pt x="4538" y="6880"/>
                  </a:lnTo>
                  <a:lnTo>
                    <a:pt x="4527" y="6879"/>
                  </a:lnTo>
                  <a:lnTo>
                    <a:pt x="4517" y="6878"/>
                  </a:lnTo>
                  <a:lnTo>
                    <a:pt x="4506" y="6879"/>
                  </a:lnTo>
                  <a:lnTo>
                    <a:pt x="4496" y="6880"/>
                  </a:lnTo>
                  <a:lnTo>
                    <a:pt x="4486" y="6882"/>
                  </a:lnTo>
                  <a:lnTo>
                    <a:pt x="4475" y="6887"/>
                  </a:lnTo>
                  <a:lnTo>
                    <a:pt x="4464" y="6891"/>
                  </a:lnTo>
                  <a:lnTo>
                    <a:pt x="4456" y="6897"/>
                  </a:lnTo>
                  <a:lnTo>
                    <a:pt x="4447" y="6904"/>
                  </a:lnTo>
                  <a:lnTo>
                    <a:pt x="4439" y="6910"/>
                  </a:lnTo>
                  <a:lnTo>
                    <a:pt x="4431" y="6918"/>
                  </a:lnTo>
                  <a:lnTo>
                    <a:pt x="4425" y="6927"/>
                  </a:lnTo>
                  <a:lnTo>
                    <a:pt x="4420" y="6936"/>
                  </a:lnTo>
                  <a:lnTo>
                    <a:pt x="4415" y="6946"/>
                  </a:lnTo>
                  <a:lnTo>
                    <a:pt x="4412" y="6955"/>
                  </a:lnTo>
                  <a:lnTo>
                    <a:pt x="4408" y="6965"/>
                  </a:lnTo>
                  <a:lnTo>
                    <a:pt x="4407" y="6977"/>
                  </a:lnTo>
                  <a:lnTo>
                    <a:pt x="4406" y="6987"/>
                  </a:lnTo>
                  <a:lnTo>
                    <a:pt x="4407" y="6998"/>
                  </a:lnTo>
                  <a:lnTo>
                    <a:pt x="4408" y="7008"/>
                  </a:lnTo>
                  <a:lnTo>
                    <a:pt x="4411" y="7018"/>
                  </a:lnTo>
                  <a:lnTo>
                    <a:pt x="4415" y="7029"/>
                  </a:lnTo>
                  <a:lnTo>
                    <a:pt x="4420" y="7039"/>
                  </a:lnTo>
                  <a:lnTo>
                    <a:pt x="4425" y="7048"/>
                  </a:lnTo>
                  <a:lnTo>
                    <a:pt x="4432" y="7057"/>
                  </a:lnTo>
                  <a:lnTo>
                    <a:pt x="4439" y="7065"/>
                  </a:lnTo>
                  <a:lnTo>
                    <a:pt x="4447" y="7073"/>
                  </a:lnTo>
                  <a:lnTo>
                    <a:pt x="4456" y="7079"/>
                  </a:lnTo>
                  <a:lnTo>
                    <a:pt x="4464" y="7084"/>
                  </a:lnTo>
                  <a:lnTo>
                    <a:pt x="4475" y="7089"/>
                  </a:lnTo>
                  <a:lnTo>
                    <a:pt x="4484" y="7092"/>
                  </a:lnTo>
                  <a:lnTo>
                    <a:pt x="4494" y="7096"/>
                  </a:lnTo>
                  <a:lnTo>
                    <a:pt x="4505" y="7097"/>
                  </a:lnTo>
                  <a:lnTo>
                    <a:pt x="4515" y="7098"/>
                  </a:lnTo>
                  <a:lnTo>
                    <a:pt x="4526" y="7097"/>
                  </a:lnTo>
                  <a:lnTo>
                    <a:pt x="4536" y="7096"/>
                  </a:lnTo>
                  <a:lnTo>
                    <a:pt x="4546" y="7093"/>
                  </a:lnTo>
                  <a:lnTo>
                    <a:pt x="4558" y="7090"/>
                  </a:lnTo>
                  <a:lnTo>
                    <a:pt x="4568" y="7084"/>
                  </a:lnTo>
                  <a:close/>
                  <a:moveTo>
                    <a:pt x="5794" y="6432"/>
                  </a:moveTo>
                  <a:lnTo>
                    <a:pt x="5804" y="6427"/>
                  </a:lnTo>
                  <a:lnTo>
                    <a:pt x="5813" y="6420"/>
                  </a:lnTo>
                  <a:lnTo>
                    <a:pt x="5821" y="6413"/>
                  </a:lnTo>
                  <a:lnTo>
                    <a:pt x="5827" y="6405"/>
                  </a:lnTo>
                  <a:lnTo>
                    <a:pt x="5834" y="6396"/>
                  </a:lnTo>
                  <a:lnTo>
                    <a:pt x="5840" y="6387"/>
                  </a:lnTo>
                  <a:lnTo>
                    <a:pt x="5844" y="6377"/>
                  </a:lnTo>
                  <a:lnTo>
                    <a:pt x="5848" y="6368"/>
                  </a:lnTo>
                  <a:lnTo>
                    <a:pt x="5850" y="6358"/>
                  </a:lnTo>
                  <a:lnTo>
                    <a:pt x="5852" y="6347"/>
                  </a:lnTo>
                  <a:lnTo>
                    <a:pt x="5852" y="6337"/>
                  </a:lnTo>
                  <a:lnTo>
                    <a:pt x="5852" y="6326"/>
                  </a:lnTo>
                  <a:lnTo>
                    <a:pt x="5850" y="6316"/>
                  </a:lnTo>
                  <a:lnTo>
                    <a:pt x="5848" y="6306"/>
                  </a:lnTo>
                  <a:lnTo>
                    <a:pt x="5844" y="6294"/>
                  </a:lnTo>
                  <a:lnTo>
                    <a:pt x="5840" y="6284"/>
                  </a:lnTo>
                  <a:lnTo>
                    <a:pt x="5833" y="6275"/>
                  </a:lnTo>
                  <a:lnTo>
                    <a:pt x="5827" y="6266"/>
                  </a:lnTo>
                  <a:lnTo>
                    <a:pt x="5820" y="6258"/>
                  </a:lnTo>
                  <a:lnTo>
                    <a:pt x="5812" y="6251"/>
                  </a:lnTo>
                  <a:lnTo>
                    <a:pt x="5803" y="6245"/>
                  </a:lnTo>
                  <a:lnTo>
                    <a:pt x="5794" y="6239"/>
                  </a:lnTo>
                  <a:lnTo>
                    <a:pt x="5785" y="6235"/>
                  </a:lnTo>
                  <a:lnTo>
                    <a:pt x="5775" y="6232"/>
                  </a:lnTo>
                  <a:lnTo>
                    <a:pt x="5765" y="6228"/>
                  </a:lnTo>
                  <a:lnTo>
                    <a:pt x="5755" y="6227"/>
                  </a:lnTo>
                  <a:lnTo>
                    <a:pt x="5743" y="6226"/>
                  </a:lnTo>
                  <a:lnTo>
                    <a:pt x="5733" y="6227"/>
                  </a:lnTo>
                  <a:lnTo>
                    <a:pt x="5722" y="6228"/>
                  </a:lnTo>
                  <a:lnTo>
                    <a:pt x="5712" y="6230"/>
                  </a:lnTo>
                  <a:lnTo>
                    <a:pt x="5702" y="6235"/>
                  </a:lnTo>
                  <a:lnTo>
                    <a:pt x="5692" y="6239"/>
                  </a:lnTo>
                  <a:lnTo>
                    <a:pt x="5682" y="6245"/>
                  </a:lnTo>
                  <a:lnTo>
                    <a:pt x="5673" y="6252"/>
                  </a:lnTo>
                  <a:lnTo>
                    <a:pt x="5665" y="6258"/>
                  </a:lnTo>
                  <a:lnTo>
                    <a:pt x="5658" y="6266"/>
                  </a:lnTo>
                  <a:lnTo>
                    <a:pt x="5651" y="6275"/>
                  </a:lnTo>
                  <a:lnTo>
                    <a:pt x="5646" y="6284"/>
                  </a:lnTo>
                  <a:lnTo>
                    <a:pt x="5641" y="6294"/>
                  </a:lnTo>
                  <a:lnTo>
                    <a:pt x="5638" y="6303"/>
                  </a:lnTo>
                  <a:lnTo>
                    <a:pt x="5636" y="6313"/>
                  </a:lnTo>
                  <a:lnTo>
                    <a:pt x="5633" y="6325"/>
                  </a:lnTo>
                  <a:lnTo>
                    <a:pt x="5633" y="6335"/>
                  </a:lnTo>
                  <a:lnTo>
                    <a:pt x="5633" y="6346"/>
                  </a:lnTo>
                  <a:lnTo>
                    <a:pt x="5635" y="6356"/>
                  </a:lnTo>
                  <a:lnTo>
                    <a:pt x="5638" y="6367"/>
                  </a:lnTo>
                  <a:lnTo>
                    <a:pt x="5641" y="6377"/>
                  </a:lnTo>
                  <a:lnTo>
                    <a:pt x="5646" y="6387"/>
                  </a:lnTo>
                  <a:lnTo>
                    <a:pt x="5651" y="6396"/>
                  </a:lnTo>
                  <a:lnTo>
                    <a:pt x="5658" y="6405"/>
                  </a:lnTo>
                  <a:lnTo>
                    <a:pt x="5666" y="6413"/>
                  </a:lnTo>
                  <a:lnTo>
                    <a:pt x="5674" y="6421"/>
                  </a:lnTo>
                  <a:lnTo>
                    <a:pt x="5682" y="6427"/>
                  </a:lnTo>
                  <a:lnTo>
                    <a:pt x="5691" y="6432"/>
                  </a:lnTo>
                  <a:lnTo>
                    <a:pt x="5701" y="6437"/>
                  </a:lnTo>
                  <a:lnTo>
                    <a:pt x="5711" y="6440"/>
                  </a:lnTo>
                  <a:lnTo>
                    <a:pt x="5721" y="6444"/>
                  </a:lnTo>
                  <a:lnTo>
                    <a:pt x="5731" y="6445"/>
                  </a:lnTo>
                  <a:lnTo>
                    <a:pt x="5742" y="6446"/>
                  </a:lnTo>
                  <a:lnTo>
                    <a:pt x="5752" y="6445"/>
                  </a:lnTo>
                  <a:lnTo>
                    <a:pt x="5762" y="6444"/>
                  </a:lnTo>
                  <a:lnTo>
                    <a:pt x="5774" y="6441"/>
                  </a:lnTo>
                  <a:lnTo>
                    <a:pt x="5784" y="6438"/>
                  </a:lnTo>
                  <a:lnTo>
                    <a:pt x="5794" y="6432"/>
                  </a:lnTo>
                  <a:close/>
                  <a:moveTo>
                    <a:pt x="7021" y="5780"/>
                  </a:moveTo>
                  <a:lnTo>
                    <a:pt x="7030" y="5775"/>
                  </a:lnTo>
                  <a:lnTo>
                    <a:pt x="7039" y="5768"/>
                  </a:lnTo>
                  <a:lnTo>
                    <a:pt x="7047" y="5761"/>
                  </a:lnTo>
                  <a:lnTo>
                    <a:pt x="7055" y="5753"/>
                  </a:lnTo>
                  <a:lnTo>
                    <a:pt x="7060" y="5744"/>
                  </a:lnTo>
                  <a:lnTo>
                    <a:pt x="7066" y="5736"/>
                  </a:lnTo>
                  <a:lnTo>
                    <a:pt x="7070" y="5725"/>
                  </a:lnTo>
                  <a:lnTo>
                    <a:pt x="7074" y="5716"/>
                  </a:lnTo>
                  <a:lnTo>
                    <a:pt x="7076" y="5706"/>
                  </a:lnTo>
                  <a:lnTo>
                    <a:pt x="7078" y="5695"/>
                  </a:lnTo>
                  <a:lnTo>
                    <a:pt x="7078" y="5685"/>
                  </a:lnTo>
                  <a:lnTo>
                    <a:pt x="7078" y="5674"/>
                  </a:lnTo>
                  <a:lnTo>
                    <a:pt x="7077" y="5664"/>
                  </a:lnTo>
                  <a:lnTo>
                    <a:pt x="7075" y="5654"/>
                  </a:lnTo>
                  <a:lnTo>
                    <a:pt x="7070" y="5642"/>
                  </a:lnTo>
                  <a:lnTo>
                    <a:pt x="7066" y="5632"/>
                  </a:lnTo>
                  <a:lnTo>
                    <a:pt x="7060" y="5623"/>
                  </a:lnTo>
                  <a:lnTo>
                    <a:pt x="7054" y="5614"/>
                  </a:lnTo>
                  <a:lnTo>
                    <a:pt x="7047" y="5606"/>
                  </a:lnTo>
                  <a:lnTo>
                    <a:pt x="7038" y="5599"/>
                  </a:lnTo>
                  <a:lnTo>
                    <a:pt x="7030" y="5593"/>
                  </a:lnTo>
                  <a:lnTo>
                    <a:pt x="7021" y="5587"/>
                  </a:lnTo>
                  <a:lnTo>
                    <a:pt x="7011" y="5583"/>
                  </a:lnTo>
                  <a:lnTo>
                    <a:pt x="7001" y="5580"/>
                  </a:lnTo>
                  <a:lnTo>
                    <a:pt x="6991" y="5576"/>
                  </a:lnTo>
                  <a:lnTo>
                    <a:pt x="6981" y="5575"/>
                  </a:lnTo>
                  <a:lnTo>
                    <a:pt x="6971" y="5574"/>
                  </a:lnTo>
                  <a:lnTo>
                    <a:pt x="6959" y="5575"/>
                  </a:lnTo>
                  <a:lnTo>
                    <a:pt x="6949" y="5576"/>
                  </a:lnTo>
                  <a:lnTo>
                    <a:pt x="6938" y="5578"/>
                  </a:lnTo>
                  <a:lnTo>
                    <a:pt x="6928" y="5583"/>
                  </a:lnTo>
                  <a:lnTo>
                    <a:pt x="6918" y="5587"/>
                  </a:lnTo>
                  <a:lnTo>
                    <a:pt x="6908" y="5593"/>
                  </a:lnTo>
                  <a:lnTo>
                    <a:pt x="6900" y="5600"/>
                  </a:lnTo>
                  <a:lnTo>
                    <a:pt x="6891" y="5606"/>
                  </a:lnTo>
                  <a:lnTo>
                    <a:pt x="6884" y="5614"/>
                  </a:lnTo>
                  <a:lnTo>
                    <a:pt x="6878" y="5623"/>
                  </a:lnTo>
                  <a:lnTo>
                    <a:pt x="6873" y="5632"/>
                  </a:lnTo>
                  <a:lnTo>
                    <a:pt x="6869" y="5642"/>
                  </a:lnTo>
                  <a:lnTo>
                    <a:pt x="6864" y="5651"/>
                  </a:lnTo>
                  <a:lnTo>
                    <a:pt x="6862" y="5661"/>
                  </a:lnTo>
                  <a:lnTo>
                    <a:pt x="6861" y="5673"/>
                  </a:lnTo>
                  <a:lnTo>
                    <a:pt x="6860" y="5683"/>
                  </a:lnTo>
                  <a:lnTo>
                    <a:pt x="6861" y="5694"/>
                  </a:lnTo>
                  <a:lnTo>
                    <a:pt x="6862" y="5704"/>
                  </a:lnTo>
                  <a:lnTo>
                    <a:pt x="6864" y="5715"/>
                  </a:lnTo>
                  <a:lnTo>
                    <a:pt x="6867" y="5725"/>
                  </a:lnTo>
                  <a:lnTo>
                    <a:pt x="6873" y="5736"/>
                  </a:lnTo>
                  <a:lnTo>
                    <a:pt x="6879" y="5744"/>
                  </a:lnTo>
                  <a:lnTo>
                    <a:pt x="6885" y="5753"/>
                  </a:lnTo>
                  <a:lnTo>
                    <a:pt x="6892" y="5761"/>
                  </a:lnTo>
                  <a:lnTo>
                    <a:pt x="6900" y="5769"/>
                  </a:lnTo>
                  <a:lnTo>
                    <a:pt x="6909" y="5775"/>
                  </a:lnTo>
                  <a:lnTo>
                    <a:pt x="6918" y="5780"/>
                  </a:lnTo>
                  <a:lnTo>
                    <a:pt x="6927" y="5785"/>
                  </a:lnTo>
                  <a:lnTo>
                    <a:pt x="6937" y="5788"/>
                  </a:lnTo>
                  <a:lnTo>
                    <a:pt x="6947" y="5792"/>
                  </a:lnTo>
                  <a:lnTo>
                    <a:pt x="6958" y="5793"/>
                  </a:lnTo>
                  <a:lnTo>
                    <a:pt x="6968" y="5794"/>
                  </a:lnTo>
                  <a:lnTo>
                    <a:pt x="6978" y="5793"/>
                  </a:lnTo>
                  <a:lnTo>
                    <a:pt x="6990" y="5792"/>
                  </a:lnTo>
                  <a:lnTo>
                    <a:pt x="7000" y="5789"/>
                  </a:lnTo>
                  <a:lnTo>
                    <a:pt x="7011" y="5786"/>
                  </a:lnTo>
                  <a:lnTo>
                    <a:pt x="7021" y="5780"/>
                  </a:lnTo>
                  <a:close/>
                  <a:moveTo>
                    <a:pt x="8247" y="5128"/>
                  </a:moveTo>
                  <a:lnTo>
                    <a:pt x="8257" y="5123"/>
                  </a:lnTo>
                  <a:lnTo>
                    <a:pt x="8265" y="5116"/>
                  </a:lnTo>
                  <a:lnTo>
                    <a:pt x="8274" y="5109"/>
                  </a:lnTo>
                  <a:lnTo>
                    <a:pt x="8281" y="5101"/>
                  </a:lnTo>
                  <a:lnTo>
                    <a:pt x="8288" y="5092"/>
                  </a:lnTo>
                  <a:lnTo>
                    <a:pt x="8292" y="5084"/>
                  </a:lnTo>
                  <a:lnTo>
                    <a:pt x="8296" y="5073"/>
                  </a:lnTo>
                  <a:lnTo>
                    <a:pt x="8301" y="5064"/>
                  </a:lnTo>
                  <a:lnTo>
                    <a:pt x="8303" y="5054"/>
                  </a:lnTo>
                  <a:lnTo>
                    <a:pt x="8304" y="5043"/>
                  </a:lnTo>
                  <a:lnTo>
                    <a:pt x="8305" y="5033"/>
                  </a:lnTo>
                  <a:lnTo>
                    <a:pt x="8304" y="5022"/>
                  </a:lnTo>
                  <a:lnTo>
                    <a:pt x="8303" y="5012"/>
                  </a:lnTo>
                  <a:lnTo>
                    <a:pt x="8301" y="5002"/>
                  </a:lnTo>
                  <a:lnTo>
                    <a:pt x="8298" y="4990"/>
                  </a:lnTo>
                  <a:lnTo>
                    <a:pt x="8292" y="4980"/>
                  </a:lnTo>
                  <a:lnTo>
                    <a:pt x="8286" y="4971"/>
                  </a:lnTo>
                  <a:lnTo>
                    <a:pt x="8280" y="4962"/>
                  </a:lnTo>
                  <a:lnTo>
                    <a:pt x="8273" y="4954"/>
                  </a:lnTo>
                  <a:lnTo>
                    <a:pt x="8265" y="4947"/>
                  </a:lnTo>
                  <a:lnTo>
                    <a:pt x="8256" y="4941"/>
                  </a:lnTo>
                  <a:lnTo>
                    <a:pt x="8247" y="4935"/>
                  </a:lnTo>
                  <a:lnTo>
                    <a:pt x="8238" y="4931"/>
                  </a:lnTo>
                  <a:lnTo>
                    <a:pt x="8228" y="4928"/>
                  </a:lnTo>
                  <a:lnTo>
                    <a:pt x="8218" y="4924"/>
                  </a:lnTo>
                  <a:lnTo>
                    <a:pt x="8207" y="4923"/>
                  </a:lnTo>
                  <a:lnTo>
                    <a:pt x="8197" y="4922"/>
                  </a:lnTo>
                  <a:lnTo>
                    <a:pt x="8187" y="4923"/>
                  </a:lnTo>
                  <a:lnTo>
                    <a:pt x="8175" y="4924"/>
                  </a:lnTo>
                  <a:lnTo>
                    <a:pt x="8165" y="4926"/>
                  </a:lnTo>
                  <a:lnTo>
                    <a:pt x="8154" y="4931"/>
                  </a:lnTo>
                  <a:lnTo>
                    <a:pt x="8144" y="4935"/>
                  </a:lnTo>
                  <a:lnTo>
                    <a:pt x="8135" y="4941"/>
                  </a:lnTo>
                  <a:lnTo>
                    <a:pt x="8126" y="4948"/>
                  </a:lnTo>
                  <a:lnTo>
                    <a:pt x="8118" y="4954"/>
                  </a:lnTo>
                  <a:lnTo>
                    <a:pt x="8110" y="4962"/>
                  </a:lnTo>
                  <a:lnTo>
                    <a:pt x="8105" y="4971"/>
                  </a:lnTo>
                  <a:lnTo>
                    <a:pt x="8099" y="4980"/>
                  </a:lnTo>
                  <a:lnTo>
                    <a:pt x="8095" y="4990"/>
                  </a:lnTo>
                  <a:lnTo>
                    <a:pt x="8091" y="4999"/>
                  </a:lnTo>
                  <a:lnTo>
                    <a:pt x="8089" y="5011"/>
                  </a:lnTo>
                  <a:lnTo>
                    <a:pt x="8087" y="5021"/>
                  </a:lnTo>
                  <a:lnTo>
                    <a:pt x="8087" y="5031"/>
                  </a:lnTo>
                  <a:lnTo>
                    <a:pt x="8087" y="5042"/>
                  </a:lnTo>
                  <a:lnTo>
                    <a:pt x="8088" y="5052"/>
                  </a:lnTo>
                  <a:lnTo>
                    <a:pt x="8090" y="5063"/>
                  </a:lnTo>
                  <a:lnTo>
                    <a:pt x="8095" y="5073"/>
                  </a:lnTo>
                  <a:lnTo>
                    <a:pt x="8099" y="5084"/>
                  </a:lnTo>
                  <a:lnTo>
                    <a:pt x="8105" y="5092"/>
                  </a:lnTo>
                  <a:lnTo>
                    <a:pt x="8112" y="5101"/>
                  </a:lnTo>
                  <a:lnTo>
                    <a:pt x="8118" y="5109"/>
                  </a:lnTo>
                  <a:lnTo>
                    <a:pt x="8127" y="5117"/>
                  </a:lnTo>
                  <a:lnTo>
                    <a:pt x="8135" y="5123"/>
                  </a:lnTo>
                  <a:lnTo>
                    <a:pt x="8144" y="5128"/>
                  </a:lnTo>
                  <a:lnTo>
                    <a:pt x="8154" y="5133"/>
                  </a:lnTo>
                  <a:lnTo>
                    <a:pt x="8164" y="5136"/>
                  </a:lnTo>
                  <a:lnTo>
                    <a:pt x="8174" y="5140"/>
                  </a:lnTo>
                  <a:lnTo>
                    <a:pt x="8184" y="5141"/>
                  </a:lnTo>
                  <a:lnTo>
                    <a:pt x="8194" y="5142"/>
                  </a:lnTo>
                  <a:lnTo>
                    <a:pt x="8206" y="5141"/>
                  </a:lnTo>
                  <a:lnTo>
                    <a:pt x="8216" y="5140"/>
                  </a:lnTo>
                  <a:lnTo>
                    <a:pt x="8227" y="5137"/>
                  </a:lnTo>
                  <a:lnTo>
                    <a:pt x="8237" y="5134"/>
                  </a:lnTo>
                  <a:lnTo>
                    <a:pt x="8247" y="5128"/>
                  </a:lnTo>
                  <a:close/>
                  <a:moveTo>
                    <a:pt x="9473" y="4476"/>
                  </a:moveTo>
                  <a:lnTo>
                    <a:pt x="9483" y="4471"/>
                  </a:lnTo>
                  <a:lnTo>
                    <a:pt x="9492" y="4464"/>
                  </a:lnTo>
                  <a:lnTo>
                    <a:pt x="9500" y="4457"/>
                  </a:lnTo>
                  <a:lnTo>
                    <a:pt x="9507" y="4449"/>
                  </a:lnTo>
                  <a:lnTo>
                    <a:pt x="9514" y="4440"/>
                  </a:lnTo>
                  <a:lnTo>
                    <a:pt x="9519" y="4432"/>
                  </a:lnTo>
                  <a:lnTo>
                    <a:pt x="9524" y="4421"/>
                  </a:lnTo>
                  <a:lnTo>
                    <a:pt x="9527" y="4412"/>
                  </a:lnTo>
                  <a:lnTo>
                    <a:pt x="9529" y="4402"/>
                  </a:lnTo>
                  <a:lnTo>
                    <a:pt x="9532" y="4391"/>
                  </a:lnTo>
                  <a:lnTo>
                    <a:pt x="9532" y="4381"/>
                  </a:lnTo>
                  <a:lnTo>
                    <a:pt x="9532" y="4370"/>
                  </a:lnTo>
                  <a:lnTo>
                    <a:pt x="9530" y="4360"/>
                  </a:lnTo>
                  <a:lnTo>
                    <a:pt x="9527" y="4350"/>
                  </a:lnTo>
                  <a:lnTo>
                    <a:pt x="9524" y="4338"/>
                  </a:lnTo>
                  <a:lnTo>
                    <a:pt x="9519" y="4328"/>
                  </a:lnTo>
                  <a:lnTo>
                    <a:pt x="9514" y="4319"/>
                  </a:lnTo>
                  <a:lnTo>
                    <a:pt x="9507" y="4310"/>
                  </a:lnTo>
                  <a:lnTo>
                    <a:pt x="9499" y="4302"/>
                  </a:lnTo>
                  <a:lnTo>
                    <a:pt x="9491" y="4295"/>
                  </a:lnTo>
                  <a:lnTo>
                    <a:pt x="9483" y="4289"/>
                  </a:lnTo>
                  <a:lnTo>
                    <a:pt x="9473" y="4283"/>
                  </a:lnTo>
                  <a:lnTo>
                    <a:pt x="9464" y="4279"/>
                  </a:lnTo>
                  <a:lnTo>
                    <a:pt x="9454" y="4276"/>
                  </a:lnTo>
                  <a:lnTo>
                    <a:pt x="9444" y="4272"/>
                  </a:lnTo>
                  <a:lnTo>
                    <a:pt x="9434" y="4271"/>
                  </a:lnTo>
                  <a:lnTo>
                    <a:pt x="9423" y="4270"/>
                  </a:lnTo>
                  <a:lnTo>
                    <a:pt x="9413" y="4271"/>
                  </a:lnTo>
                  <a:lnTo>
                    <a:pt x="9402" y="4272"/>
                  </a:lnTo>
                  <a:lnTo>
                    <a:pt x="9391" y="4274"/>
                  </a:lnTo>
                  <a:lnTo>
                    <a:pt x="9381" y="4279"/>
                  </a:lnTo>
                  <a:lnTo>
                    <a:pt x="9371" y="4283"/>
                  </a:lnTo>
                  <a:lnTo>
                    <a:pt x="9361" y="4289"/>
                  </a:lnTo>
                  <a:lnTo>
                    <a:pt x="9352" y="4296"/>
                  </a:lnTo>
                  <a:lnTo>
                    <a:pt x="9344" y="4302"/>
                  </a:lnTo>
                  <a:lnTo>
                    <a:pt x="9338" y="4310"/>
                  </a:lnTo>
                  <a:lnTo>
                    <a:pt x="9331" y="4319"/>
                  </a:lnTo>
                  <a:lnTo>
                    <a:pt x="9325" y="4328"/>
                  </a:lnTo>
                  <a:lnTo>
                    <a:pt x="9321" y="4338"/>
                  </a:lnTo>
                  <a:lnTo>
                    <a:pt x="9318" y="4347"/>
                  </a:lnTo>
                  <a:lnTo>
                    <a:pt x="9315" y="4357"/>
                  </a:lnTo>
                  <a:lnTo>
                    <a:pt x="9313" y="4369"/>
                  </a:lnTo>
                  <a:lnTo>
                    <a:pt x="9313" y="4379"/>
                  </a:lnTo>
                  <a:lnTo>
                    <a:pt x="9313" y="4390"/>
                  </a:lnTo>
                  <a:lnTo>
                    <a:pt x="9315" y="4400"/>
                  </a:lnTo>
                  <a:lnTo>
                    <a:pt x="9318" y="4411"/>
                  </a:lnTo>
                  <a:lnTo>
                    <a:pt x="9321" y="4421"/>
                  </a:lnTo>
                  <a:lnTo>
                    <a:pt x="9325" y="4432"/>
                  </a:lnTo>
                  <a:lnTo>
                    <a:pt x="9331" y="4440"/>
                  </a:lnTo>
                  <a:lnTo>
                    <a:pt x="9338" y="4449"/>
                  </a:lnTo>
                  <a:lnTo>
                    <a:pt x="9346" y="4457"/>
                  </a:lnTo>
                  <a:lnTo>
                    <a:pt x="9353" y="4465"/>
                  </a:lnTo>
                  <a:lnTo>
                    <a:pt x="9362" y="4471"/>
                  </a:lnTo>
                  <a:lnTo>
                    <a:pt x="9371" y="4476"/>
                  </a:lnTo>
                  <a:lnTo>
                    <a:pt x="9380" y="4481"/>
                  </a:lnTo>
                  <a:lnTo>
                    <a:pt x="9390" y="4484"/>
                  </a:lnTo>
                  <a:lnTo>
                    <a:pt x="9400" y="4488"/>
                  </a:lnTo>
                  <a:lnTo>
                    <a:pt x="9411" y="4489"/>
                  </a:lnTo>
                  <a:lnTo>
                    <a:pt x="9422" y="4490"/>
                  </a:lnTo>
                  <a:lnTo>
                    <a:pt x="9432" y="4489"/>
                  </a:lnTo>
                  <a:lnTo>
                    <a:pt x="9443" y="4488"/>
                  </a:lnTo>
                  <a:lnTo>
                    <a:pt x="9453" y="4485"/>
                  </a:lnTo>
                  <a:lnTo>
                    <a:pt x="9463" y="4482"/>
                  </a:lnTo>
                  <a:lnTo>
                    <a:pt x="9473" y="4476"/>
                  </a:lnTo>
                  <a:close/>
                  <a:moveTo>
                    <a:pt x="10701" y="3824"/>
                  </a:moveTo>
                  <a:lnTo>
                    <a:pt x="10710" y="3819"/>
                  </a:lnTo>
                  <a:lnTo>
                    <a:pt x="10718" y="3812"/>
                  </a:lnTo>
                  <a:lnTo>
                    <a:pt x="10726" y="3805"/>
                  </a:lnTo>
                  <a:lnTo>
                    <a:pt x="10734" y="3797"/>
                  </a:lnTo>
                  <a:lnTo>
                    <a:pt x="10740" y="3789"/>
                  </a:lnTo>
                  <a:lnTo>
                    <a:pt x="10745" y="3780"/>
                  </a:lnTo>
                  <a:lnTo>
                    <a:pt x="10750" y="3769"/>
                  </a:lnTo>
                  <a:lnTo>
                    <a:pt x="10753" y="3760"/>
                  </a:lnTo>
                  <a:lnTo>
                    <a:pt x="10757" y="3750"/>
                  </a:lnTo>
                  <a:lnTo>
                    <a:pt x="10758" y="3739"/>
                  </a:lnTo>
                  <a:lnTo>
                    <a:pt x="10759" y="3729"/>
                  </a:lnTo>
                  <a:lnTo>
                    <a:pt x="10758" y="3718"/>
                  </a:lnTo>
                  <a:lnTo>
                    <a:pt x="10757" y="3708"/>
                  </a:lnTo>
                  <a:lnTo>
                    <a:pt x="10754" y="3698"/>
                  </a:lnTo>
                  <a:lnTo>
                    <a:pt x="10750" y="3686"/>
                  </a:lnTo>
                  <a:lnTo>
                    <a:pt x="10745" y="3676"/>
                  </a:lnTo>
                  <a:lnTo>
                    <a:pt x="10740" y="3667"/>
                  </a:lnTo>
                  <a:lnTo>
                    <a:pt x="10733" y="3658"/>
                  </a:lnTo>
                  <a:lnTo>
                    <a:pt x="10726" y="3650"/>
                  </a:lnTo>
                  <a:lnTo>
                    <a:pt x="10718" y="3643"/>
                  </a:lnTo>
                  <a:lnTo>
                    <a:pt x="10710" y="3637"/>
                  </a:lnTo>
                  <a:lnTo>
                    <a:pt x="10701" y="3631"/>
                  </a:lnTo>
                  <a:lnTo>
                    <a:pt x="10690" y="3627"/>
                  </a:lnTo>
                  <a:lnTo>
                    <a:pt x="10682" y="3624"/>
                  </a:lnTo>
                  <a:lnTo>
                    <a:pt x="10671" y="3620"/>
                  </a:lnTo>
                  <a:lnTo>
                    <a:pt x="10660" y="3619"/>
                  </a:lnTo>
                  <a:lnTo>
                    <a:pt x="10650" y="3618"/>
                  </a:lnTo>
                  <a:lnTo>
                    <a:pt x="10639" y="3619"/>
                  </a:lnTo>
                  <a:lnTo>
                    <a:pt x="10629" y="3620"/>
                  </a:lnTo>
                  <a:lnTo>
                    <a:pt x="10618" y="3622"/>
                  </a:lnTo>
                  <a:lnTo>
                    <a:pt x="10608" y="3627"/>
                  </a:lnTo>
                  <a:lnTo>
                    <a:pt x="10597" y="3631"/>
                  </a:lnTo>
                  <a:lnTo>
                    <a:pt x="10588" y="3637"/>
                  </a:lnTo>
                  <a:lnTo>
                    <a:pt x="10580" y="3644"/>
                  </a:lnTo>
                  <a:lnTo>
                    <a:pt x="10572" y="3650"/>
                  </a:lnTo>
                  <a:lnTo>
                    <a:pt x="10564" y="3658"/>
                  </a:lnTo>
                  <a:lnTo>
                    <a:pt x="10558" y="3667"/>
                  </a:lnTo>
                  <a:lnTo>
                    <a:pt x="10553" y="3676"/>
                  </a:lnTo>
                  <a:lnTo>
                    <a:pt x="10548" y="3686"/>
                  </a:lnTo>
                  <a:lnTo>
                    <a:pt x="10545" y="3695"/>
                  </a:lnTo>
                  <a:lnTo>
                    <a:pt x="10541" y="3707"/>
                  </a:lnTo>
                  <a:lnTo>
                    <a:pt x="10540" y="3717"/>
                  </a:lnTo>
                  <a:lnTo>
                    <a:pt x="10539" y="3727"/>
                  </a:lnTo>
                  <a:lnTo>
                    <a:pt x="10540" y="3738"/>
                  </a:lnTo>
                  <a:lnTo>
                    <a:pt x="10541" y="3748"/>
                  </a:lnTo>
                  <a:lnTo>
                    <a:pt x="10544" y="3759"/>
                  </a:lnTo>
                  <a:lnTo>
                    <a:pt x="10548" y="3769"/>
                  </a:lnTo>
                  <a:lnTo>
                    <a:pt x="10553" y="3780"/>
                  </a:lnTo>
                  <a:lnTo>
                    <a:pt x="10558" y="3789"/>
                  </a:lnTo>
                  <a:lnTo>
                    <a:pt x="10565" y="3797"/>
                  </a:lnTo>
                  <a:lnTo>
                    <a:pt x="10572" y="3805"/>
                  </a:lnTo>
                  <a:lnTo>
                    <a:pt x="10580" y="3813"/>
                  </a:lnTo>
                  <a:lnTo>
                    <a:pt x="10588" y="3819"/>
                  </a:lnTo>
                  <a:lnTo>
                    <a:pt x="10597" y="3824"/>
                  </a:lnTo>
                  <a:lnTo>
                    <a:pt x="10608" y="3829"/>
                  </a:lnTo>
                  <a:lnTo>
                    <a:pt x="10617" y="3832"/>
                  </a:lnTo>
                  <a:lnTo>
                    <a:pt x="10627" y="3836"/>
                  </a:lnTo>
                  <a:lnTo>
                    <a:pt x="10638" y="3837"/>
                  </a:lnTo>
                  <a:lnTo>
                    <a:pt x="10648" y="3838"/>
                  </a:lnTo>
                  <a:lnTo>
                    <a:pt x="10659" y="3837"/>
                  </a:lnTo>
                  <a:lnTo>
                    <a:pt x="10669" y="3836"/>
                  </a:lnTo>
                  <a:lnTo>
                    <a:pt x="10679" y="3833"/>
                  </a:lnTo>
                  <a:lnTo>
                    <a:pt x="10690" y="3830"/>
                  </a:lnTo>
                  <a:lnTo>
                    <a:pt x="10701" y="3824"/>
                  </a:lnTo>
                  <a:close/>
                  <a:moveTo>
                    <a:pt x="2765" y="9617"/>
                  </a:moveTo>
                  <a:lnTo>
                    <a:pt x="2775" y="9612"/>
                  </a:lnTo>
                  <a:lnTo>
                    <a:pt x="2783" y="9605"/>
                  </a:lnTo>
                  <a:lnTo>
                    <a:pt x="2792" y="9597"/>
                  </a:lnTo>
                  <a:lnTo>
                    <a:pt x="2799" y="9589"/>
                  </a:lnTo>
                  <a:lnTo>
                    <a:pt x="2806" y="9580"/>
                  </a:lnTo>
                  <a:lnTo>
                    <a:pt x="2810" y="9571"/>
                  </a:lnTo>
                  <a:lnTo>
                    <a:pt x="2815" y="9562"/>
                  </a:lnTo>
                  <a:lnTo>
                    <a:pt x="2819" y="9552"/>
                  </a:lnTo>
                  <a:lnTo>
                    <a:pt x="2821" y="9542"/>
                  </a:lnTo>
                  <a:lnTo>
                    <a:pt x="2823" y="9532"/>
                  </a:lnTo>
                  <a:lnTo>
                    <a:pt x="2824" y="9521"/>
                  </a:lnTo>
                  <a:lnTo>
                    <a:pt x="2824" y="9511"/>
                  </a:lnTo>
                  <a:lnTo>
                    <a:pt x="2821" y="9499"/>
                  </a:lnTo>
                  <a:lnTo>
                    <a:pt x="2819" y="9489"/>
                  </a:lnTo>
                  <a:lnTo>
                    <a:pt x="2816" y="9479"/>
                  </a:lnTo>
                  <a:lnTo>
                    <a:pt x="2810" y="9469"/>
                  </a:lnTo>
                  <a:lnTo>
                    <a:pt x="2805" y="9459"/>
                  </a:lnTo>
                  <a:lnTo>
                    <a:pt x="2798" y="9450"/>
                  </a:lnTo>
                  <a:lnTo>
                    <a:pt x="2791" y="9442"/>
                  </a:lnTo>
                  <a:lnTo>
                    <a:pt x="2783" y="9435"/>
                  </a:lnTo>
                  <a:lnTo>
                    <a:pt x="2774" y="9429"/>
                  </a:lnTo>
                  <a:lnTo>
                    <a:pt x="2765" y="9423"/>
                  </a:lnTo>
                  <a:lnTo>
                    <a:pt x="2756" y="9419"/>
                  </a:lnTo>
                  <a:lnTo>
                    <a:pt x="2746" y="9415"/>
                  </a:lnTo>
                  <a:lnTo>
                    <a:pt x="2736" y="9413"/>
                  </a:lnTo>
                  <a:lnTo>
                    <a:pt x="2725" y="9411"/>
                  </a:lnTo>
                  <a:lnTo>
                    <a:pt x="2715" y="9411"/>
                  </a:lnTo>
                  <a:lnTo>
                    <a:pt x="2705" y="9411"/>
                  </a:lnTo>
                  <a:lnTo>
                    <a:pt x="2694" y="9412"/>
                  </a:lnTo>
                  <a:lnTo>
                    <a:pt x="2684" y="9415"/>
                  </a:lnTo>
                  <a:lnTo>
                    <a:pt x="2672" y="9419"/>
                  </a:lnTo>
                  <a:lnTo>
                    <a:pt x="2662" y="9423"/>
                  </a:lnTo>
                  <a:lnTo>
                    <a:pt x="2653" y="9429"/>
                  </a:lnTo>
                  <a:lnTo>
                    <a:pt x="2644" y="9435"/>
                  </a:lnTo>
                  <a:lnTo>
                    <a:pt x="2636" y="9443"/>
                  </a:lnTo>
                  <a:lnTo>
                    <a:pt x="2629" y="9451"/>
                  </a:lnTo>
                  <a:lnTo>
                    <a:pt x="2623" y="9459"/>
                  </a:lnTo>
                  <a:lnTo>
                    <a:pt x="2617" y="9468"/>
                  </a:lnTo>
                  <a:lnTo>
                    <a:pt x="2613" y="9478"/>
                  </a:lnTo>
                  <a:lnTo>
                    <a:pt x="2610" y="9488"/>
                  </a:lnTo>
                  <a:lnTo>
                    <a:pt x="2607" y="9498"/>
                  </a:lnTo>
                  <a:lnTo>
                    <a:pt x="2605" y="9508"/>
                  </a:lnTo>
                  <a:lnTo>
                    <a:pt x="2605" y="9520"/>
                  </a:lnTo>
                  <a:lnTo>
                    <a:pt x="2605" y="9530"/>
                  </a:lnTo>
                  <a:lnTo>
                    <a:pt x="2606" y="9540"/>
                  </a:lnTo>
                  <a:lnTo>
                    <a:pt x="2608" y="9551"/>
                  </a:lnTo>
                  <a:lnTo>
                    <a:pt x="2613" y="9561"/>
                  </a:lnTo>
                  <a:lnTo>
                    <a:pt x="2617" y="9571"/>
                  </a:lnTo>
                  <a:lnTo>
                    <a:pt x="2623" y="9581"/>
                  </a:lnTo>
                  <a:lnTo>
                    <a:pt x="2630" y="9590"/>
                  </a:lnTo>
                  <a:lnTo>
                    <a:pt x="2636" y="9598"/>
                  </a:lnTo>
                  <a:lnTo>
                    <a:pt x="2645" y="9605"/>
                  </a:lnTo>
                  <a:lnTo>
                    <a:pt x="2653" y="9612"/>
                  </a:lnTo>
                  <a:lnTo>
                    <a:pt x="2662" y="9617"/>
                  </a:lnTo>
                  <a:lnTo>
                    <a:pt x="2672" y="9622"/>
                  </a:lnTo>
                  <a:lnTo>
                    <a:pt x="2682" y="9625"/>
                  </a:lnTo>
                  <a:lnTo>
                    <a:pt x="2693" y="9627"/>
                  </a:lnTo>
                  <a:lnTo>
                    <a:pt x="2703" y="9628"/>
                  </a:lnTo>
                  <a:lnTo>
                    <a:pt x="2713" y="9629"/>
                  </a:lnTo>
                  <a:lnTo>
                    <a:pt x="2724" y="9629"/>
                  </a:lnTo>
                  <a:lnTo>
                    <a:pt x="2734" y="9627"/>
                  </a:lnTo>
                  <a:lnTo>
                    <a:pt x="2745" y="9625"/>
                  </a:lnTo>
                  <a:lnTo>
                    <a:pt x="2755" y="9622"/>
                  </a:lnTo>
                  <a:lnTo>
                    <a:pt x="2765" y="9617"/>
                  </a:lnTo>
                  <a:close/>
                  <a:moveTo>
                    <a:pt x="3992" y="8965"/>
                  </a:moveTo>
                  <a:lnTo>
                    <a:pt x="4002" y="8958"/>
                  </a:lnTo>
                  <a:lnTo>
                    <a:pt x="4011" y="8953"/>
                  </a:lnTo>
                  <a:lnTo>
                    <a:pt x="4018" y="8945"/>
                  </a:lnTo>
                  <a:lnTo>
                    <a:pt x="4025" y="8937"/>
                  </a:lnTo>
                  <a:lnTo>
                    <a:pt x="4032" y="8928"/>
                  </a:lnTo>
                  <a:lnTo>
                    <a:pt x="4037" y="8919"/>
                  </a:lnTo>
                  <a:lnTo>
                    <a:pt x="4042" y="8910"/>
                  </a:lnTo>
                  <a:lnTo>
                    <a:pt x="4045" y="8900"/>
                  </a:lnTo>
                  <a:lnTo>
                    <a:pt x="4048" y="8890"/>
                  </a:lnTo>
                  <a:lnTo>
                    <a:pt x="4050" y="8880"/>
                  </a:lnTo>
                  <a:lnTo>
                    <a:pt x="4050" y="8869"/>
                  </a:lnTo>
                  <a:lnTo>
                    <a:pt x="4050" y="8859"/>
                  </a:lnTo>
                  <a:lnTo>
                    <a:pt x="4049" y="8847"/>
                  </a:lnTo>
                  <a:lnTo>
                    <a:pt x="4045" y="8837"/>
                  </a:lnTo>
                  <a:lnTo>
                    <a:pt x="4042" y="8827"/>
                  </a:lnTo>
                  <a:lnTo>
                    <a:pt x="4037" y="8817"/>
                  </a:lnTo>
                  <a:lnTo>
                    <a:pt x="4032" y="8807"/>
                  </a:lnTo>
                  <a:lnTo>
                    <a:pt x="4025" y="8798"/>
                  </a:lnTo>
                  <a:lnTo>
                    <a:pt x="4017" y="8790"/>
                  </a:lnTo>
                  <a:lnTo>
                    <a:pt x="4009" y="8783"/>
                  </a:lnTo>
                  <a:lnTo>
                    <a:pt x="4002" y="8777"/>
                  </a:lnTo>
                  <a:lnTo>
                    <a:pt x="3993" y="8771"/>
                  </a:lnTo>
                  <a:lnTo>
                    <a:pt x="3983" y="8767"/>
                  </a:lnTo>
                  <a:lnTo>
                    <a:pt x="3972" y="8763"/>
                  </a:lnTo>
                  <a:lnTo>
                    <a:pt x="3962" y="8761"/>
                  </a:lnTo>
                  <a:lnTo>
                    <a:pt x="3952" y="8759"/>
                  </a:lnTo>
                  <a:lnTo>
                    <a:pt x="3941" y="8759"/>
                  </a:lnTo>
                  <a:lnTo>
                    <a:pt x="3931" y="8759"/>
                  </a:lnTo>
                  <a:lnTo>
                    <a:pt x="3921" y="8760"/>
                  </a:lnTo>
                  <a:lnTo>
                    <a:pt x="3910" y="8763"/>
                  </a:lnTo>
                  <a:lnTo>
                    <a:pt x="3900" y="8767"/>
                  </a:lnTo>
                  <a:lnTo>
                    <a:pt x="3890" y="8771"/>
                  </a:lnTo>
                  <a:lnTo>
                    <a:pt x="3879" y="8777"/>
                  </a:lnTo>
                  <a:lnTo>
                    <a:pt x="3870" y="8783"/>
                  </a:lnTo>
                  <a:lnTo>
                    <a:pt x="3863" y="8791"/>
                  </a:lnTo>
                  <a:lnTo>
                    <a:pt x="3856" y="8799"/>
                  </a:lnTo>
                  <a:lnTo>
                    <a:pt x="3849" y="8807"/>
                  </a:lnTo>
                  <a:lnTo>
                    <a:pt x="3844" y="8816"/>
                  </a:lnTo>
                  <a:lnTo>
                    <a:pt x="3839" y="8826"/>
                  </a:lnTo>
                  <a:lnTo>
                    <a:pt x="3836" y="8836"/>
                  </a:lnTo>
                  <a:lnTo>
                    <a:pt x="3833" y="8846"/>
                  </a:lnTo>
                  <a:lnTo>
                    <a:pt x="3832" y="8856"/>
                  </a:lnTo>
                  <a:lnTo>
                    <a:pt x="3831" y="8868"/>
                  </a:lnTo>
                  <a:lnTo>
                    <a:pt x="3831" y="8878"/>
                  </a:lnTo>
                  <a:lnTo>
                    <a:pt x="3833" y="8888"/>
                  </a:lnTo>
                  <a:lnTo>
                    <a:pt x="3836" y="8899"/>
                  </a:lnTo>
                  <a:lnTo>
                    <a:pt x="3839" y="8909"/>
                  </a:lnTo>
                  <a:lnTo>
                    <a:pt x="3844" y="8919"/>
                  </a:lnTo>
                  <a:lnTo>
                    <a:pt x="3850" y="8929"/>
                  </a:lnTo>
                  <a:lnTo>
                    <a:pt x="3856" y="8938"/>
                  </a:lnTo>
                  <a:lnTo>
                    <a:pt x="3864" y="8946"/>
                  </a:lnTo>
                  <a:lnTo>
                    <a:pt x="3872" y="8953"/>
                  </a:lnTo>
                  <a:lnTo>
                    <a:pt x="3881" y="8960"/>
                  </a:lnTo>
                  <a:lnTo>
                    <a:pt x="3890" y="8965"/>
                  </a:lnTo>
                  <a:lnTo>
                    <a:pt x="3898" y="8970"/>
                  </a:lnTo>
                  <a:lnTo>
                    <a:pt x="3909" y="8973"/>
                  </a:lnTo>
                  <a:lnTo>
                    <a:pt x="3919" y="8975"/>
                  </a:lnTo>
                  <a:lnTo>
                    <a:pt x="3929" y="8978"/>
                  </a:lnTo>
                  <a:lnTo>
                    <a:pt x="3940" y="8978"/>
                  </a:lnTo>
                  <a:lnTo>
                    <a:pt x="3950" y="8978"/>
                  </a:lnTo>
                  <a:lnTo>
                    <a:pt x="3961" y="8975"/>
                  </a:lnTo>
                  <a:lnTo>
                    <a:pt x="3971" y="8973"/>
                  </a:lnTo>
                  <a:lnTo>
                    <a:pt x="3981" y="8970"/>
                  </a:lnTo>
                  <a:lnTo>
                    <a:pt x="3992" y="8965"/>
                  </a:lnTo>
                  <a:close/>
                  <a:moveTo>
                    <a:pt x="5219" y="8313"/>
                  </a:moveTo>
                  <a:lnTo>
                    <a:pt x="5228" y="8308"/>
                  </a:lnTo>
                  <a:lnTo>
                    <a:pt x="5237" y="8301"/>
                  </a:lnTo>
                  <a:lnTo>
                    <a:pt x="5245" y="8293"/>
                  </a:lnTo>
                  <a:lnTo>
                    <a:pt x="5252" y="8285"/>
                  </a:lnTo>
                  <a:lnTo>
                    <a:pt x="5258" y="8276"/>
                  </a:lnTo>
                  <a:lnTo>
                    <a:pt x="5264" y="8267"/>
                  </a:lnTo>
                  <a:lnTo>
                    <a:pt x="5268" y="8258"/>
                  </a:lnTo>
                  <a:lnTo>
                    <a:pt x="5271" y="8248"/>
                  </a:lnTo>
                  <a:lnTo>
                    <a:pt x="5275" y="8238"/>
                  </a:lnTo>
                  <a:lnTo>
                    <a:pt x="5276" y="8228"/>
                  </a:lnTo>
                  <a:lnTo>
                    <a:pt x="5277" y="8217"/>
                  </a:lnTo>
                  <a:lnTo>
                    <a:pt x="5276" y="8207"/>
                  </a:lnTo>
                  <a:lnTo>
                    <a:pt x="5275" y="8195"/>
                  </a:lnTo>
                  <a:lnTo>
                    <a:pt x="5273" y="8185"/>
                  </a:lnTo>
                  <a:lnTo>
                    <a:pt x="5268" y="8175"/>
                  </a:lnTo>
                  <a:lnTo>
                    <a:pt x="5264" y="8165"/>
                  </a:lnTo>
                  <a:lnTo>
                    <a:pt x="5258" y="8155"/>
                  </a:lnTo>
                  <a:lnTo>
                    <a:pt x="5251" y="8146"/>
                  </a:lnTo>
                  <a:lnTo>
                    <a:pt x="5245" y="8138"/>
                  </a:lnTo>
                  <a:lnTo>
                    <a:pt x="5237" y="8131"/>
                  </a:lnTo>
                  <a:lnTo>
                    <a:pt x="5228" y="8125"/>
                  </a:lnTo>
                  <a:lnTo>
                    <a:pt x="5219" y="8119"/>
                  </a:lnTo>
                  <a:lnTo>
                    <a:pt x="5209" y="8115"/>
                  </a:lnTo>
                  <a:lnTo>
                    <a:pt x="5200" y="8111"/>
                  </a:lnTo>
                  <a:lnTo>
                    <a:pt x="5190" y="8109"/>
                  </a:lnTo>
                  <a:lnTo>
                    <a:pt x="5178" y="8107"/>
                  </a:lnTo>
                  <a:lnTo>
                    <a:pt x="5168" y="8107"/>
                  </a:lnTo>
                  <a:lnTo>
                    <a:pt x="5157" y="8107"/>
                  </a:lnTo>
                  <a:lnTo>
                    <a:pt x="5147" y="8108"/>
                  </a:lnTo>
                  <a:lnTo>
                    <a:pt x="5137" y="8111"/>
                  </a:lnTo>
                  <a:lnTo>
                    <a:pt x="5126" y="8115"/>
                  </a:lnTo>
                  <a:lnTo>
                    <a:pt x="5116" y="8119"/>
                  </a:lnTo>
                  <a:lnTo>
                    <a:pt x="5107" y="8125"/>
                  </a:lnTo>
                  <a:lnTo>
                    <a:pt x="5098" y="8131"/>
                  </a:lnTo>
                  <a:lnTo>
                    <a:pt x="5090" y="8139"/>
                  </a:lnTo>
                  <a:lnTo>
                    <a:pt x="5082" y="8147"/>
                  </a:lnTo>
                  <a:lnTo>
                    <a:pt x="5076" y="8155"/>
                  </a:lnTo>
                  <a:lnTo>
                    <a:pt x="5071" y="8164"/>
                  </a:lnTo>
                  <a:lnTo>
                    <a:pt x="5066" y="8174"/>
                  </a:lnTo>
                  <a:lnTo>
                    <a:pt x="5063" y="8184"/>
                  </a:lnTo>
                  <a:lnTo>
                    <a:pt x="5060" y="8194"/>
                  </a:lnTo>
                  <a:lnTo>
                    <a:pt x="5059" y="8204"/>
                  </a:lnTo>
                  <a:lnTo>
                    <a:pt x="5057" y="8216"/>
                  </a:lnTo>
                  <a:lnTo>
                    <a:pt x="5059" y="8226"/>
                  </a:lnTo>
                  <a:lnTo>
                    <a:pt x="5060" y="8236"/>
                  </a:lnTo>
                  <a:lnTo>
                    <a:pt x="5062" y="8247"/>
                  </a:lnTo>
                  <a:lnTo>
                    <a:pt x="5066" y="8257"/>
                  </a:lnTo>
                  <a:lnTo>
                    <a:pt x="5071" y="8267"/>
                  </a:lnTo>
                  <a:lnTo>
                    <a:pt x="5076" y="8277"/>
                  </a:lnTo>
                  <a:lnTo>
                    <a:pt x="5083" y="8286"/>
                  </a:lnTo>
                  <a:lnTo>
                    <a:pt x="5090" y="8294"/>
                  </a:lnTo>
                  <a:lnTo>
                    <a:pt x="5098" y="8301"/>
                  </a:lnTo>
                  <a:lnTo>
                    <a:pt x="5107" y="8308"/>
                  </a:lnTo>
                  <a:lnTo>
                    <a:pt x="5116" y="8313"/>
                  </a:lnTo>
                  <a:lnTo>
                    <a:pt x="5126" y="8318"/>
                  </a:lnTo>
                  <a:lnTo>
                    <a:pt x="5135" y="8321"/>
                  </a:lnTo>
                  <a:lnTo>
                    <a:pt x="5145" y="8323"/>
                  </a:lnTo>
                  <a:lnTo>
                    <a:pt x="5156" y="8326"/>
                  </a:lnTo>
                  <a:lnTo>
                    <a:pt x="5166" y="8326"/>
                  </a:lnTo>
                  <a:lnTo>
                    <a:pt x="5177" y="8326"/>
                  </a:lnTo>
                  <a:lnTo>
                    <a:pt x="5187" y="8323"/>
                  </a:lnTo>
                  <a:lnTo>
                    <a:pt x="5197" y="8321"/>
                  </a:lnTo>
                  <a:lnTo>
                    <a:pt x="5209" y="8318"/>
                  </a:lnTo>
                  <a:lnTo>
                    <a:pt x="5219" y="8313"/>
                  </a:lnTo>
                  <a:close/>
                  <a:moveTo>
                    <a:pt x="6445" y="7661"/>
                  </a:moveTo>
                  <a:lnTo>
                    <a:pt x="6455" y="7654"/>
                  </a:lnTo>
                  <a:lnTo>
                    <a:pt x="6464" y="7649"/>
                  </a:lnTo>
                  <a:lnTo>
                    <a:pt x="6472" y="7641"/>
                  </a:lnTo>
                  <a:lnTo>
                    <a:pt x="6479" y="7633"/>
                  </a:lnTo>
                  <a:lnTo>
                    <a:pt x="6485" y="7624"/>
                  </a:lnTo>
                  <a:lnTo>
                    <a:pt x="6491" y="7615"/>
                  </a:lnTo>
                  <a:lnTo>
                    <a:pt x="6495" y="7606"/>
                  </a:lnTo>
                  <a:lnTo>
                    <a:pt x="6499" y="7596"/>
                  </a:lnTo>
                  <a:lnTo>
                    <a:pt x="6501" y="7586"/>
                  </a:lnTo>
                  <a:lnTo>
                    <a:pt x="6503" y="7576"/>
                  </a:lnTo>
                  <a:lnTo>
                    <a:pt x="6503" y="7565"/>
                  </a:lnTo>
                  <a:lnTo>
                    <a:pt x="6503" y="7555"/>
                  </a:lnTo>
                  <a:lnTo>
                    <a:pt x="6501" y="7543"/>
                  </a:lnTo>
                  <a:lnTo>
                    <a:pt x="6499" y="7533"/>
                  </a:lnTo>
                  <a:lnTo>
                    <a:pt x="6495" y="7523"/>
                  </a:lnTo>
                  <a:lnTo>
                    <a:pt x="6491" y="7513"/>
                  </a:lnTo>
                  <a:lnTo>
                    <a:pt x="6485" y="7503"/>
                  </a:lnTo>
                  <a:lnTo>
                    <a:pt x="6479" y="7494"/>
                  </a:lnTo>
                  <a:lnTo>
                    <a:pt x="6471" y="7486"/>
                  </a:lnTo>
                  <a:lnTo>
                    <a:pt x="6463" y="7479"/>
                  </a:lnTo>
                  <a:lnTo>
                    <a:pt x="6454" y="7473"/>
                  </a:lnTo>
                  <a:lnTo>
                    <a:pt x="6445" y="7467"/>
                  </a:lnTo>
                  <a:lnTo>
                    <a:pt x="6436" y="7463"/>
                  </a:lnTo>
                  <a:lnTo>
                    <a:pt x="6426" y="7459"/>
                  </a:lnTo>
                  <a:lnTo>
                    <a:pt x="6416" y="7457"/>
                  </a:lnTo>
                  <a:lnTo>
                    <a:pt x="6406" y="7455"/>
                  </a:lnTo>
                  <a:lnTo>
                    <a:pt x="6394" y="7455"/>
                  </a:lnTo>
                  <a:lnTo>
                    <a:pt x="6384" y="7455"/>
                  </a:lnTo>
                  <a:lnTo>
                    <a:pt x="6373" y="7456"/>
                  </a:lnTo>
                  <a:lnTo>
                    <a:pt x="6363" y="7459"/>
                  </a:lnTo>
                  <a:lnTo>
                    <a:pt x="6353" y="7463"/>
                  </a:lnTo>
                  <a:lnTo>
                    <a:pt x="6343" y="7467"/>
                  </a:lnTo>
                  <a:lnTo>
                    <a:pt x="6333" y="7473"/>
                  </a:lnTo>
                  <a:lnTo>
                    <a:pt x="6324" y="7479"/>
                  </a:lnTo>
                  <a:lnTo>
                    <a:pt x="6316" y="7487"/>
                  </a:lnTo>
                  <a:lnTo>
                    <a:pt x="6309" y="7495"/>
                  </a:lnTo>
                  <a:lnTo>
                    <a:pt x="6303" y="7503"/>
                  </a:lnTo>
                  <a:lnTo>
                    <a:pt x="6297" y="7512"/>
                  </a:lnTo>
                  <a:lnTo>
                    <a:pt x="6292" y="7522"/>
                  </a:lnTo>
                  <a:lnTo>
                    <a:pt x="6289" y="7532"/>
                  </a:lnTo>
                  <a:lnTo>
                    <a:pt x="6287" y="7542"/>
                  </a:lnTo>
                  <a:lnTo>
                    <a:pt x="6285" y="7552"/>
                  </a:lnTo>
                  <a:lnTo>
                    <a:pt x="6285" y="7564"/>
                  </a:lnTo>
                  <a:lnTo>
                    <a:pt x="6285" y="7574"/>
                  </a:lnTo>
                  <a:lnTo>
                    <a:pt x="6286" y="7584"/>
                  </a:lnTo>
                  <a:lnTo>
                    <a:pt x="6289" y="7595"/>
                  </a:lnTo>
                  <a:lnTo>
                    <a:pt x="6292" y="7605"/>
                  </a:lnTo>
                  <a:lnTo>
                    <a:pt x="6297" y="7615"/>
                  </a:lnTo>
                  <a:lnTo>
                    <a:pt x="6303" y="7625"/>
                  </a:lnTo>
                  <a:lnTo>
                    <a:pt x="6309" y="7634"/>
                  </a:lnTo>
                  <a:lnTo>
                    <a:pt x="6317" y="7642"/>
                  </a:lnTo>
                  <a:lnTo>
                    <a:pt x="6325" y="7649"/>
                  </a:lnTo>
                  <a:lnTo>
                    <a:pt x="6333" y="7656"/>
                  </a:lnTo>
                  <a:lnTo>
                    <a:pt x="6342" y="7661"/>
                  </a:lnTo>
                  <a:lnTo>
                    <a:pt x="6352" y="7666"/>
                  </a:lnTo>
                  <a:lnTo>
                    <a:pt x="6362" y="7669"/>
                  </a:lnTo>
                  <a:lnTo>
                    <a:pt x="6372" y="7671"/>
                  </a:lnTo>
                  <a:lnTo>
                    <a:pt x="6382" y="7674"/>
                  </a:lnTo>
                  <a:lnTo>
                    <a:pt x="6393" y="7674"/>
                  </a:lnTo>
                  <a:lnTo>
                    <a:pt x="6403" y="7674"/>
                  </a:lnTo>
                  <a:lnTo>
                    <a:pt x="6414" y="7671"/>
                  </a:lnTo>
                  <a:lnTo>
                    <a:pt x="6425" y="7669"/>
                  </a:lnTo>
                  <a:lnTo>
                    <a:pt x="6435" y="7666"/>
                  </a:lnTo>
                  <a:lnTo>
                    <a:pt x="6445" y="7661"/>
                  </a:lnTo>
                  <a:close/>
                  <a:moveTo>
                    <a:pt x="7672" y="7009"/>
                  </a:moveTo>
                  <a:lnTo>
                    <a:pt x="7681" y="7004"/>
                  </a:lnTo>
                  <a:lnTo>
                    <a:pt x="7690" y="6997"/>
                  </a:lnTo>
                  <a:lnTo>
                    <a:pt x="7698" y="6989"/>
                  </a:lnTo>
                  <a:lnTo>
                    <a:pt x="7706" y="6981"/>
                  </a:lnTo>
                  <a:lnTo>
                    <a:pt x="7711" y="6972"/>
                  </a:lnTo>
                  <a:lnTo>
                    <a:pt x="7717" y="6963"/>
                  </a:lnTo>
                  <a:lnTo>
                    <a:pt x="7722" y="6954"/>
                  </a:lnTo>
                  <a:lnTo>
                    <a:pt x="7725" y="6944"/>
                  </a:lnTo>
                  <a:lnTo>
                    <a:pt x="7727" y="6934"/>
                  </a:lnTo>
                  <a:lnTo>
                    <a:pt x="7729" y="6924"/>
                  </a:lnTo>
                  <a:lnTo>
                    <a:pt x="7729" y="6913"/>
                  </a:lnTo>
                  <a:lnTo>
                    <a:pt x="7729" y="6903"/>
                  </a:lnTo>
                  <a:lnTo>
                    <a:pt x="7728" y="6891"/>
                  </a:lnTo>
                  <a:lnTo>
                    <a:pt x="7726" y="6881"/>
                  </a:lnTo>
                  <a:lnTo>
                    <a:pt x="7722" y="6871"/>
                  </a:lnTo>
                  <a:lnTo>
                    <a:pt x="7717" y="6861"/>
                  </a:lnTo>
                  <a:lnTo>
                    <a:pt x="7711" y="6851"/>
                  </a:lnTo>
                  <a:lnTo>
                    <a:pt x="7705" y="6842"/>
                  </a:lnTo>
                  <a:lnTo>
                    <a:pt x="7698" y="6834"/>
                  </a:lnTo>
                  <a:lnTo>
                    <a:pt x="7689" y="6827"/>
                  </a:lnTo>
                  <a:lnTo>
                    <a:pt x="7681" y="6821"/>
                  </a:lnTo>
                  <a:lnTo>
                    <a:pt x="7672" y="6815"/>
                  </a:lnTo>
                  <a:lnTo>
                    <a:pt x="7662" y="6811"/>
                  </a:lnTo>
                  <a:lnTo>
                    <a:pt x="7652" y="6807"/>
                  </a:lnTo>
                  <a:lnTo>
                    <a:pt x="7642" y="6805"/>
                  </a:lnTo>
                  <a:lnTo>
                    <a:pt x="7632" y="6803"/>
                  </a:lnTo>
                  <a:lnTo>
                    <a:pt x="7622" y="6803"/>
                  </a:lnTo>
                  <a:lnTo>
                    <a:pt x="7611" y="6803"/>
                  </a:lnTo>
                  <a:lnTo>
                    <a:pt x="7600" y="6804"/>
                  </a:lnTo>
                  <a:lnTo>
                    <a:pt x="7589" y="6807"/>
                  </a:lnTo>
                  <a:lnTo>
                    <a:pt x="7579" y="6811"/>
                  </a:lnTo>
                  <a:lnTo>
                    <a:pt x="7569" y="6815"/>
                  </a:lnTo>
                  <a:lnTo>
                    <a:pt x="7559" y="6821"/>
                  </a:lnTo>
                  <a:lnTo>
                    <a:pt x="7551" y="6827"/>
                  </a:lnTo>
                  <a:lnTo>
                    <a:pt x="7542" y="6835"/>
                  </a:lnTo>
                  <a:lnTo>
                    <a:pt x="7535" y="6843"/>
                  </a:lnTo>
                  <a:lnTo>
                    <a:pt x="7529" y="6851"/>
                  </a:lnTo>
                  <a:lnTo>
                    <a:pt x="7524" y="6860"/>
                  </a:lnTo>
                  <a:lnTo>
                    <a:pt x="7520" y="6870"/>
                  </a:lnTo>
                  <a:lnTo>
                    <a:pt x="7515" y="6880"/>
                  </a:lnTo>
                  <a:lnTo>
                    <a:pt x="7513" y="6890"/>
                  </a:lnTo>
                  <a:lnTo>
                    <a:pt x="7512" y="6900"/>
                  </a:lnTo>
                  <a:lnTo>
                    <a:pt x="7511" y="6912"/>
                  </a:lnTo>
                  <a:lnTo>
                    <a:pt x="7512" y="6922"/>
                  </a:lnTo>
                  <a:lnTo>
                    <a:pt x="7513" y="6932"/>
                  </a:lnTo>
                  <a:lnTo>
                    <a:pt x="7515" y="6943"/>
                  </a:lnTo>
                  <a:lnTo>
                    <a:pt x="7519" y="6953"/>
                  </a:lnTo>
                  <a:lnTo>
                    <a:pt x="7524" y="6963"/>
                  </a:lnTo>
                  <a:lnTo>
                    <a:pt x="7530" y="6973"/>
                  </a:lnTo>
                  <a:lnTo>
                    <a:pt x="7537" y="6982"/>
                  </a:lnTo>
                  <a:lnTo>
                    <a:pt x="7543" y="6990"/>
                  </a:lnTo>
                  <a:lnTo>
                    <a:pt x="7551" y="6997"/>
                  </a:lnTo>
                  <a:lnTo>
                    <a:pt x="7560" y="7004"/>
                  </a:lnTo>
                  <a:lnTo>
                    <a:pt x="7569" y="7009"/>
                  </a:lnTo>
                  <a:lnTo>
                    <a:pt x="7578" y="7014"/>
                  </a:lnTo>
                  <a:lnTo>
                    <a:pt x="7588" y="7017"/>
                  </a:lnTo>
                  <a:lnTo>
                    <a:pt x="7598" y="7019"/>
                  </a:lnTo>
                  <a:lnTo>
                    <a:pt x="7609" y="7022"/>
                  </a:lnTo>
                  <a:lnTo>
                    <a:pt x="7620" y="7022"/>
                  </a:lnTo>
                  <a:lnTo>
                    <a:pt x="7630" y="7022"/>
                  </a:lnTo>
                  <a:lnTo>
                    <a:pt x="7641" y="7019"/>
                  </a:lnTo>
                  <a:lnTo>
                    <a:pt x="7651" y="7017"/>
                  </a:lnTo>
                  <a:lnTo>
                    <a:pt x="7662" y="7014"/>
                  </a:lnTo>
                  <a:lnTo>
                    <a:pt x="7672" y="7009"/>
                  </a:lnTo>
                  <a:close/>
                  <a:moveTo>
                    <a:pt x="8898" y="6357"/>
                  </a:moveTo>
                  <a:lnTo>
                    <a:pt x="8908" y="6352"/>
                  </a:lnTo>
                  <a:lnTo>
                    <a:pt x="8916" y="6345"/>
                  </a:lnTo>
                  <a:lnTo>
                    <a:pt x="8925" y="6337"/>
                  </a:lnTo>
                  <a:lnTo>
                    <a:pt x="8932" y="6329"/>
                  </a:lnTo>
                  <a:lnTo>
                    <a:pt x="8939" y="6320"/>
                  </a:lnTo>
                  <a:lnTo>
                    <a:pt x="8943" y="6311"/>
                  </a:lnTo>
                  <a:lnTo>
                    <a:pt x="8948" y="6302"/>
                  </a:lnTo>
                  <a:lnTo>
                    <a:pt x="8952" y="6292"/>
                  </a:lnTo>
                  <a:lnTo>
                    <a:pt x="8954" y="6282"/>
                  </a:lnTo>
                  <a:lnTo>
                    <a:pt x="8955" y="6272"/>
                  </a:lnTo>
                  <a:lnTo>
                    <a:pt x="8957" y="6261"/>
                  </a:lnTo>
                  <a:lnTo>
                    <a:pt x="8955" y="6251"/>
                  </a:lnTo>
                  <a:lnTo>
                    <a:pt x="8954" y="6239"/>
                  </a:lnTo>
                  <a:lnTo>
                    <a:pt x="8952" y="6229"/>
                  </a:lnTo>
                  <a:lnTo>
                    <a:pt x="8949" y="6219"/>
                  </a:lnTo>
                  <a:lnTo>
                    <a:pt x="8943" y="6209"/>
                  </a:lnTo>
                  <a:lnTo>
                    <a:pt x="8938" y="6199"/>
                  </a:lnTo>
                  <a:lnTo>
                    <a:pt x="8931" y="6190"/>
                  </a:lnTo>
                  <a:lnTo>
                    <a:pt x="8924" y="6182"/>
                  </a:lnTo>
                  <a:lnTo>
                    <a:pt x="8916" y="6175"/>
                  </a:lnTo>
                  <a:lnTo>
                    <a:pt x="8907" y="6169"/>
                  </a:lnTo>
                  <a:lnTo>
                    <a:pt x="8898" y="6163"/>
                  </a:lnTo>
                  <a:lnTo>
                    <a:pt x="8889" y="6159"/>
                  </a:lnTo>
                  <a:lnTo>
                    <a:pt x="8879" y="6155"/>
                  </a:lnTo>
                  <a:lnTo>
                    <a:pt x="8869" y="6153"/>
                  </a:lnTo>
                  <a:lnTo>
                    <a:pt x="8858" y="6151"/>
                  </a:lnTo>
                  <a:lnTo>
                    <a:pt x="8848" y="6151"/>
                  </a:lnTo>
                  <a:lnTo>
                    <a:pt x="8838" y="6151"/>
                  </a:lnTo>
                  <a:lnTo>
                    <a:pt x="8827" y="6152"/>
                  </a:lnTo>
                  <a:lnTo>
                    <a:pt x="8817" y="6155"/>
                  </a:lnTo>
                  <a:lnTo>
                    <a:pt x="8805" y="6159"/>
                  </a:lnTo>
                  <a:lnTo>
                    <a:pt x="8795" y="6163"/>
                  </a:lnTo>
                  <a:lnTo>
                    <a:pt x="8786" y="6169"/>
                  </a:lnTo>
                  <a:lnTo>
                    <a:pt x="8777" y="6175"/>
                  </a:lnTo>
                  <a:lnTo>
                    <a:pt x="8769" y="6183"/>
                  </a:lnTo>
                  <a:lnTo>
                    <a:pt x="8762" y="6191"/>
                  </a:lnTo>
                  <a:lnTo>
                    <a:pt x="8756" y="6199"/>
                  </a:lnTo>
                  <a:lnTo>
                    <a:pt x="8750" y="6208"/>
                  </a:lnTo>
                  <a:lnTo>
                    <a:pt x="8746" y="6218"/>
                  </a:lnTo>
                  <a:lnTo>
                    <a:pt x="8743" y="6228"/>
                  </a:lnTo>
                  <a:lnTo>
                    <a:pt x="8740" y="6238"/>
                  </a:lnTo>
                  <a:lnTo>
                    <a:pt x="8738" y="6248"/>
                  </a:lnTo>
                  <a:lnTo>
                    <a:pt x="8738" y="6260"/>
                  </a:lnTo>
                  <a:lnTo>
                    <a:pt x="8738" y="6270"/>
                  </a:lnTo>
                  <a:lnTo>
                    <a:pt x="8739" y="6280"/>
                  </a:lnTo>
                  <a:lnTo>
                    <a:pt x="8741" y="6291"/>
                  </a:lnTo>
                  <a:lnTo>
                    <a:pt x="8746" y="6301"/>
                  </a:lnTo>
                  <a:lnTo>
                    <a:pt x="8750" y="6311"/>
                  </a:lnTo>
                  <a:lnTo>
                    <a:pt x="8756" y="6321"/>
                  </a:lnTo>
                  <a:lnTo>
                    <a:pt x="8763" y="6330"/>
                  </a:lnTo>
                  <a:lnTo>
                    <a:pt x="8769" y="6338"/>
                  </a:lnTo>
                  <a:lnTo>
                    <a:pt x="8778" y="6345"/>
                  </a:lnTo>
                  <a:lnTo>
                    <a:pt x="8786" y="6352"/>
                  </a:lnTo>
                  <a:lnTo>
                    <a:pt x="8795" y="6357"/>
                  </a:lnTo>
                  <a:lnTo>
                    <a:pt x="8805" y="6362"/>
                  </a:lnTo>
                  <a:lnTo>
                    <a:pt x="8815" y="6365"/>
                  </a:lnTo>
                  <a:lnTo>
                    <a:pt x="8825" y="6367"/>
                  </a:lnTo>
                  <a:lnTo>
                    <a:pt x="8836" y="6370"/>
                  </a:lnTo>
                  <a:lnTo>
                    <a:pt x="8846" y="6370"/>
                  </a:lnTo>
                  <a:lnTo>
                    <a:pt x="8857" y="6370"/>
                  </a:lnTo>
                  <a:lnTo>
                    <a:pt x="8867" y="6367"/>
                  </a:lnTo>
                  <a:lnTo>
                    <a:pt x="8878" y="6365"/>
                  </a:lnTo>
                  <a:lnTo>
                    <a:pt x="8888" y="6362"/>
                  </a:lnTo>
                  <a:lnTo>
                    <a:pt x="8898" y="6357"/>
                  </a:lnTo>
                  <a:close/>
                  <a:moveTo>
                    <a:pt x="10124" y="5705"/>
                  </a:moveTo>
                  <a:lnTo>
                    <a:pt x="10135" y="5700"/>
                  </a:lnTo>
                  <a:lnTo>
                    <a:pt x="10144" y="5693"/>
                  </a:lnTo>
                  <a:lnTo>
                    <a:pt x="10151" y="5685"/>
                  </a:lnTo>
                  <a:lnTo>
                    <a:pt x="10158" y="5677"/>
                  </a:lnTo>
                  <a:lnTo>
                    <a:pt x="10165" y="5668"/>
                  </a:lnTo>
                  <a:lnTo>
                    <a:pt x="10170" y="5659"/>
                  </a:lnTo>
                  <a:lnTo>
                    <a:pt x="10175" y="5650"/>
                  </a:lnTo>
                  <a:lnTo>
                    <a:pt x="10178" y="5640"/>
                  </a:lnTo>
                  <a:lnTo>
                    <a:pt x="10181" y="5630"/>
                  </a:lnTo>
                  <a:lnTo>
                    <a:pt x="10183" y="5620"/>
                  </a:lnTo>
                  <a:lnTo>
                    <a:pt x="10183" y="5609"/>
                  </a:lnTo>
                  <a:lnTo>
                    <a:pt x="10183" y="5599"/>
                  </a:lnTo>
                  <a:lnTo>
                    <a:pt x="10182" y="5587"/>
                  </a:lnTo>
                  <a:lnTo>
                    <a:pt x="10178" y="5577"/>
                  </a:lnTo>
                  <a:lnTo>
                    <a:pt x="10175" y="5567"/>
                  </a:lnTo>
                  <a:lnTo>
                    <a:pt x="10170" y="5557"/>
                  </a:lnTo>
                  <a:lnTo>
                    <a:pt x="10165" y="5547"/>
                  </a:lnTo>
                  <a:lnTo>
                    <a:pt x="10158" y="5538"/>
                  </a:lnTo>
                  <a:lnTo>
                    <a:pt x="10150" y="5530"/>
                  </a:lnTo>
                  <a:lnTo>
                    <a:pt x="10142" y="5523"/>
                  </a:lnTo>
                  <a:lnTo>
                    <a:pt x="10135" y="5517"/>
                  </a:lnTo>
                  <a:lnTo>
                    <a:pt x="10126" y="5511"/>
                  </a:lnTo>
                  <a:lnTo>
                    <a:pt x="10116" y="5507"/>
                  </a:lnTo>
                  <a:lnTo>
                    <a:pt x="10105" y="5503"/>
                  </a:lnTo>
                  <a:lnTo>
                    <a:pt x="10095" y="5501"/>
                  </a:lnTo>
                  <a:lnTo>
                    <a:pt x="10085" y="5499"/>
                  </a:lnTo>
                  <a:lnTo>
                    <a:pt x="10074" y="5499"/>
                  </a:lnTo>
                  <a:lnTo>
                    <a:pt x="10064" y="5499"/>
                  </a:lnTo>
                  <a:lnTo>
                    <a:pt x="10054" y="5500"/>
                  </a:lnTo>
                  <a:lnTo>
                    <a:pt x="10043" y="5503"/>
                  </a:lnTo>
                  <a:lnTo>
                    <a:pt x="10033" y="5507"/>
                  </a:lnTo>
                  <a:lnTo>
                    <a:pt x="10022" y="5511"/>
                  </a:lnTo>
                  <a:lnTo>
                    <a:pt x="10012" y="5517"/>
                  </a:lnTo>
                  <a:lnTo>
                    <a:pt x="10003" y="5523"/>
                  </a:lnTo>
                  <a:lnTo>
                    <a:pt x="9996" y="5531"/>
                  </a:lnTo>
                  <a:lnTo>
                    <a:pt x="9989" y="5539"/>
                  </a:lnTo>
                  <a:lnTo>
                    <a:pt x="9982" y="5547"/>
                  </a:lnTo>
                  <a:lnTo>
                    <a:pt x="9977" y="5556"/>
                  </a:lnTo>
                  <a:lnTo>
                    <a:pt x="9972" y="5566"/>
                  </a:lnTo>
                  <a:lnTo>
                    <a:pt x="9969" y="5576"/>
                  </a:lnTo>
                  <a:lnTo>
                    <a:pt x="9966" y="5586"/>
                  </a:lnTo>
                  <a:lnTo>
                    <a:pt x="9964" y="5596"/>
                  </a:lnTo>
                  <a:lnTo>
                    <a:pt x="9964" y="5608"/>
                  </a:lnTo>
                  <a:lnTo>
                    <a:pt x="9964" y="5618"/>
                  </a:lnTo>
                  <a:lnTo>
                    <a:pt x="9966" y="5628"/>
                  </a:lnTo>
                  <a:lnTo>
                    <a:pt x="9969" y="5639"/>
                  </a:lnTo>
                  <a:lnTo>
                    <a:pt x="9972" y="5649"/>
                  </a:lnTo>
                  <a:lnTo>
                    <a:pt x="9977" y="5659"/>
                  </a:lnTo>
                  <a:lnTo>
                    <a:pt x="9982" y="5669"/>
                  </a:lnTo>
                  <a:lnTo>
                    <a:pt x="9989" y="5678"/>
                  </a:lnTo>
                  <a:lnTo>
                    <a:pt x="9997" y="5686"/>
                  </a:lnTo>
                  <a:lnTo>
                    <a:pt x="10005" y="5693"/>
                  </a:lnTo>
                  <a:lnTo>
                    <a:pt x="10014" y="5700"/>
                  </a:lnTo>
                  <a:lnTo>
                    <a:pt x="10022" y="5705"/>
                  </a:lnTo>
                  <a:lnTo>
                    <a:pt x="10031" y="5710"/>
                  </a:lnTo>
                  <a:lnTo>
                    <a:pt x="10042" y="5713"/>
                  </a:lnTo>
                  <a:lnTo>
                    <a:pt x="10052" y="5715"/>
                  </a:lnTo>
                  <a:lnTo>
                    <a:pt x="10062" y="5718"/>
                  </a:lnTo>
                  <a:lnTo>
                    <a:pt x="10073" y="5718"/>
                  </a:lnTo>
                  <a:lnTo>
                    <a:pt x="10083" y="5718"/>
                  </a:lnTo>
                  <a:lnTo>
                    <a:pt x="10094" y="5715"/>
                  </a:lnTo>
                  <a:lnTo>
                    <a:pt x="10104" y="5713"/>
                  </a:lnTo>
                  <a:lnTo>
                    <a:pt x="10114" y="5710"/>
                  </a:lnTo>
                  <a:lnTo>
                    <a:pt x="10124" y="5705"/>
                  </a:lnTo>
                  <a:close/>
                  <a:moveTo>
                    <a:pt x="11352" y="5053"/>
                  </a:moveTo>
                  <a:lnTo>
                    <a:pt x="11361" y="5048"/>
                  </a:lnTo>
                  <a:lnTo>
                    <a:pt x="11370" y="5041"/>
                  </a:lnTo>
                  <a:lnTo>
                    <a:pt x="11378" y="5033"/>
                  </a:lnTo>
                  <a:lnTo>
                    <a:pt x="11385" y="5025"/>
                  </a:lnTo>
                  <a:lnTo>
                    <a:pt x="11391" y="5016"/>
                  </a:lnTo>
                  <a:lnTo>
                    <a:pt x="11397" y="5007"/>
                  </a:lnTo>
                  <a:lnTo>
                    <a:pt x="11401" y="4998"/>
                  </a:lnTo>
                  <a:lnTo>
                    <a:pt x="11404" y="4988"/>
                  </a:lnTo>
                  <a:lnTo>
                    <a:pt x="11408" y="4978"/>
                  </a:lnTo>
                  <a:lnTo>
                    <a:pt x="11409" y="4968"/>
                  </a:lnTo>
                  <a:lnTo>
                    <a:pt x="11410" y="4957"/>
                  </a:lnTo>
                  <a:lnTo>
                    <a:pt x="11409" y="4947"/>
                  </a:lnTo>
                  <a:lnTo>
                    <a:pt x="11408" y="4935"/>
                  </a:lnTo>
                  <a:lnTo>
                    <a:pt x="11406" y="4925"/>
                  </a:lnTo>
                  <a:lnTo>
                    <a:pt x="11401" y="4915"/>
                  </a:lnTo>
                  <a:lnTo>
                    <a:pt x="11397" y="4905"/>
                  </a:lnTo>
                  <a:lnTo>
                    <a:pt x="11391" y="4895"/>
                  </a:lnTo>
                  <a:lnTo>
                    <a:pt x="11384" y="4886"/>
                  </a:lnTo>
                  <a:lnTo>
                    <a:pt x="11378" y="4878"/>
                  </a:lnTo>
                  <a:lnTo>
                    <a:pt x="11370" y="4871"/>
                  </a:lnTo>
                  <a:lnTo>
                    <a:pt x="11361" y="4865"/>
                  </a:lnTo>
                  <a:lnTo>
                    <a:pt x="11352" y="4859"/>
                  </a:lnTo>
                  <a:lnTo>
                    <a:pt x="11342" y="4855"/>
                  </a:lnTo>
                  <a:lnTo>
                    <a:pt x="11333" y="4851"/>
                  </a:lnTo>
                  <a:lnTo>
                    <a:pt x="11323" y="4849"/>
                  </a:lnTo>
                  <a:lnTo>
                    <a:pt x="11311" y="4847"/>
                  </a:lnTo>
                  <a:lnTo>
                    <a:pt x="11301" y="4847"/>
                  </a:lnTo>
                  <a:lnTo>
                    <a:pt x="11290" y="4847"/>
                  </a:lnTo>
                  <a:lnTo>
                    <a:pt x="11280" y="4848"/>
                  </a:lnTo>
                  <a:lnTo>
                    <a:pt x="11270" y="4851"/>
                  </a:lnTo>
                  <a:lnTo>
                    <a:pt x="11259" y="4855"/>
                  </a:lnTo>
                  <a:lnTo>
                    <a:pt x="11249" y="4859"/>
                  </a:lnTo>
                  <a:lnTo>
                    <a:pt x="11240" y="4865"/>
                  </a:lnTo>
                  <a:lnTo>
                    <a:pt x="11231" y="4871"/>
                  </a:lnTo>
                  <a:lnTo>
                    <a:pt x="11223" y="4879"/>
                  </a:lnTo>
                  <a:lnTo>
                    <a:pt x="11215" y="4887"/>
                  </a:lnTo>
                  <a:lnTo>
                    <a:pt x="11209" y="4895"/>
                  </a:lnTo>
                  <a:lnTo>
                    <a:pt x="11204" y="4904"/>
                  </a:lnTo>
                  <a:lnTo>
                    <a:pt x="11199" y="4914"/>
                  </a:lnTo>
                  <a:lnTo>
                    <a:pt x="11196" y="4924"/>
                  </a:lnTo>
                  <a:lnTo>
                    <a:pt x="11193" y="4934"/>
                  </a:lnTo>
                  <a:lnTo>
                    <a:pt x="11191" y="4944"/>
                  </a:lnTo>
                  <a:lnTo>
                    <a:pt x="11190" y="4956"/>
                  </a:lnTo>
                  <a:lnTo>
                    <a:pt x="11191" y="4966"/>
                  </a:lnTo>
                  <a:lnTo>
                    <a:pt x="11193" y="4976"/>
                  </a:lnTo>
                  <a:lnTo>
                    <a:pt x="11195" y="4987"/>
                  </a:lnTo>
                  <a:lnTo>
                    <a:pt x="11199" y="4997"/>
                  </a:lnTo>
                  <a:lnTo>
                    <a:pt x="11204" y="5007"/>
                  </a:lnTo>
                  <a:lnTo>
                    <a:pt x="11209" y="5017"/>
                  </a:lnTo>
                  <a:lnTo>
                    <a:pt x="11216" y="5026"/>
                  </a:lnTo>
                  <a:lnTo>
                    <a:pt x="11223" y="5034"/>
                  </a:lnTo>
                  <a:lnTo>
                    <a:pt x="11231" y="5041"/>
                  </a:lnTo>
                  <a:lnTo>
                    <a:pt x="11240" y="5048"/>
                  </a:lnTo>
                  <a:lnTo>
                    <a:pt x="11249" y="5053"/>
                  </a:lnTo>
                  <a:lnTo>
                    <a:pt x="11259" y="5058"/>
                  </a:lnTo>
                  <a:lnTo>
                    <a:pt x="11268" y="5061"/>
                  </a:lnTo>
                  <a:lnTo>
                    <a:pt x="11278" y="5063"/>
                  </a:lnTo>
                  <a:lnTo>
                    <a:pt x="11289" y="5066"/>
                  </a:lnTo>
                  <a:lnTo>
                    <a:pt x="11299" y="5066"/>
                  </a:lnTo>
                  <a:lnTo>
                    <a:pt x="11310" y="5066"/>
                  </a:lnTo>
                  <a:lnTo>
                    <a:pt x="11320" y="5063"/>
                  </a:lnTo>
                  <a:lnTo>
                    <a:pt x="11330" y="5061"/>
                  </a:lnTo>
                  <a:lnTo>
                    <a:pt x="11342" y="5058"/>
                  </a:lnTo>
                  <a:lnTo>
                    <a:pt x="11352" y="5053"/>
                  </a:lnTo>
                  <a:close/>
                  <a:moveTo>
                    <a:pt x="3417" y="10845"/>
                  </a:moveTo>
                  <a:lnTo>
                    <a:pt x="3427" y="10839"/>
                  </a:lnTo>
                  <a:lnTo>
                    <a:pt x="3434" y="10832"/>
                  </a:lnTo>
                  <a:lnTo>
                    <a:pt x="3443" y="10825"/>
                  </a:lnTo>
                  <a:lnTo>
                    <a:pt x="3450" y="10817"/>
                  </a:lnTo>
                  <a:lnTo>
                    <a:pt x="3457" y="10809"/>
                  </a:lnTo>
                  <a:lnTo>
                    <a:pt x="3461" y="10800"/>
                  </a:lnTo>
                  <a:lnTo>
                    <a:pt x="3466" y="10790"/>
                  </a:lnTo>
                  <a:lnTo>
                    <a:pt x="3470" y="10780"/>
                  </a:lnTo>
                  <a:lnTo>
                    <a:pt x="3473" y="10770"/>
                  </a:lnTo>
                  <a:lnTo>
                    <a:pt x="3474" y="10760"/>
                  </a:lnTo>
                  <a:lnTo>
                    <a:pt x="3475" y="10749"/>
                  </a:lnTo>
                  <a:lnTo>
                    <a:pt x="3475" y="10738"/>
                  </a:lnTo>
                  <a:lnTo>
                    <a:pt x="3473" y="10728"/>
                  </a:lnTo>
                  <a:lnTo>
                    <a:pt x="3470" y="10717"/>
                  </a:lnTo>
                  <a:lnTo>
                    <a:pt x="3467" y="10707"/>
                  </a:lnTo>
                  <a:lnTo>
                    <a:pt x="3461" y="10697"/>
                  </a:lnTo>
                  <a:lnTo>
                    <a:pt x="3456" y="10687"/>
                  </a:lnTo>
                  <a:lnTo>
                    <a:pt x="3450" y="10679"/>
                  </a:lnTo>
                  <a:lnTo>
                    <a:pt x="3442" y="10670"/>
                  </a:lnTo>
                  <a:lnTo>
                    <a:pt x="3434" y="10663"/>
                  </a:lnTo>
                  <a:lnTo>
                    <a:pt x="3426" y="10656"/>
                  </a:lnTo>
                  <a:lnTo>
                    <a:pt x="3417" y="10652"/>
                  </a:lnTo>
                  <a:lnTo>
                    <a:pt x="3408" y="10647"/>
                  </a:lnTo>
                  <a:lnTo>
                    <a:pt x="3397" y="10643"/>
                  </a:lnTo>
                  <a:lnTo>
                    <a:pt x="3387" y="10641"/>
                  </a:lnTo>
                  <a:lnTo>
                    <a:pt x="3376" y="10639"/>
                  </a:lnTo>
                  <a:lnTo>
                    <a:pt x="3366" y="10638"/>
                  </a:lnTo>
                  <a:lnTo>
                    <a:pt x="3356" y="10638"/>
                  </a:lnTo>
                  <a:lnTo>
                    <a:pt x="3345" y="10641"/>
                  </a:lnTo>
                  <a:lnTo>
                    <a:pt x="3335" y="10643"/>
                  </a:lnTo>
                  <a:lnTo>
                    <a:pt x="3324" y="10646"/>
                  </a:lnTo>
                  <a:lnTo>
                    <a:pt x="3313" y="10652"/>
                  </a:lnTo>
                  <a:lnTo>
                    <a:pt x="3304" y="10657"/>
                  </a:lnTo>
                  <a:lnTo>
                    <a:pt x="3295" y="10663"/>
                  </a:lnTo>
                  <a:lnTo>
                    <a:pt x="3288" y="10671"/>
                  </a:lnTo>
                  <a:lnTo>
                    <a:pt x="3280" y="10679"/>
                  </a:lnTo>
                  <a:lnTo>
                    <a:pt x="3274" y="10688"/>
                  </a:lnTo>
                  <a:lnTo>
                    <a:pt x="3269" y="10697"/>
                  </a:lnTo>
                  <a:lnTo>
                    <a:pt x="3264" y="10706"/>
                  </a:lnTo>
                  <a:lnTo>
                    <a:pt x="3261" y="10716"/>
                  </a:lnTo>
                  <a:lnTo>
                    <a:pt x="3259" y="10726"/>
                  </a:lnTo>
                  <a:lnTo>
                    <a:pt x="3256" y="10737"/>
                  </a:lnTo>
                  <a:lnTo>
                    <a:pt x="3256" y="10747"/>
                  </a:lnTo>
                  <a:lnTo>
                    <a:pt x="3256" y="10757"/>
                  </a:lnTo>
                  <a:lnTo>
                    <a:pt x="3257" y="10769"/>
                  </a:lnTo>
                  <a:lnTo>
                    <a:pt x="3261" y="10779"/>
                  </a:lnTo>
                  <a:lnTo>
                    <a:pt x="3264" y="10789"/>
                  </a:lnTo>
                  <a:lnTo>
                    <a:pt x="3269" y="10800"/>
                  </a:lnTo>
                  <a:lnTo>
                    <a:pt x="3274" y="10809"/>
                  </a:lnTo>
                  <a:lnTo>
                    <a:pt x="3281" y="10818"/>
                  </a:lnTo>
                  <a:lnTo>
                    <a:pt x="3288" y="10826"/>
                  </a:lnTo>
                  <a:lnTo>
                    <a:pt x="3297" y="10834"/>
                  </a:lnTo>
                  <a:lnTo>
                    <a:pt x="3304" y="10839"/>
                  </a:lnTo>
                  <a:lnTo>
                    <a:pt x="3313" y="10845"/>
                  </a:lnTo>
                  <a:lnTo>
                    <a:pt x="3324" y="10849"/>
                  </a:lnTo>
                  <a:lnTo>
                    <a:pt x="3334" y="10853"/>
                  </a:lnTo>
                  <a:lnTo>
                    <a:pt x="3344" y="10855"/>
                  </a:lnTo>
                  <a:lnTo>
                    <a:pt x="3354" y="10857"/>
                  </a:lnTo>
                  <a:lnTo>
                    <a:pt x="3364" y="10857"/>
                  </a:lnTo>
                  <a:lnTo>
                    <a:pt x="3375" y="10857"/>
                  </a:lnTo>
                  <a:lnTo>
                    <a:pt x="3385" y="10856"/>
                  </a:lnTo>
                  <a:lnTo>
                    <a:pt x="3396" y="10853"/>
                  </a:lnTo>
                  <a:lnTo>
                    <a:pt x="3406" y="10849"/>
                  </a:lnTo>
                  <a:lnTo>
                    <a:pt x="3417" y="10845"/>
                  </a:lnTo>
                  <a:close/>
                  <a:moveTo>
                    <a:pt x="4643" y="10193"/>
                  </a:moveTo>
                  <a:lnTo>
                    <a:pt x="4653" y="10187"/>
                  </a:lnTo>
                  <a:lnTo>
                    <a:pt x="4662" y="10180"/>
                  </a:lnTo>
                  <a:lnTo>
                    <a:pt x="4670" y="10174"/>
                  </a:lnTo>
                  <a:lnTo>
                    <a:pt x="4676" y="10165"/>
                  </a:lnTo>
                  <a:lnTo>
                    <a:pt x="4683" y="10157"/>
                  </a:lnTo>
                  <a:lnTo>
                    <a:pt x="4689" y="10148"/>
                  </a:lnTo>
                  <a:lnTo>
                    <a:pt x="4693" y="10138"/>
                  </a:lnTo>
                  <a:lnTo>
                    <a:pt x="4696" y="10128"/>
                  </a:lnTo>
                  <a:lnTo>
                    <a:pt x="4699" y="10118"/>
                  </a:lnTo>
                  <a:lnTo>
                    <a:pt x="4701" y="10108"/>
                  </a:lnTo>
                  <a:lnTo>
                    <a:pt x="4701" y="10097"/>
                  </a:lnTo>
                  <a:lnTo>
                    <a:pt x="4701" y="10086"/>
                  </a:lnTo>
                  <a:lnTo>
                    <a:pt x="4700" y="10076"/>
                  </a:lnTo>
                  <a:lnTo>
                    <a:pt x="4696" y="10065"/>
                  </a:lnTo>
                  <a:lnTo>
                    <a:pt x="4693" y="10055"/>
                  </a:lnTo>
                  <a:lnTo>
                    <a:pt x="4689" y="10045"/>
                  </a:lnTo>
                  <a:lnTo>
                    <a:pt x="4683" y="10035"/>
                  </a:lnTo>
                  <a:lnTo>
                    <a:pt x="4676" y="10027"/>
                  </a:lnTo>
                  <a:lnTo>
                    <a:pt x="4668" y="10018"/>
                  </a:lnTo>
                  <a:lnTo>
                    <a:pt x="4661" y="10011"/>
                  </a:lnTo>
                  <a:lnTo>
                    <a:pt x="4653" y="10004"/>
                  </a:lnTo>
                  <a:lnTo>
                    <a:pt x="4644" y="10000"/>
                  </a:lnTo>
                  <a:lnTo>
                    <a:pt x="4634" y="9995"/>
                  </a:lnTo>
                  <a:lnTo>
                    <a:pt x="4624" y="9991"/>
                  </a:lnTo>
                  <a:lnTo>
                    <a:pt x="4614" y="9989"/>
                  </a:lnTo>
                  <a:lnTo>
                    <a:pt x="4603" y="9987"/>
                  </a:lnTo>
                  <a:lnTo>
                    <a:pt x="4592" y="9986"/>
                  </a:lnTo>
                  <a:lnTo>
                    <a:pt x="4582" y="9986"/>
                  </a:lnTo>
                  <a:lnTo>
                    <a:pt x="4572" y="9989"/>
                  </a:lnTo>
                  <a:lnTo>
                    <a:pt x="4561" y="9991"/>
                  </a:lnTo>
                  <a:lnTo>
                    <a:pt x="4551" y="9994"/>
                  </a:lnTo>
                  <a:lnTo>
                    <a:pt x="4541" y="10000"/>
                  </a:lnTo>
                  <a:lnTo>
                    <a:pt x="4531" y="10005"/>
                  </a:lnTo>
                  <a:lnTo>
                    <a:pt x="4522" y="10011"/>
                  </a:lnTo>
                  <a:lnTo>
                    <a:pt x="4514" y="10019"/>
                  </a:lnTo>
                  <a:lnTo>
                    <a:pt x="4507" y="10027"/>
                  </a:lnTo>
                  <a:lnTo>
                    <a:pt x="4500" y="10036"/>
                  </a:lnTo>
                  <a:lnTo>
                    <a:pt x="4495" y="10045"/>
                  </a:lnTo>
                  <a:lnTo>
                    <a:pt x="4490" y="10054"/>
                  </a:lnTo>
                  <a:lnTo>
                    <a:pt x="4487" y="10064"/>
                  </a:lnTo>
                  <a:lnTo>
                    <a:pt x="4485" y="10074"/>
                  </a:lnTo>
                  <a:lnTo>
                    <a:pt x="4484" y="10085"/>
                  </a:lnTo>
                  <a:lnTo>
                    <a:pt x="4482" y="10095"/>
                  </a:lnTo>
                  <a:lnTo>
                    <a:pt x="4482" y="10105"/>
                  </a:lnTo>
                  <a:lnTo>
                    <a:pt x="4485" y="10117"/>
                  </a:lnTo>
                  <a:lnTo>
                    <a:pt x="4487" y="10127"/>
                  </a:lnTo>
                  <a:lnTo>
                    <a:pt x="4490" y="10137"/>
                  </a:lnTo>
                  <a:lnTo>
                    <a:pt x="4495" y="10148"/>
                  </a:lnTo>
                  <a:lnTo>
                    <a:pt x="4501" y="10157"/>
                  </a:lnTo>
                  <a:lnTo>
                    <a:pt x="4507" y="10166"/>
                  </a:lnTo>
                  <a:lnTo>
                    <a:pt x="4515" y="10174"/>
                  </a:lnTo>
                  <a:lnTo>
                    <a:pt x="4523" y="10182"/>
                  </a:lnTo>
                  <a:lnTo>
                    <a:pt x="4532" y="10187"/>
                  </a:lnTo>
                  <a:lnTo>
                    <a:pt x="4541" y="10193"/>
                  </a:lnTo>
                  <a:lnTo>
                    <a:pt x="4550" y="10197"/>
                  </a:lnTo>
                  <a:lnTo>
                    <a:pt x="4560" y="10201"/>
                  </a:lnTo>
                  <a:lnTo>
                    <a:pt x="4570" y="10203"/>
                  </a:lnTo>
                  <a:lnTo>
                    <a:pt x="4580" y="10205"/>
                  </a:lnTo>
                  <a:lnTo>
                    <a:pt x="4591" y="10205"/>
                  </a:lnTo>
                  <a:lnTo>
                    <a:pt x="4601" y="10205"/>
                  </a:lnTo>
                  <a:lnTo>
                    <a:pt x="4612" y="10204"/>
                  </a:lnTo>
                  <a:lnTo>
                    <a:pt x="4623" y="10201"/>
                  </a:lnTo>
                  <a:lnTo>
                    <a:pt x="4633" y="10197"/>
                  </a:lnTo>
                  <a:lnTo>
                    <a:pt x="4643" y="10193"/>
                  </a:lnTo>
                  <a:close/>
                  <a:moveTo>
                    <a:pt x="5870" y="9541"/>
                  </a:moveTo>
                  <a:lnTo>
                    <a:pt x="5879" y="9535"/>
                  </a:lnTo>
                  <a:lnTo>
                    <a:pt x="5888" y="9528"/>
                  </a:lnTo>
                  <a:lnTo>
                    <a:pt x="5896" y="9522"/>
                  </a:lnTo>
                  <a:lnTo>
                    <a:pt x="5904" y="9513"/>
                  </a:lnTo>
                  <a:lnTo>
                    <a:pt x="5909" y="9505"/>
                  </a:lnTo>
                  <a:lnTo>
                    <a:pt x="5915" y="9496"/>
                  </a:lnTo>
                  <a:lnTo>
                    <a:pt x="5919" y="9486"/>
                  </a:lnTo>
                  <a:lnTo>
                    <a:pt x="5923" y="9476"/>
                  </a:lnTo>
                  <a:lnTo>
                    <a:pt x="5926" y="9466"/>
                  </a:lnTo>
                  <a:lnTo>
                    <a:pt x="5927" y="9456"/>
                  </a:lnTo>
                  <a:lnTo>
                    <a:pt x="5928" y="9445"/>
                  </a:lnTo>
                  <a:lnTo>
                    <a:pt x="5927" y="9434"/>
                  </a:lnTo>
                  <a:lnTo>
                    <a:pt x="5926" y="9424"/>
                  </a:lnTo>
                  <a:lnTo>
                    <a:pt x="5924" y="9413"/>
                  </a:lnTo>
                  <a:lnTo>
                    <a:pt x="5919" y="9403"/>
                  </a:lnTo>
                  <a:lnTo>
                    <a:pt x="5915" y="9393"/>
                  </a:lnTo>
                  <a:lnTo>
                    <a:pt x="5909" y="9383"/>
                  </a:lnTo>
                  <a:lnTo>
                    <a:pt x="5902" y="9375"/>
                  </a:lnTo>
                  <a:lnTo>
                    <a:pt x="5896" y="9366"/>
                  </a:lnTo>
                  <a:lnTo>
                    <a:pt x="5888" y="9359"/>
                  </a:lnTo>
                  <a:lnTo>
                    <a:pt x="5879" y="9352"/>
                  </a:lnTo>
                  <a:lnTo>
                    <a:pt x="5870" y="9348"/>
                  </a:lnTo>
                  <a:lnTo>
                    <a:pt x="5860" y="9343"/>
                  </a:lnTo>
                  <a:lnTo>
                    <a:pt x="5851" y="9339"/>
                  </a:lnTo>
                  <a:lnTo>
                    <a:pt x="5841" y="9337"/>
                  </a:lnTo>
                  <a:lnTo>
                    <a:pt x="5830" y="9335"/>
                  </a:lnTo>
                  <a:lnTo>
                    <a:pt x="5820" y="9334"/>
                  </a:lnTo>
                  <a:lnTo>
                    <a:pt x="5808" y="9334"/>
                  </a:lnTo>
                  <a:lnTo>
                    <a:pt x="5798" y="9337"/>
                  </a:lnTo>
                  <a:lnTo>
                    <a:pt x="5788" y="9339"/>
                  </a:lnTo>
                  <a:lnTo>
                    <a:pt x="5777" y="9342"/>
                  </a:lnTo>
                  <a:lnTo>
                    <a:pt x="5767" y="9348"/>
                  </a:lnTo>
                  <a:lnTo>
                    <a:pt x="5758" y="9353"/>
                  </a:lnTo>
                  <a:lnTo>
                    <a:pt x="5749" y="9359"/>
                  </a:lnTo>
                  <a:lnTo>
                    <a:pt x="5741" y="9367"/>
                  </a:lnTo>
                  <a:lnTo>
                    <a:pt x="5733" y="9375"/>
                  </a:lnTo>
                  <a:lnTo>
                    <a:pt x="5728" y="9384"/>
                  </a:lnTo>
                  <a:lnTo>
                    <a:pt x="5722" y="9393"/>
                  </a:lnTo>
                  <a:lnTo>
                    <a:pt x="5718" y="9402"/>
                  </a:lnTo>
                  <a:lnTo>
                    <a:pt x="5714" y="9412"/>
                  </a:lnTo>
                  <a:lnTo>
                    <a:pt x="5711" y="9422"/>
                  </a:lnTo>
                  <a:lnTo>
                    <a:pt x="5710" y="9433"/>
                  </a:lnTo>
                  <a:lnTo>
                    <a:pt x="5709" y="9443"/>
                  </a:lnTo>
                  <a:lnTo>
                    <a:pt x="5710" y="9453"/>
                  </a:lnTo>
                  <a:lnTo>
                    <a:pt x="5711" y="9465"/>
                  </a:lnTo>
                  <a:lnTo>
                    <a:pt x="5713" y="9475"/>
                  </a:lnTo>
                  <a:lnTo>
                    <a:pt x="5718" y="9485"/>
                  </a:lnTo>
                  <a:lnTo>
                    <a:pt x="5722" y="9496"/>
                  </a:lnTo>
                  <a:lnTo>
                    <a:pt x="5728" y="9505"/>
                  </a:lnTo>
                  <a:lnTo>
                    <a:pt x="5734" y="9514"/>
                  </a:lnTo>
                  <a:lnTo>
                    <a:pt x="5741" y="9522"/>
                  </a:lnTo>
                  <a:lnTo>
                    <a:pt x="5749" y="9530"/>
                  </a:lnTo>
                  <a:lnTo>
                    <a:pt x="5758" y="9535"/>
                  </a:lnTo>
                  <a:lnTo>
                    <a:pt x="5767" y="9541"/>
                  </a:lnTo>
                  <a:lnTo>
                    <a:pt x="5777" y="9545"/>
                  </a:lnTo>
                  <a:lnTo>
                    <a:pt x="5786" y="9549"/>
                  </a:lnTo>
                  <a:lnTo>
                    <a:pt x="5796" y="9551"/>
                  </a:lnTo>
                  <a:lnTo>
                    <a:pt x="5807" y="9553"/>
                  </a:lnTo>
                  <a:lnTo>
                    <a:pt x="5817" y="9553"/>
                  </a:lnTo>
                  <a:lnTo>
                    <a:pt x="5828" y="9553"/>
                  </a:lnTo>
                  <a:lnTo>
                    <a:pt x="5839" y="9552"/>
                  </a:lnTo>
                  <a:lnTo>
                    <a:pt x="5850" y="9549"/>
                  </a:lnTo>
                  <a:lnTo>
                    <a:pt x="5860" y="9545"/>
                  </a:lnTo>
                  <a:lnTo>
                    <a:pt x="5870" y="9541"/>
                  </a:lnTo>
                  <a:close/>
                  <a:moveTo>
                    <a:pt x="7096" y="8889"/>
                  </a:moveTo>
                  <a:lnTo>
                    <a:pt x="7106" y="8883"/>
                  </a:lnTo>
                  <a:lnTo>
                    <a:pt x="7115" y="8877"/>
                  </a:lnTo>
                  <a:lnTo>
                    <a:pt x="7123" y="8870"/>
                  </a:lnTo>
                  <a:lnTo>
                    <a:pt x="7130" y="8861"/>
                  </a:lnTo>
                  <a:lnTo>
                    <a:pt x="7136" y="8853"/>
                  </a:lnTo>
                  <a:lnTo>
                    <a:pt x="7142" y="8844"/>
                  </a:lnTo>
                  <a:lnTo>
                    <a:pt x="7147" y="8834"/>
                  </a:lnTo>
                  <a:lnTo>
                    <a:pt x="7150" y="8824"/>
                  </a:lnTo>
                  <a:lnTo>
                    <a:pt x="7152" y="8814"/>
                  </a:lnTo>
                  <a:lnTo>
                    <a:pt x="7154" y="8804"/>
                  </a:lnTo>
                  <a:lnTo>
                    <a:pt x="7154" y="8793"/>
                  </a:lnTo>
                  <a:lnTo>
                    <a:pt x="7154" y="8782"/>
                  </a:lnTo>
                  <a:lnTo>
                    <a:pt x="7152" y="8772"/>
                  </a:lnTo>
                  <a:lnTo>
                    <a:pt x="7150" y="8761"/>
                  </a:lnTo>
                  <a:lnTo>
                    <a:pt x="7147" y="8751"/>
                  </a:lnTo>
                  <a:lnTo>
                    <a:pt x="7142" y="8741"/>
                  </a:lnTo>
                  <a:lnTo>
                    <a:pt x="7136" y="8731"/>
                  </a:lnTo>
                  <a:lnTo>
                    <a:pt x="7130" y="8723"/>
                  </a:lnTo>
                  <a:lnTo>
                    <a:pt x="7122" y="8714"/>
                  </a:lnTo>
                  <a:lnTo>
                    <a:pt x="7114" y="8707"/>
                  </a:lnTo>
                  <a:lnTo>
                    <a:pt x="7105" y="8700"/>
                  </a:lnTo>
                  <a:lnTo>
                    <a:pt x="7096" y="8696"/>
                  </a:lnTo>
                  <a:lnTo>
                    <a:pt x="7087" y="8691"/>
                  </a:lnTo>
                  <a:lnTo>
                    <a:pt x="7077" y="8687"/>
                  </a:lnTo>
                  <a:lnTo>
                    <a:pt x="7067" y="8685"/>
                  </a:lnTo>
                  <a:lnTo>
                    <a:pt x="7057" y="8683"/>
                  </a:lnTo>
                  <a:lnTo>
                    <a:pt x="7046" y="8682"/>
                  </a:lnTo>
                  <a:lnTo>
                    <a:pt x="7036" y="8682"/>
                  </a:lnTo>
                  <a:lnTo>
                    <a:pt x="7024" y="8685"/>
                  </a:lnTo>
                  <a:lnTo>
                    <a:pt x="7014" y="8687"/>
                  </a:lnTo>
                  <a:lnTo>
                    <a:pt x="7004" y="8690"/>
                  </a:lnTo>
                  <a:lnTo>
                    <a:pt x="6994" y="8696"/>
                  </a:lnTo>
                  <a:lnTo>
                    <a:pt x="6984" y="8701"/>
                  </a:lnTo>
                  <a:lnTo>
                    <a:pt x="6975" y="8708"/>
                  </a:lnTo>
                  <a:lnTo>
                    <a:pt x="6967" y="8715"/>
                  </a:lnTo>
                  <a:lnTo>
                    <a:pt x="6960" y="8723"/>
                  </a:lnTo>
                  <a:lnTo>
                    <a:pt x="6954" y="8732"/>
                  </a:lnTo>
                  <a:lnTo>
                    <a:pt x="6948" y="8741"/>
                  </a:lnTo>
                  <a:lnTo>
                    <a:pt x="6944" y="8750"/>
                  </a:lnTo>
                  <a:lnTo>
                    <a:pt x="6940" y="8760"/>
                  </a:lnTo>
                  <a:lnTo>
                    <a:pt x="6938" y="8770"/>
                  </a:lnTo>
                  <a:lnTo>
                    <a:pt x="6936" y="8781"/>
                  </a:lnTo>
                  <a:lnTo>
                    <a:pt x="6936" y="8791"/>
                  </a:lnTo>
                  <a:lnTo>
                    <a:pt x="6936" y="8801"/>
                  </a:lnTo>
                  <a:lnTo>
                    <a:pt x="6937" y="8813"/>
                  </a:lnTo>
                  <a:lnTo>
                    <a:pt x="6940" y="8823"/>
                  </a:lnTo>
                  <a:lnTo>
                    <a:pt x="6944" y="8833"/>
                  </a:lnTo>
                  <a:lnTo>
                    <a:pt x="6948" y="8844"/>
                  </a:lnTo>
                  <a:lnTo>
                    <a:pt x="6954" y="8853"/>
                  </a:lnTo>
                  <a:lnTo>
                    <a:pt x="6960" y="8862"/>
                  </a:lnTo>
                  <a:lnTo>
                    <a:pt x="6968" y="8870"/>
                  </a:lnTo>
                  <a:lnTo>
                    <a:pt x="6976" y="8878"/>
                  </a:lnTo>
                  <a:lnTo>
                    <a:pt x="6984" y="8883"/>
                  </a:lnTo>
                  <a:lnTo>
                    <a:pt x="6994" y="8889"/>
                  </a:lnTo>
                  <a:lnTo>
                    <a:pt x="7003" y="8893"/>
                  </a:lnTo>
                  <a:lnTo>
                    <a:pt x="7013" y="8897"/>
                  </a:lnTo>
                  <a:lnTo>
                    <a:pt x="7023" y="8899"/>
                  </a:lnTo>
                  <a:lnTo>
                    <a:pt x="7033" y="8901"/>
                  </a:lnTo>
                  <a:lnTo>
                    <a:pt x="7045" y="8901"/>
                  </a:lnTo>
                  <a:lnTo>
                    <a:pt x="7055" y="8901"/>
                  </a:lnTo>
                  <a:lnTo>
                    <a:pt x="7066" y="8900"/>
                  </a:lnTo>
                  <a:lnTo>
                    <a:pt x="7076" y="8897"/>
                  </a:lnTo>
                  <a:lnTo>
                    <a:pt x="7086" y="8893"/>
                  </a:lnTo>
                  <a:lnTo>
                    <a:pt x="7096" y="8889"/>
                  </a:lnTo>
                  <a:close/>
                  <a:moveTo>
                    <a:pt x="8323" y="8237"/>
                  </a:moveTo>
                  <a:lnTo>
                    <a:pt x="8332" y="8231"/>
                  </a:lnTo>
                  <a:lnTo>
                    <a:pt x="8341" y="8225"/>
                  </a:lnTo>
                  <a:lnTo>
                    <a:pt x="8349" y="8218"/>
                  </a:lnTo>
                  <a:lnTo>
                    <a:pt x="8357" y="8209"/>
                  </a:lnTo>
                  <a:lnTo>
                    <a:pt x="8363" y="8201"/>
                  </a:lnTo>
                  <a:lnTo>
                    <a:pt x="8368" y="8192"/>
                  </a:lnTo>
                  <a:lnTo>
                    <a:pt x="8373" y="8182"/>
                  </a:lnTo>
                  <a:lnTo>
                    <a:pt x="8376" y="8172"/>
                  </a:lnTo>
                  <a:lnTo>
                    <a:pt x="8378" y="8162"/>
                  </a:lnTo>
                  <a:lnTo>
                    <a:pt x="8381" y="8152"/>
                  </a:lnTo>
                  <a:lnTo>
                    <a:pt x="8381" y="8141"/>
                  </a:lnTo>
                  <a:lnTo>
                    <a:pt x="8381" y="8130"/>
                  </a:lnTo>
                  <a:lnTo>
                    <a:pt x="8379" y="8120"/>
                  </a:lnTo>
                  <a:lnTo>
                    <a:pt x="8377" y="8109"/>
                  </a:lnTo>
                  <a:lnTo>
                    <a:pt x="8373" y="8099"/>
                  </a:lnTo>
                  <a:lnTo>
                    <a:pt x="8368" y="8089"/>
                  </a:lnTo>
                  <a:lnTo>
                    <a:pt x="8363" y="8079"/>
                  </a:lnTo>
                  <a:lnTo>
                    <a:pt x="8356" y="8071"/>
                  </a:lnTo>
                  <a:lnTo>
                    <a:pt x="8349" y="8062"/>
                  </a:lnTo>
                  <a:lnTo>
                    <a:pt x="8340" y="8055"/>
                  </a:lnTo>
                  <a:lnTo>
                    <a:pt x="8332" y="8048"/>
                  </a:lnTo>
                  <a:lnTo>
                    <a:pt x="8323" y="8044"/>
                  </a:lnTo>
                  <a:lnTo>
                    <a:pt x="8313" y="8039"/>
                  </a:lnTo>
                  <a:lnTo>
                    <a:pt x="8303" y="8035"/>
                  </a:lnTo>
                  <a:lnTo>
                    <a:pt x="8293" y="8033"/>
                  </a:lnTo>
                  <a:lnTo>
                    <a:pt x="8283" y="8031"/>
                  </a:lnTo>
                  <a:lnTo>
                    <a:pt x="8273" y="8030"/>
                  </a:lnTo>
                  <a:lnTo>
                    <a:pt x="8262" y="8030"/>
                  </a:lnTo>
                  <a:lnTo>
                    <a:pt x="8252" y="8033"/>
                  </a:lnTo>
                  <a:lnTo>
                    <a:pt x="8240" y="8035"/>
                  </a:lnTo>
                  <a:lnTo>
                    <a:pt x="8230" y="8038"/>
                  </a:lnTo>
                  <a:lnTo>
                    <a:pt x="8220" y="8044"/>
                  </a:lnTo>
                  <a:lnTo>
                    <a:pt x="8210" y="8049"/>
                  </a:lnTo>
                  <a:lnTo>
                    <a:pt x="8202" y="8055"/>
                  </a:lnTo>
                  <a:lnTo>
                    <a:pt x="8193" y="8063"/>
                  </a:lnTo>
                  <a:lnTo>
                    <a:pt x="8187" y="8071"/>
                  </a:lnTo>
                  <a:lnTo>
                    <a:pt x="8180" y="8080"/>
                  </a:lnTo>
                  <a:lnTo>
                    <a:pt x="8175" y="8089"/>
                  </a:lnTo>
                  <a:lnTo>
                    <a:pt x="8171" y="8098"/>
                  </a:lnTo>
                  <a:lnTo>
                    <a:pt x="8166" y="8108"/>
                  </a:lnTo>
                  <a:lnTo>
                    <a:pt x="8164" y="8118"/>
                  </a:lnTo>
                  <a:lnTo>
                    <a:pt x="8163" y="8129"/>
                  </a:lnTo>
                  <a:lnTo>
                    <a:pt x="8162" y="8139"/>
                  </a:lnTo>
                  <a:lnTo>
                    <a:pt x="8163" y="8149"/>
                  </a:lnTo>
                  <a:lnTo>
                    <a:pt x="8164" y="8161"/>
                  </a:lnTo>
                  <a:lnTo>
                    <a:pt x="8166" y="8171"/>
                  </a:lnTo>
                  <a:lnTo>
                    <a:pt x="8170" y="8181"/>
                  </a:lnTo>
                  <a:lnTo>
                    <a:pt x="8175" y="8192"/>
                  </a:lnTo>
                  <a:lnTo>
                    <a:pt x="8181" y="8201"/>
                  </a:lnTo>
                  <a:lnTo>
                    <a:pt x="8188" y="8210"/>
                  </a:lnTo>
                  <a:lnTo>
                    <a:pt x="8194" y="8218"/>
                  </a:lnTo>
                  <a:lnTo>
                    <a:pt x="8202" y="8226"/>
                  </a:lnTo>
                  <a:lnTo>
                    <a:pt x="8211" y="8231"/>
                  </a:lnTo>
                  <a:lnTo>
                    <a:pt x="8220" y="8237"/>
                  </a:lnTo>
                  <a:lnTo>
                    <a:pt x="8229" y="8241"/>
                  </a:lnTo>
                  <a:lnTo>
                    <a:pt x="8239" y="8245"/>
                  </a:lnTo>
                  <a:lnTo>
                    <a:pt x="8249" y="8247"/>
                  </a:lnTo>
                  <a:lnTo>
                    <a:pt x="8261" y="8249"/>
                  </a:lnTo>
                  <a:lnTo>
                    <a:pt x="8271" y="8249"/>
                  </a:lnTo>
                  <a:lnTo>
                    <a:pt x="8281" y="8249"/>
                  </a:lnTo>
                  <a:lnTo>
                    <a:pt x="8292" y="8248"/>
                  </a:lnTo>
                  <a:lnTo>
                    <a:pt x="8302" y="8245"/>
                  </a:lnTo>
                  <a:lnTo>
                    <a:pt x="8313" y="8241"/>
                  </a:lnTo>
                  <a:lnTo>
                    <a:pt x="8323" y="8237"/>
                  </a:lnTo>
                  <a:close/>
                  <a:moveTo>
                    <a:pt x="9550" y="7585"/>
                  </a:moveTo>
                  <a:lnTo>
                    <a:pt x="9560" y="7579"/>
                  </a:lnTo>
                  <a:lnTo>
                    <a:pt x="9567" y="7573"/>
                  </a:lnTo>
                  <a:lnTo>
                    <a:pt x="9576" y="7566"/>
                  </a:lnTo>
                  <a:lnTo>
                    <a:pt x="9583" y="7557"/>
                  </a:lnTo>
                  <a:lnTo>
                    <a:pt x="9590" y="7549"/>
                  </a:lnTo>
                  <a:lnTo>
                    <a:pt x="9594" y="7540"/>
                  </a:lnTo>
                  <a:lnTo>
                    <a:pt x="9599" y="7530"/>
                  </a:lnTo>
                  <a:lnTo>
                    <a:pt x="9603" y="7520"/>
                  </a:lnTo>
                  <a:lnTo>
                    <a:pt x="9606" y="7510"/>
                  </a:lnTo>
                  <a:lnTo>
                    <a:pt x="9607" y="7500"/>
                  </a:lnTo>
                  <a:lnTo>
                    <a:pt x="9608" y="7489"/>
                  </a:lnTo>
                  <a:lnTo>
                    <a:pt x="9607" y="7478"/>
                  </a:lnTo>
                  <a:lnTo>
                    <a:pt x="9606" y="7468"/>
                  </a:lnTo>
                  <a:lnTo>
                    <a:pt x="9603" y="7457"/>
                  </a:lnTo>
                  <a:lnTo>
                    <a:pt x="9600" y="7447"/>
                  </a:lnTo>
                  <a:lnTo>
                    <a:pt x="9594" y="7437"/>
                  </a:lnTo>
                  <a:lnTo>
                    <a:pt x="9589" y="7427"/>
                  </a:lnTo>
                  <a:lnTo>
                    <a:pt x="9582" y="7419"/>
                  </a:lnTo>
                  <a:lnTo>
                    <a:pt x="9575" y="7410"/>
                  </a:lnTo>
                  <a:lnTo>
                    <a:pt x="9567" y="7403"/>
                  </a:lnTo>
                  <a:lnTo>
                    <a:pt x="9558" y="7396"/>
                  </a:lnTo>
                  <a:lnTo>
                    <a:pt x="9550" y="7392"/>
                  </a:lnTo>
                  <a:lnTo>
                    <a:pt x="9541" y="7387"/>
                  </a:lnTo>
                  <a:lnTo>
                    <a:pt x="9530" y="7383"/>
                  </a:lnTo>
                  <a:lnTo>
                    <a:pt x="9520" y="7381"/>
                  </a:lnTo>
                  <a:lnTo>
                    <a:pt x="9509" y="7380"/>
                  </a:lnTo>
                  <a:lnTo>
                    <a:pt x="9499" y="7378"/>
                  </a:lnTo>
                  <a:lnTo>
                    <a:pt x="9489" y="7378"/>
                  </a:lnTo>
                  <a:lnTo>
                    <a:pt x="9478" y="7381"/>
                  </a:lnTo>
                  <a:lnTo>
                    <a:pt x="9468" y="7383"/>
                  </a:lnTo>
                  <a:lnTo>
                    <a:pt x="9456" y="7386"/>
                  </a:lnTo>
                  <a:lnTo>
                    <a:pt x="9446" y="7392"/>
                  </a:lnTo>
                  <a:lnTo>
                    <a:pt x="9437" y="7397"/>
                  </a:lnTo>
                  <a:lnTo>
                    <a:pt x="9428" y="7404"/>
                  </a:lnTo>
                  <a:lnTo>
                    <a:pt x="9421" y="7411"/>
                  </a:lnTo>
                  <a:lnTo>
                    <a:pt x="9413" y="7419"/>
                  </a:lnTo>
                  <a:lnTo>
                    <a:pt x="9407" y="7428"/>
                  </a:lnTo>
                  <a:lnTo>
                    <a:pt x="9402" y="7437"/>
                  </a:lnTo>
                  <a:lnTo>
                    <a:pt x="9397" y="7446"/>
                  </a:lnTo>
                  <a:lnTo>
                    <a:pt x="9394" y="7456"/>
                  </a:lnTo>
                  <a:lnTo>
                    <a:pt x="9391" y="7466"/>
                  </a:lnTo>
                  <a:lnTo>
                    <a:pt x="9389" y="7477"/>
                  </a:lnTo>
                  <a:lnTo>
                    <a:pt x="9389" y="7487"/>
                  </a:lnTo>
                  <a:lnTo>
                    <a:pt x="9389" y="7497"/>
                  </a:lnTo>
                  <a:lnTo>
                    <a:pt x="9390" y="7509"/>
                  </a:lnTo>
                  <a:lnTo>
                    <a:pt x="9393" y="7519"/>
                  </a:lnTo>
                  <a:lnTo>
                    <a:pt x="9397" y="7530"/>
                  </a:lnTo>
                  <a:lnTo>
                    <a:pt x="9402" y="7540"/>
                  </a:lnTo>
                  <a:lnTo>
                    <a:pt x="9407" y="7549"/>
                  </a:lnTo>
                  <a:lnTo>
                    <a:pt x="9414" y="7558"/>
                  </a:lnTo>
                  <a:lnTo>
                    <a:pt x="9421" y="7566"/>
                  </a:lnTo>
                  <a:lnTo>
                    <a:pt x="9430" y="7574"/>
                  </a:lnTo>
                  <a:lnTo>
                    <a:pt x="9437" y="7579"/>
                  </a:lnTo>
                  <a:lnTo>
                    <a:pt x="9446" y="7585"/>
                  </a:lnTo>
                  <a:lnTo>
                    <a:pt x="9456" y="7589"/>
                  </a:lnTo>
                  <a:lnTo>
                    <a:pt x="9467" y="7593"/>
                  </a:lnTo>
                  <a:lnTo>
                    <a:pt x="9477" y="7595"/>
                  </a:lnTo>
                  <a:lnTo>
                    <a:pt x="9487" y="7597"/>
                  </a:lnTo>
                  <a:lnTo>
                    <a:pt x="9497" y="7597"/>
                  </a:lnTo>
                  <a:lnTo>
                    <a:pt x="9508" y="7597"/>
                  </a:lnTo>
                  <a:lnTo>
                    <a:pt x="9518" y="7596"/>
                  </a:lnTo>
                  <a:lnTo>
                    <a:pt x="9529" y="7593"/>
                  </a:lnTo>
                  <a:lnTo>
                    <a:pt x="9539" y="7589"/>
                  </a:lnTo>
                  <a:lnTo>
                    <a:pt x="9550" y="7585"/>
                  </a:lnTo>
                  <a:close/>
                  <a:moveTo>
                    <a:pt x="10776" y="6933"/>
                  </a:moveTo>
                  <a:lnTo>
                    <a:pt x="10786" y="6927"/>
                  </a:lnTo>
                  <a:lnTo>
                    <a:pt x="10795" y="6921"/>
                  </a:lnTo>
                  <a:lnTo>
                    <a:pt x="10803" y="6914"/>
                  </a:lnTo>
                  <a:lnTo>
                    <a:pt x="10809" y="6905"/>
                  </a:lnTo>
                  <a:lnTo>
                    <a:pt x="10816" y="6897"/>
                  </a:lnTo>
                  <a:lnTo>
                    <a:pt x="10822" y="6888"/>
                  </a:lnTo>
                  <a:lnTo>
                    <a:pt x="10826" y="6878"/>
                  </a:lnTo>
                  <a:lnTo>
                    <a:pt x="10829" y="6868"/>
                  </a:lnTo>
                  <a:lnTo>
                    <a:pt x="10832" y="6858"/>
                  </a:lnTo>
                  <a:lnTo>
                    <a:pt x="10834" y="6848"/>
                  </a:lnTo>
                  <a:lnTo>
                    <a:pt x="10834" y="6837"/>
                  </a:lnTo>
                  <a:lnTo>
                    <a:pt x="10834" y="6826"/>
                  </a:lnTo>
                  <a:lnTo>
                    <a:pt x="10833" y="6816"/>
                  </a:lnTo>
                  <a:lnTo>
                    <a:pt x="10829" y="6805"/>
                  </a:lnTo>
                  <a:lnTo>
                    <a:pt x="10826" y="6795"/>
                  </a:lnTo>
                  <a:lnTo>
                    <a:pt x="10822" y="6785"/>
                  </a:lnTo>
                  <a:lnTo>
                    <a:pt x="10816" y="6775"/>
                  </a:lnTo>
                  <a:lnTo>
                    <a:pt x="10809" y="6767"/>
                  </a:lnTo>
                  <a:lnTo>
                    <a:pt x="10801" y="6758"/>
                  </a:lnTo>
                  <a:lnTo>
                    <a:pt x="10794" y="6751"/>
                  </a:lnTo>
                  <a:lnTo>
                    <a:pt x="10786" y="6744"/>
                  </a:lnTo>
                  <a:lnTo>
                    <a:pt x="10777" y="6740"/>
                  </a:lnTo>
                  <a:lnTo>
                    <a:pt x="10767" y="6735"/>
                  </a:lnTo>
                  <a:lnTo>
                    <a:pt x="10757" y="6731"/>
                  </a:lnTo>
                  <a:lnTo>
                    <a:pt x="10747" y="6729"/>
                  </a:lnTo>
                  <a:lnTo>
                    <a:pt x="10736" y="6728"/>
                  </a:lnTo>
                  <a:lnTo>
                    <a:pt x="10725" y="6726"/>
                  </a:lnTo>
                  <a:lnTo>
                    <a:pt x="10715" y="6726"/>
                  </a:lnTo>
                  <a:lnTo>
                    <a:pt x="10705" y="6729"/>
                  </a:lnTo>
                  <a:lnTo>
                    <a:pt x="10694" y="6731"/>
                  </a:lnTo>
                  <a:lnTo>
                    <a:pt x="10684" y="6734"/>
                  </a:lnTo>
                  <a:lnTo>
                    <a:pt x="10674" y="6740"/>
                  </a:lnTo>
                  <a:lnTo>
                    <a:pt x="10664" y="6745"/>
                  </a:lnTo>
                  <a:lnTo>
                    <a:pt x="10655" y="6752"/>
                  </a:lnTo>
                  <a:lnTo>
                    <a:pt x="10647" y="6759"/>
                  </a:lnTo>
                  <a:lnTo>
                    <a:pt x="10640" y="6767"/>
                  </a:lnTo>
                  <a:lnTo>
                    <a:pt x="10633" y="6776"/>
                  </a:lnTo>
                  <a:lnTo>
                    <a:pt x="10628" y="6785"/>
                  </a:lnTo>
                  <a:lnTo>
                    <a:pt x="10623" y="6794"/>
                  </a:lnTo>
                  <a:lnTo>
                    <a:pt x="10620" y="6804"/>
                  </a:lnTo>
                  <a:lnTo>
                    <a:pt x="10618" y="6814"/>
                  </a:lnTo>
                  <a:lnTo>
                    <a:pt x="10615" y="6825"/>
                  </a:lnTo>
                  <a:lnTo>
                    <a:pt x="10615" y="6835"/>
                  </a:lnTo>
                  <a:lnTo>
                    <a:pt x="10615" y="6845"/>
                  </a:lnTo>
                  <a:lnTo>
                    <a:pt x="10618" y="6857"/>
                  </a:lnTo>
                  <a:lnTo>
                    <a:pt x="10620" y="6867"/>
                  </a:lnTo>
                  <a:lnTo>
                    <a:pt x="10623" y="6878"/>
                  </a:lnTo>
                  <a:lnTo>
                    <a:pt x="10628" y="6888"/>
                  </a:lnTo>
                  <a:lnTo>
                    <a:pt x="10634" y="6897"/>
                  </a:lnTo>
                  <a:lnTo>
                    <a:pt x="10640" y="6906"/>
                  </a:lnTo>
                  <a:lnTo>
                    <a:pt x="10648" y="6914"/>
                  </a:lnTo>
                  <a:lnTo>
                    <a:pt x="10656" y="6922"/>
                  </a:lnTo>
                  <a:lnTo>
                    <a:pt x="10665" y="6927"/>
                  </a:lnTo>
                  <a:lnTo>
                    <a:pt x="10674" y="6933"/>
                  </a:lnTo>
                  <a:lnTo>
                    <a:pt x="10683" y="6937"/>
                  </a:lnTo>
                  <a:lnTo>
                    <a:pt x="10693" y="6941"/>
                  </a:lnTo>
                  <a:lnTo>
                    <a:pt x="10703" y="6943"/>
                  </a:lnTo>
                  <a:lnTo>
                    <a:pt x="10713" y="6945"/>
                  </a:lnTo>
                  <a:lnTo>
                    <a:pt x="10724" y="6945"/>
                  </a:lnTo>
                  <a:lnTo>
                    <a:pt x="10734" y="6945"/>
                  </a:lnTo>
                  <a:lnTo>
                    <a:pt x="10745" y="6944"/>
                  </a:lnTo>
                  <a:lnTo>
                    <a:pt x="10755" y="6941"/>
                  </a:lnTo>
                  <a:lnTo>
                    <a:pt x="10766" y="6937"/>
                  </a:lnTo>
                  <a:lnTo>
                    <a:pt x="10776" y="6933"/>
                  </a:lnTo>
                  <a:close/>
                  <a:moveTo>
                    <a:pt x="12003" y="6281"/>
                  </a:moveTo>
                  <a:lnTo>
                    <a:pt x="12012" y="6275"/>
                  </a:lnTo>
                  <a:lnTo>
                    <a:pt x="12021" y="6269"/>
                  </a:lnTo>
                  <a:lnTo>
                    <a:pt x="12029" y="6262"/>
                  </a:lnTo>
                  <a:lnTo>
                    <a:pt x="12037" y="6253"/>
                  </a:lnTo>
                  <a:lnTo>
                    <a:pt x="12042" y="6245"/>
                  </a:lnTo>
                  <a:lnTo>
                    <a:pt x="12048" y="6236"/>
                  </a:lnTo>
                  <a:lnTo>
                    <a:pt x="12052" y="6226"/>
                  </a:lnTo>
                  <a:lnTo>
                    <a:pt x="12056" y="6216"/>
                  </a:lnTo>
                  <a:lnTo>
                    <a:pt x="12059" y="6206"/>
                  </a:lnTo>
                  <a:lnTo>
                    <a:pt x="12060" y="6196"/>
                  </a:lnTo>
                  <a:lnTo>
                    <a:pt x="12061" y="6185"/>
                  </a:lnTo>
                  <a:lnTo>
                    <a:pt x="12060" y="6174"/>
                  </a:lnTo>
                  <a:lnTo>
                    <a:pt x="12059" y="6164"/>
                  </a:lnTo>
                  <a:lnTo>
                    <a:pt x="12057" y="6153"/>
                  </a:lnTo>
                  <a:lnTo>
                    <a:pt x="12052" y="6143"/>
                  </a:lnTo>
                  <a:lnTo>
                    <a:pt x="12048" y="6133"/>
                  </a:lnTo>
                  <a:lnTo>
                    <a:pt x="12042" y="6123"/>
                  </a:lnTo>
                  <a:lnTo>
                    <a:pt x="12035" y="6115"/>
                  </a:lnTo>
                  <a:lnTo>
                    <a:pt x="12029" y="6106"/>
                  </a:lnTo>
                  <a:lnTo>
                    <a:pt x="12021" y="6099"/>
                  </a:lnTo>
                  <a:lnTo>
                    <a:pt x="12012" y="6092"/>
                  </a:lnTo>
                  <a:lnTo>
                    <a:pt x="12003" y="6088"/>
                  </a:lnTo>
                  <a:lnTo>
                    <a:pt x="11993" y="6083"/>
                  </a:lnTo>
                  <a:lnTo>
                    <a:pt x="11984" y="6079"/>
                  </a:lnTo>
                  <a:lnTo>
                    <a:pt x="11974" y="6077"/>
                  </a:lnTo>
                  <a:lnTo>
                    <a:pt x="11963" y="6076"/>
                  </a:lnTo>
                  <a:lnTo>
                    <a:pt x="11952" y="6074"/>
                  </a:lnTo>
                  <a:lnTo>
                    <a:pt x="11941" y="6074"/>
                  </a:lnTo>
                  <a:lnTo>
                    <a:pt x="11931" y="6077"/>
                  </a:lnTo>
                  <a:lnTo>
                    <a:pt x="11921" y="6079"/>
                  </a:lnTo>
                  <a:lnTo>
                    <a:pt x="11910" y="6082"/>
                  </a:lnTo>
                  <a:lnTo>
                    <a:pt x="11900" y="6088"/>
                  </a:lnTo>
                  <a:lnTo>
                    <a:pt x="11891" y="6093"/>
                  </a:lnTo>
                  <a:lnTo>
                    <a:pt x="11882" y="6100"/>
                  </a:lnTo>
                  <a:lnTo>
                    <a:pt x="11874" y="6107"/>
                  </a:lnTo>
                  <a:lnTo>
                    <a:pt x="11866" y="6115"/>
                  </a:lnTo>
                  <a:lnTo>
                    <a:pt x="11861" y="6124"/>
                  </a:lnTo>
                  <a:lnTo>
                    <a:pt x="11855" y="6133"/>
                  </a:lnTo>
                  <a:lnTo>
                    <a:pt x="11850" y="6142"/>
                  </a:lnTo>
                  <a:lnTo>
                    <a:pt x="11847" y="6152"/>
                  </a:lnTo>
                  <a:lnTo>
                    <a:pt x="11844" y="6162"/>
                  </a:lnTo>
                  <a:lnTo>
                    <a:pt x="11843" y="6173"/>
                  </a:lnTo>
                  <a:lnTo>
                    <a:pt x="11842" y="6183"/>
                  </a:lnTo>
                  <a:lnTo>
                    <a:pt x="11843" y="6193"/>
                  </a:lnTo>
                  <a:lnTo>
                    <a:pt x="11844" y="6205"/>
                  </a:lnTo>
                  <a:lnTo>
                    <a:pt x="11846" y="6215"/>
                  </a:lnTo>
                  <a:lnTo>
                    <a:pt x="11850" y="6226"/>
                  </a:lnTo>
                  <a:lnTo>
                    <a:pt x="11855" y="6236"/>
                  </a:lnTo>
                  <a:lnTo>
                    <a:pt x="11861" y="6245"/>
                  </a:lnTo>
                  <a:lnTo>
                    <a:pt x="11867" y="6254"/>
                  </a:lnTo>
                  <a:lnTo>
                    <a:pt x="11874" y="6262"/>
                  </a:lnTo>
                  <a:lnTo>
                    <a:pt x="11882" y="6270"/>
                  </a:lnTo>
                  <a:lnTo>
                    <a:pt x="11891" y="6275"/>
                  </a:lnTo>
                  <a:lnTo>
                    <a:pt x="11900" y="6281"/>
                  </a:lnTo>
                  <a:lnTo>
                    <a:pt x="11910" y="6285"/>
                  </a:lnTo>
                  <a:lnTo>
                    <a:pt x="11919" y="6289"/>
                  </a:lnTo>
                  <a:lnTo>
                    <a:pt x="11929" y="6291"/>
                  </a:lnTo>
                  <a:lnTo>
                    <a:pt x="11940" y="6293"/>
                  </a:lnTo>
                  <a:lnTo>
                    <a:pt x="11950" y="6293"/>
                  </a:lnTo>
                  <a:lnTo>
                    <a:pt x="11961" y="6293"/>
                  </a:lnTo>
                  <a:lnTo>
                    <a:pt x="11972" y="6292"/>
                  </a:lnTo>
                  <a:lnTo>
                    <a:pt x="11982" y="6289"/>
                  </a:lnTo>
                  <a:lnTo>
                    <a:pt x="11993" y="6285"/>
                  </a:lnTo>
                  <a:lnTo>
                    <a:pt x="12003" y="6281"/>
                  </a:lnTo>
                  <a:close/>
                  <a:moveTo>
                    <a:pt x="6521" y="10769"/>
                  </a:moveTo>
                  <a:lnTo>
                    <a:pt x="6530" y="10763"/>
                  </a:lnTo>
                  <a:lnTo>
                    <a:pt x="6539" y="10756"/>
                  </a:lnTo>
                  <a:lnTo>
                    <a:pt x="6547" y="10749"/>
                  </a:lnTo>
                  <a:lnTo>
                    <a:pt x="6555" y="10742"/>
                  </a:lnTo>
                  <a:lnTo>
                    <a:pt x="6560" y="10733"/>
                  </a:lnTo>
                  <a:lnTo>
                    <a:pt x="6566" y="10724"/>
                  </a:lnTo>
                  <a:lnTo>
                    <a:pt x="6570" y="10715"/>
                  </a:lnTo>
                  <a:lnTo>
                    <a:pt x="6574" y="10705"/>
                  </a:lnTo>
                  <a:lnTo>
                    <a:pt x="6577" y="10694"/>
                  </a:lnTo>
                  <a:lnTo>
                    <a:pt x="6578" y="10683"/>
                  </a:lnTo>
                  <a:lnTo>
                    <a:pt x="6579" y="10673"/>
                  </a:lnTo>
                  <a:lnTo>
                    <a:pt x="6578" y="10663"/>
                  </a:lnTo>
                  <a:lnTo>
                    <a:pt x="6577" y="10652"/>
                  </a:lnTo>
                  <a:lnTo>
                    <a:pt x="6575" y="10642"/>
                  </a:lnTo>
                  <a:lnTo>
                    <a:pt x="6572" y="10630"/>
                  </a:lnTo>
                  <a:lnTo>
                    <a:pt x="6566" y="10620"/>
                  </a:lnTo>
                  <a:lnTo>
                    <a:pt x="6560" y="10611"/>
                  </a:lnTo>
                  <a:lnTo>
                    <a:pt x="6554" y="10602"/>
                  </a:lnTo>
                  <a:lnTo>
                    <a:pt x="6547" y="10595"/>
                  </a:lnTo>
                  <a:lnTo>
                    <a:pt x="6539" y="10587"/>
                  </a:lnTo>
                  <a:lnTo>
                    <a:pt x="6530" y="10581"/>
                  </a:lnTo>
                  <a:lnTo>
                    <a:pt x="6521" y="10575"/>
                  </a:lnTo>
                  <a:lnTo>
                    <a:pt x="6511" y="10571"/>
                  </a:lnTo>
                  <a:lnTo>
                    <a:pt x="6502" y="10568"/>
                  </a:lnTo>
                  <a:lnTo>
                    <a:pt x="6492" y="10564"/>
                  </a:lnTo>
                  <a:lnTo>
                    <a:pt x="6481" y="10563"/>
                  </a:lnTo>
                  <a:lnTo>
                    <a:pt x="6471" y="10562"/>
                  </a:lnTo>
                  <a:lnTo>
                    <a:pt x="6459" y="10563"/>
                  </a:lnTo>
                  <a:lnTo>
                    <a:pt x="6449" y="10564"/>
                  </a:lnTo>
                  <a:lnTo>
                    <a:pt x="6439" y="10567"/>
                  </a:lnTo>
                  <a:lnTo>
                    <a:pt x="6428" y="10571"/>
                  </a:lnTo>
                  <a:lnTo>
                    <a:pt x="6418" y="10575"/>
                  </a:lnTo>
                  <a:lnTo>
                    <a:pt x="6409" y="10581"/>
                  </a:lnTo>
                  <a:lnTo>
                    <a:pt x="6400" y="10588"/>
                  </a:lnTo>
                  <a:lnTo>
                    <a:pt x="6392" y="10595"/>
                  </a:lnTo>
                  <a:lnTo>
                    <a:pt x="6384" y="10602"/>
                  </a:lnTo>
                  <a:lnTo>
                    <a:pt x="6379" y="10611"/>
                  </a:lnTo>
                  <a:lnTo>
                    <a:pt x="6373" y="10620"/>
                  </a:lnTo>
                  <a:lnTo>
                    <a:pt x="6369" y="10630"/>
                  </a:lnTo>
                  <a:lnTo>
                    <a:pt x="6365" y="10641"/>
                  </a:lnTo>
                  <a:lnTo>
                    <a:pt x="6362" y="10651"/>
                  </a:lnTo>
                  <a:lnTo>
                    <a:pt x="6361" y="10661"/>
                  </a:lnTo>
                  <a:lnTo>
                    <a:pt x="6360" y="10671"/>
                  </a:lnTo>
                  <a:lnTo>
                    <a:pt x="6361" y="10682"/>
                  </a:lnTo>
                  <a:lnTo>
                    <a:pt x="6362" y="10692"/>
                  </a:lnTo>
                  <a:lnTo>
                    <a:pt x="6364" y="10703"/>
                  </a:lnTo>
                  <a:lnTo>
                    <a:pt x="6369" y="10714"/>
                  </a:lnTo>
                  <a:lnTo>
                    <a:pt x="6373" y="10724"/>
                  </a:lnTo>
                  <a:lnTo>
                    <a:pt x="6379" y="10733"/>
                  </a:lnTo>
                  <a:lnTo>
                    <a:pt x="6386" y="10742"/>
                  </a:lnTo>
                  <a:lnTo>
                    <a:pt x="6392" y="10751"/>
                  </a:lnTo>
                  <a:lnTo>
                    <a:pt x="6400" y="10757"/>
                  </a:lnTo>
                  <a:lnTo>
                    <a:pt x="6409" y="10763"/>
                  </a:lnTo>
                  <a:lnTo>
                    <a:pt x="6418" y="10769"/>
                  </a:lnTo>
                  <a:lnTo>
                    <a:pt x="6428" y="10773"/>
                  </a:lnTo>
                  <a:lnTo>
                    <a:pt x="6437" y="10776"/>
                  </a:lnTo>
                  <a:lnTo>
                    <a:pt x="6447" y="10780"/>
                  </a:lnTo>
                  <a:lnTo>
                    <a:pt x="6458" y="10781"/>
                  </a:lnTo>
                  <a:lnTo>
                    <a:pt x="6468" y="10782"/>
                  </a:lnTo>
                  <a:lnTo>
                    <a:pt x="6480" y="10781"/>
                  </a:lnTo>
                  <a:lnTo>
                    <a:pt x="6490" y="10780"/>
                  </a:lnTo>
                  <a:lnTo>
                    <a:pt x="6501" y="10777"/>
                  </a:lnTo>
                  <a:lnTo>
                    <a:pt x="6511" y="10774"/>
                  </a:lnTo>
                  <a:lnTo>
                    <a:pt x="6521" y="10769"/>
                  </a:lnTo>
                  <a:close/>
                  <a:moveTo>
                    <a:pt x="7747" y="10117"/>
                  </a:moveTo>
                  <a:lnTo>
                    <a:pt x="7757" y="10111"/>
                  </a:lnTo>
                  <a:lnTo>
                    <a:pt x="7766" y="10104"/>
                  </a:lnTo>
                  <a:lnTo>
                    <a:pt x="7774" y="10097"/>
                  </a:lnTo>
                  <a:lnTo>
                    <a:pt x="7781" y="10090"/>
                  </a:lnTo>
                  <a:lnTo>
                    <a:pt x="7788" y="10081"/>
                  </a:lnTo>
                  <a:lnTo>
                    <a:pt x="7793" y="10072"/>
                  </a:lnTo>
                  <a:lnTo>
                    <a:pt x="7798" y="10063"/>
                  </a:lnTo>
                  <a:lnTo>
                    <a:pt x="7801" y="10053"/>
                  </a:lnTo>
                  <a:lnTo>
                    <a:pt x="7803" y="10042"/>
                  </a:lnTo>
                  <a:lnTo>
                    <a:pt x="7806" y="10031"/>
                  </a:lnTo>
                  <a:lnTo>
                    <a:pt x="7806" y="10021"/>
                  </a:lnTo>
                  <a:lnTo>
                    <a:pt x="7806" y="10011"/>
                  </a:lnTo>
                  <a:lnTo>
                    <a:pt x="7803" y="10000"/>
                  </a:lnTo>
                  <a:lnTo>
                    <a:pt x="7801" y="9990"/>
                  </a:lnTo>
                  <a:lnTo>
                    <a:pt x="7798" y="9978"/>
                  </a:lnTo>
                  <a:lnTo>
                    <a:pt x="7793" y="9968"/>
                  </a:lnTo>
                  <a:lnTo>
                    <a:pt x="7788" y="9959"/>
                  </a:lnTo>
                  <a:lnTo>
                    <a:pt x="7781" y="9950"/>
                  </a:lnTo>
                  <a:lnTo>
                    <a:pt x="7773" y="9943"/>
                  </a:lnTo>
                  <a:lnTo>
                    <a:pt x="7765" y="9935"/>
                  </a:lnTo>
                  <a:lnTo>
                    <a:pt x="7756" y="9929"/>
                  </a:lnTo>
                  <a:lnTo>
                    <a:pt x="7747" y="9924"/>
                  </a:lnTo>
                  <a:lnTo>
                    <a:pt x="7738" y="9919"/>
                  </a:lnTo>
                  <a:lnTo>
                    <a:pt x="7728" y="9916"/>
                  </a:lnTo>
                  <a:lnTo>
                    <a:pt x="7718" y="9912"/>
                  </a:lnTo>
                  <a:lnTo>
                    <a:pt x="7708" y="9911"/>
                  </a:lnTo>
                  <a:lnTo>
                    <a:pt x="7697" y="9910"/>
                  </a:lnTo>
                  <a:lnTo>
                    <a:pt x="7687" y="9911"/>
                  </a:lnTo>
                  <a:lnTo>
                    <a:pt x="7676" y="9912"/>
                  </a:lnTo>
                  <a:lnTo>
                    <a:pt x="7665" y="9915"/>
                  </a:lnTo>
                  <a:lnTo>
                    <a:pt x="7655" y="9919"/>
                  </a:lnTo>
                  <a:lnTo>
                    <a:pt x="7645" y="9924"/>
                  </a:lnTo>
                  <a:lnTo>
                    <a:pt x="7635" y="9929"/>
                  </a:lnTo>
                  <a:lnTo>
                    <a:pt x="7626" y="9936"/>
                  </a:lnTo>
                  <a:lnTo>
                    <a:pt x="7618" y="9943"/>
                  </a:lnTo>
                  <a:lnTo>
                    <a:pt x="7612" y="9950"/>
                  </a:lnTo>
                  <a:lnTo>
                    <a:pt x="7605" y="9959"/>
                  </a:lnTo>
                  <a:lnTo>
                    <a:pt x="7599" y="9968"/>
                  </a:lnTo>
                  <a:lnTo>
                    <a:pt x="7595" y="9978"/>
                  </a:lnTo>
                  <a:lnTo>
                    <a:pt x="7591" y="9989"/>
                  </a:lnTo>
                  <a:lnTo>
                    <a:pt x="7589" y="9999"/>
                  </a:lnTo>
                  <a:lnTo>
                    <a:pt x="7587" y="10009"/>
                  </a:lnTo>
                  <a:lnTo>
                    <a:pt x="7587" y="10019"/>
                  </a:lnTo>
                  <a:lnTo>
                    <a:pt x="7587" y="10030"/>
                  </a:lnTo>
                  <a:lnTo>
                    <a:pt x="7588" y="10040"/>
                  </a:lnTo>
                  <a:lnTo>
                    <a:pt x="7591" y="10051"/>
                  </a:lnTo>
                  <a:lnTo>
                    <a:pt x="7595" y="10062"/>
                  </a:lnTo>
                  <a:lnTo>
                    <a:pt x="7599" y="10072"/>
                  </a:lnTo>
                  <a:lnTo>
                    <a:pt x="7605" y="10082"/>
                  </a:lnTo>
                  <a:lnTo>
                    <a:pt x="7612" y="10090"/>
                  </a:lnTo>
                  <a:lnTo>
                    <a:pt x="7620" y="10097"/>
                  </a:lnTo>
                  <a:lnTo>
                    <a:pt x="7627" y="10105"/>
                  </a:lnTo>
                  <a:lnTo>
                    <a:pt x="7635" y="10112"/>
                  </a:lnTo>
                  <a:lnTo>
                    <a:pt x="7645" y="10117"/>
                  </a:lnTo>
                  <a:lnTo>
                    <a:pt x="7654" y="10121"/>
                  </a:lnTo>
                  <a:lnTo>
                    <a:pt x="7664" y="10124"/>
                  </a:lnTo>
                  <a:lnTo>
                    <a:pt x="7674" y="10128"/>
                  </a:lnTo>
                  <a:lnTo>
                    <a:pt x="7685" y="10129"/>
                  </a:lnTo>
                  <a:lnTo>
                    <a:pt x="7696" y="10130"/>
                  </a:lnTo>
                  <a:lnTo>
                    <a:pt x="7706" y="10129"/>
                  </a:lnTo>
                  <a:lnTo>
                    <a:pt x="7717" y="10128"/>
                  </a:lnTo>
                  <a:lnTo>
                    <a:pt x="7727" y="10125"/>
                  </a:lnTo>
                  <a:lnTo>
                    <a:pt x="7737" y="10122"/>
                  </a:lnTo>
                  <a:lnTo>
                    <a:pt x="7747" y="10117"/>
                  </a:lnTo>
                  <a:close/>
                  <a:moveTo>
                    <a:pt x="8975" y="9465"/>
                  </a:moveTo>
                  <a:lnTo>
                    <a:pt x="8984" y="9459"/>
                  </a:lnTo>
                  <a:lnTo>
                    <a:pt x="8992" y="9452"/>
                  </a:lnTo>
                  <a:lnTo>
                    <a:pt x="9000" y="9445"/>
                  </a:lnTo>
                  <a:lnTo>
                    <a:pt x="9008" y="9438"/>
                  </a:lnTo>
                  <a:lnTo>
                    <a:pt x="9014" y="9429"/>
                  </a:lnTo>
                  <a:lnTo>
                    <a:pt x="9019" y="9420"/>
                  </a:lnTo>
                  <a:lnTo>
                    <a:pt x="9024" y="9411"/>
                  </a:lnTo>
                  <a:lnTo>
                    <a:pt x="9027" y="9401"/>
                  </a:lnTo>
                  <a:lnTo>
                    <a:pt x="9029" y="9390"/>
                  </a:lnTo>
                  <a:lnTo>
                    <a:pt x="9032" y="9379"/>
                  </a:lnTo>
                  <a:lnTo>
                    <a:pt x="9032" y="9369"/>
                  </a:lnTo>
                  <a:lnTo>
                    <a:pt x="9032" y="9359"/>
                  </a:lnTo>
                  <a:lnTo>
                    <a:pt x="9031" y="9348"/>
                  </a:lnTo>
                  <a:lnTo>
                    <a:pt x="9028" y="9338"/>
                  </a:lnTo>
                  <a:lnTo>
                    <a:pt x="9024" y="9327"/>
                  </a:lnTo>
                  <a:lnTo>
                    <a:pt x="9019" y="9316"/>
                  </a:lnTo>
                  <a:lnTo>
                    <a:pt x="9014" y="9307"/>
                  </a:lnTo>
                  <a:lnTo>
                    <a:pt x="9007" y="9298"/>
                  </a:lnTo>
                  <a:lnTo>
                    <a:pt x="9000" y="9291"/>
                  </a:lnTo>
                  <a:lnTo>
                    <a:pt x="8991" y="9283"/>
                  </a:lnTo>
                  <a:lnTo>
                    <a:pt x="8984" y="9277"/>
                  </a:lnTo>
                  <a:lnTo>
                    <a:pt x="8975" y="9272"/>
                  </a:lnTo>
                  <a:lnTo>
                    <a:pt x="8964" y="9267"/>
                  </a:lnTo>
                  <a:lnTo>
                    <a:pt x="8954" y="9264"/>
                  </a:lnTo>
                  <a:lnTo>
                    <a:pt x="8944" y="9260"/>
                  </a:lnTo>
                  <a:lnTo>
                    <a:pt x="8934" y="9259"/>
                  </a:lnTo>
                  <a:lnTo>
                    <a:pt x="8924" y="9258"/>
                  </a:lnTo>
                  <a:lnTo>
                    <a:pt x="8913" y="9259"/>
                  </a:lnTo>
                  <a:lnTo>
                    <a:pt x="8903" y="9260"/>
                  </a:lnTo>
                  <a:lnTo>
                    <a:pt x="8892" y="9263"/>
                  </a:lnTo>
                  <a:lnTo>
                    <a:pt x="8882" y="9267"/>
                  </a:lnTo>
                  <a:lnTo>
                    <a:pt x="8871" y="9272"/>
                  </a:lnTo>
                  <a:lnTo>
                    <a:pt x="8861" y="9277"/>
                  </a:lnTo>
                  <a:lnTo>
                    <a:pt x="8854" y="9284"/>
                  </a:lnTo>
                  <a:lnTo>
                    <a:pt x="8845" y="9291"/>
                  </a:lnTo>
                  <a:lnTo>
                    <a:pt x="8838" y="9298"/>
                  </a:lnTo>
                  <a:lnTo>
                    <a:pt x="8831" y="9307"/>
                  </a:lnTo>
                  <a:lnTo>
                    <a:pt x="8827" y="9316"/>
                  </a:lnTo>
                  <a:lnTo>
                    <a:pt x="8822" y="9327"/>
                  </a:lnTo>
                  <a:lnTo>
                    <a:pt x="8818" y="9337"/>
                  </a:lnTo>
                  <a:lnTo>
                    <a:pt x="8815" y="9347"/>
                  </a:lnTo>
                  <a:lnTo>
                    <a:pt x="8814" y="9357"/>
                  </a:lnTo>
                  <a:lnTo>
                    <a:pt x="8813" y="9367"/>
                  </a:lnTo>
                  <a:lnTo>
                    <a:pt x="8814" y="9378"/>
                  </a:lnTo>
                  <a:lnTo>
                    <a:pt x="8815" y="9388"/>
                  </a:lnTo>
                  <a:lnTo>
                    <a:pt x="8818" y="9399"/>
                  </a:lnTo>
                  <a:lnTo>
                    <a:pt x="8821" y="9410"/>
                  </a:lnTo>
                  <a:lnTo>
                    <a:pt x="8827" y="9420"/>
                  </a:lnTo>
                  <a:lnTo>
                    <a:pt x="8832" y="9429"/>
                  </a:lnTo>
                  <a:lnTo>
                    <a:pt x="8839" y="9438"/>
                  </a:lnTo>
                  <a:lnTo>
                    <a:pt x="8846" y="9447"/>
                  </a:lnTo>
                  <a:lnTo>
                    <a:pt x="8854" y="9453"/>
                  </a:lnTo>
                  <a:lnTo>
                    <a:pt x="8862" y="9459"/>
                  </a:lnTo>
                  <a:lnTo>
                    <a:pt x="8871" y="9465"/>
                  </a:lnTo>
                  <a:lnTo>
                    <a:pt x="8880" y="9469"/>
                  </a:lnTo>
                  <a:lnTo>
                    <a:pt x="8890" y="9472"/>
                  </a:lnTo>
                  <a:lnTo>
                    <a:pt x="8901" y="9476"/>
                  </a:lnTo>
                  <a:lnTo>
                    <a:pt x="8912" y="9477"/>
                  </a:lnTo>
                  <a:lnTo>
                    <a:pt x="8922" y="9478"/>
                  </a:lnTo>
                  <a:lnTo>
                    <a:pt x="8932" y="9477"/>
                  </a:lnTo>
                  <a:lnTo>
                    <a:pt x="8943" y="9476"/>
                  </a:lnTo>
                  <a:lnTo>
                    <a:pt x="8953" y="9474"/>
                  </a:lnTo>
                  <a:lnTo>
                    <a:pt x="8964" y="9470"/>
                  </a:lnTo>
                  <a:lnTo>
                    <a:pt x="8975" y="9465"/>
                  </a:lnTo>
                  <a:close/>
                  <a:moveTo>
                    <a:pt x="10201" y="8813"/>
                  </a:moveTo>
                  <a:lnTo>
                    <a:pt x="10211" y="8807"/>
                  </a:lnTo>
                  <a:lnTo>
                    <a:pt x="10219" y="8800"/>
                  </a:lnTo>
                  <a:lnTo>
                    <a:pt x="10228" y="8793"/>
                  </a:lnTo>
                  <a:lnTo>
                    <a:pt x="10234" y="8786"/>
                  </a:lnTo>
                  <a:lnTo>
                    <a:pt x="10241" y="8777"/>
                  </a:lnTo>
                  <a:lnTo>
                    <a:pt x="10246" y="8768"/>
                  </a:lnTo>
                  <a:lnTo>
                    <a:pt x="10250" y="8759"/>
                  </a:lnTo>
                  <a:lnTo>
                    <a:pt x="10254" y="8749"/>
                  </a:lnTo>
                  <a:lnTo>
                    <a:pt x="10257" y="8738"/>
                  </a:lnTo>
                  <a:lnTo>
                    <a:pt x="10258" y="8727"/>
                  </a:lnTo>
                  <a:lnTo>
                    <a:pt x="10259" y="8717"/>
                  </a:lnTo>
                  <a:lnTo>
                    <a:pt x="10259" y="8707"/>
                  </a:lnTo>
                  <a:lnTo>
                    <a:pt x="10257" y="8696"/>
                  </a:lnTo>
                  <a:lnTo>
                    <a:pt x="10254" y="8686"/>
                  </a:lnTo>
                  <a:lnTo>
                    <a:pt x="10251" y="8675"/>
                  </a:lnTo>
                  <a:lnTo>
                    <a:pt x="10246" y="8664"/>
                  </a:lnTo>
                  <a:lnTo>
                    <a:pt x="10240" y="8655"/>
                  </a:lnTo>
                  <a:lnTo>
                    <a:pt x="10233" y="8646"/>
                  </a:lnTo>
                  <a:lnTo>
                    <a:pt x="10226" y="8639"/>
                  </a:lnTo>
                  <a:lnTo>
                    <a:pt x="10219" y="8631"/>
                  </a:lnTo>
                  <a:lnTo>
                    <a:pt x="10210" y="8625"/>
                  </a:lnTo>
                  <a:lnTo>
                    <a:pt x="10201" y="8620"/>
                  </a:lnTo>
                  <a:lnTo>
                    <a:pt x="10192" y="8615"/>
                  </a:lnTo>
                  <a:lnTo>
                    <a:pt x="10182" y="8612"/>
                  </a:lnTo>
                  <a:lnTo>
                    <a:pt x="10172" y="8608"/>
                  </a:lnTo>
                  <a:lnTo>
                    <a:pt x="10160" y="8607"/>
                  </a:lnTo>
                  <a:lnTo>
                    <a:pt x="10150" y="8606"/>
                  </a:lnTo>
                  <a:lnTo>
                    <a:pt x="10140" y="8607"/>
                  </a:lnTo>
                  <a:lnTo>
                    <a:pt x="10129" y="8608"/>
                  </a:lnTo>
                  <a:lnTo>
                    <a:pt x="10119" y="8611"/>
                  </a:lnTo>
                  <a:lnTo>
                    <a:pt x="10108" y="8615"/>
                  </a:lnTo>
                  <a:lnTo>
                    <a:pt x="10098" y="8620"/>
                  </a:lnTo>
                  <a:lnTo>
                    <a:pt x="10089" y="8625"/>
                  </a:lnTo>
                  <a:lnTo>
                    <a:pt x="10080" y="8632"/>
                  </a:lnTo>
                  <a:lnTo>
                    <a:pt x="10072" y="8639"/>
                  </a:lnTo>
                  <a:lnTo>
                    <a:pt x="10064" y="8646"/>
                  </a:lnTo>
                  <a:lnTo>
                    <a:pt x="10058" y="8655"/>
                  </a:lnTo>
                  <a:lnTo>
                    <a:pt x="10053" y="8664"/>
                  </a:lnTo>
                  <a:lnTo>
                    <a:pt x="10048" y="8675"/>
                  </a:lnTo>
                  <a:lnTo>
                    <a:pt x="10045" y="8685"/>
                  </a:lnTo>
                  <a:lnTo>
                    <a:pt x="10043" y="8695"/>
                  </a:lnTo>
                  <a:lnTo>
                    <a:pt x="10040" y="8705"/>
                  </a:lnTo>
                  <a:lnTo>
                    <a:pt x="10040" y="8715"/>
                  </a:lnTo>
                  <a:lnTo>
                    <a:pt x="10040" y="8726"/>
                  </a:lnTo>
                  <a:lnTo>
                    <a:pt x="10042" y="8736"/>
                  </a:lnTo>
                  <a:lnTo>
                    <a:pt x="10044" y="8747"/>
                  </a:lnTo>
                  <a:lnTo>
                    <a:pt x="10048" y="8758"/>
                  </a:lnTo>
                  <a:lnTo>
                    <a:pt x="10053" y="8768"/>
                  </a:lnTo>
                  <a:lnTo>
                    <a:pt x="10058" y="8778"/>
                  </a:lnTo>
                  <a:lnTo>
                    <a:pt x="10065" y="8786"/>
                  </a:lnTo>
                  <a:lnTo>
                    <a:pt x="10072" y="8793"/>
                  </a:lnTo>
                  <a:lnTo>
                    <a:pt x="10081" y="8801"/>
                  </a:lnTo>
                  <a:lnTo>
                    <a:pt x="10089" y="8808"/>
                  </a:lnTo>
                  <a:lnTo>
                    <a:pt x="10098" y="8813"/>
                  </a:lnTo>
                  <a:lnTo>
                    <a:pt x="10108" y="8817"/>
                  </a:lnTo>
                  <a:lnTo>
                    <a:pt x="10118" y="8820"/>
                  </a:lnTo>
                  <a:lnTo>
                    <a:pt x="10128" y="8824"/>
                  </a:lnTo>
                  <a:lnTo>
                    <a:pt x="10138" y="8825"/>
                  </a:lnTo>
                  <a:lnTo>
                    <a:pt x="10148" y="8826"/>
                  </a:lnTo>
                  <a:lnTo>
                    <a:pt x="10159" y="8825"/>
                  </a:lnTo>
                  <a:lnTo>
                    <a:pt x="10169" y="8824"/>
                  </a:lnTo>
                  <a:lnTo>
                    <a:pt x="10181" y="8822"/>
                  </a:lnTo>
                  <a:lnTo>
                    <a:pt x="10191" y="8818"/>
                  </a:lnTo>
                  <a:lnTo>
                    <a:pt x="10201" y="8813"/>
                  </a:lnTo>
                  <a:close/>
                  <a:moveTo>
                    <a:pt x="11427" y="8161"/>
                  </a:moveTo>
                  <a:lnTo>
                    <a:pt x="11437" y="8155"/>
                  </a:lnTo>
                  <a:lnTo>
                    <a:pt x="11446" y="8148"/>
                  </a:lnTo>
                  <a:lnTo>
                    <a:pt x="11454" y="8141"/>
                  </a:lnTo>
                  <a:lnTo>
                    <a:pt x="11460" y="8134"/>
                  </a:lnTo>
                  <a:lnTo>
                    <a:pt x="11467" y="8125"/>
                  </a:lnTo>
                  <a:lnTo>
                    <a:pt x="11473" y="8116"/>
                  </a:lnTo>
                  <a:lnTo>
                    <a:pt x="11477" y="8107"/>
                  </a:lnTo>
                  <a:lnTo>
                    <a:pt x="11481" y="8097"/>
                  </a:lnTo>
                  <a:lnTo>
                    <a:pt x="11483" y="8086"/>
                  </a:lnTo>
                  <a:lnTo>
                    <a:pt x="11485" y="8075"/>
                  </a:lnTo>
                  <a:lnTo>
                    <a:pt x="11485" y="8065"/>
                  </a:lnTo>
                  <a:lnTo>
                    <a:pt x="11485" y="8055"/>
                  </a:lnTo>
                  <a:lnTo>
                    <a:pt x="11484" y="8044"/>
                  </a:lnTo>
                  <a:lnTo>
                    <a:pt x="11481" y="8034"/>
                  </a:lnTo>
                  <a:lnTo>
                    <a:pt x="11477" y="8023"/>
                  </a:lnTo>
                  <a:lnTo>
                    <a:pt x="11473" y="8012"/>
                  </a:lnTo>
                  <a:lnTo>
                    <a:pt x="11467" y="8003"/>
                  </a:lnTo>
                  <a:lnTo>
                    <a:pt x="11460" y="7994"/>
                  </a:lnTo>
                  <a:lnTo>
                    <a:pt x="11453" y="7987"/>
                  </a:lnTo>
                  <a:lnTo>
                    <a:pt x="11445" y="7979"/>
                  </a:lnTo>
                  <a:lnTo>
                    <a:pt x="11437" y="7973"/>
                  </a:lnTo>
                  <a:lnTo>
                    <a:pt x="11428" y="7968"/>
                  </a:lnTo>
                  <a:lnTo>
                    <a:pt x="11418" y="7963"/>
                  </a:lnTo>
                  <a:lnTo>
                    <a:pt x="11408" y="7960"/>
                  </a:lnTo>
                  <a:lnTo>
                    <a:pt x="11398" y="7956"/>
                  </a:lnTo>
                  <a:lnTo>
                    <a:pt x="11388" y="7955"/>
                  </a:lnTo>
                  <a:lnTo>
                    <a:pt x="11376" y="7954"/>
                  </a:lnTo>
                  <a:lnTo>
                    <a:pt x="11366" y="7955"/>
                  </a:lnTo>
                  <a:lnTo>
                    <a:pt x="11356" y="7956"/>
                  </a:lnTo>
                  <a:lnTo>
                    <a:pt x="11345" y="7959"/>
                  </a:lnTo>
                  <a:lnTo>
                    <a:pt x="11335" y="7963"/>
                  </a:lnTo>
                  <a:lnTo>
                    <a:pt x="11325" y="7968"/>
                  </a:lnTo>
                  <a:lnTo>
                    <a:pt x="11315" y="7973"/>
                  </a:lnTo>
                  <a:lnTo>
                    <a:pt x="11306" y="7980"/>
                  </a:lnTo>
                  <a:lnTo>
                    <a:pt x="11298" y="7987"/>
                  </a:lnTo>
                  <a:lnTo>
                    <a:pt x="11291" y="7994"/>
                  </a:lnTo>
                  <a:lnTo>
                    <a:pt x="11284" y="8003"/>
                  </a:lnTo>
                  <a:lnTo>
                    <a:pt x="11279" y="8012"/>
                  </a:lnTo>
                  <a:lnTo>
                    <a:pt x="11274" y="8023"/>
                  </a:lnTo>
                  <a:lnTo>
                    <a:pt x="11271" y="8033"/>
                  </a:lnTo>
                  <a:lnTo>
                    <a:pt x="11269" y="8043"/>
                  </a:lnTo>
                  <a:lnTo>
                    <a:pt x="11267" y="8053"/>
                  </a:lnTo>
                  <a:lnTo>
                    <a:pt x="11267" y="8063"/>
                  </a:lnTo>
                  <a:lnTo>
                    <a:pt x="11267" y="8074"/>
                  </a:lnTo>
                  <a:lnTo>
                    <a:pt x="11269" y="8084"/>
                  </a:lnTo>
                  <a:lnTo>
                    <a:pt x="11271" y="8095"/>
                  </a:lnTo>
                  <a:lnTo>
                    <a:pt x="11274" y="8106"/>
                  </a:lnTo>
                  <a:lnTo>
                    <a:pt x="11279" y="8116"/>
                  </a:lnTo>
                  <a:lnTo>
                    <a:pt x="11286" y="8126"/>
                  </a:lnTo>
                  <a:lnTo>
                    <a:pt x="11291" y="8134"/>
                  </a:lnTo>
                  <a:lnTo>
                    <a:pt x="11299" y="8143"/>
                  </a:lnTo>
                  <a:lnTo>
                    <a:pt x="11307" y="8149"/>
                  </a:lnTo>
                  <a:lnTo>
                    <a:pt x="11316" y="8156"/>
                  </a:lnTo>
                  <a:lnTo>
                    <a:pt x="11325" y="8161"/>
                  </a:lnTo>
                  <a:lnTo>
                    <a:pt x="11334" y="8165"/>
                  </a:lnTo>
                  <a:lnTo>
                    <a:pt x="11344" y="8170"/>
                  </a:lnTo>
                  <a:lnTo>
                    <a:pt x="11354" y="8172"/>
                  </a:lnTo>
                  <a:lnTo>
                    <a:pt x="11364" y="8173"/>
                  </a:lnTo>
                  <a:lnTo>
                    <a:pt x="11375" y="8174"/>
                  </a:lnTo>
                  <a:lnTo>
                    <a:pt x="11385" y="8173"/>
                  </a:lnTo>
                  <a:lnTo>
                    <a:pt x="11397" y="8172"/>
                  </a:lnTo>
                  <a:lnTo>
                    <a:pt x="11407" y="8170"/>
                  </a:lnTo>
                  <a:lnTo>
                    <a:pt x="11417" y="8166"/>
                  </a:lnTo>
                  <a:lnTo>
                    <a:pt x="11427" y="8161"/>
                  </a:lnTo>
                  <a:close/>
                  <a:moveTo>
                    <a:pt x="12654" y="7509"/>
                  </a:moveTo>
                  <a:lnTo>
                    <a:pt x="12663" y="7503"/>
                  </a:lnTo>
                  <a:lnTo>
                    <a:pt x="12672" y="7496"/>
                  </a:lnTo>
                  <a:lnTo>
                    <a:pt x="12680" y="7489"/>
                  </a:lnTo>
                  <a:lnTo>
                    <a:pt x="12688" y="7482"/>
                  </a:lnTo>
                  <a:lnTo>
                    <a:pt x="12693" y="7473"/>
                  </a:lnTo>
                  <a:lnTo>
                    <a:pt x="12699" y="7464"/>
                  </a:lnTo>
                  <a:lnTo>
                    <a:pt x="12703" y="7455"/>
                  </a:lnTo>
                  <a:lnTo>
                    <a:pt x="12707" y="7445"/>
                  </a:lnTo>
                  <a:lnTo>
                    <a:pt x="12710" y="7434"/>
                  </a:lnTo>
                  <a:lnTo>
                    <a:pt x="12711" y="7423"/>
                  </a:lnTo>
                  <a:lnTo>
                    <a:pt x="12712" y="7413"/>
                  </a:lnTo>
                  <a:lnTo>
                    <a:pt x="12711" y="7403"/>
                  </a:lnTo>
                  <a:lnTo>
                    <a:pt x="12710" y="7392"/>
                  </a:lnTo>
                  <a:lnTo>
                    <a:pt x="12708" y="7382"/>
                  </a:lnTo>
                  <a:lnTo>
                    <a:pt x="12703" y="7371"/>
                  </a:lnTo>
                  <a:lnTo>
                    <a:pt x="12699" y="7360"/>
                  </a:lnTo>
                  <a:lnTo>
                    <a:pt x="12693" y="7351"/>
                  </a:lnTo>
                  <a:lnTo>
                    <a:pt x="12687" y="7342"/>
                  </a:lnTo>
                  <a:lnTo>
                    <a:pt x="12680" y="7335"/>
                  </a:lnTo>
                  <a:lnTo>
                    <a:pt x="12672" y="7327"/>
                  </a:lnTo>
                  <a:lnTo>
                    <a:pt x="12663" y="7321"/>
                  </a:lnTo>
                  <a:lnTo>
                    <a:pt x="12654" y="7316"/>
                  </a:lnTo>
                  <a:lnTo>
                    <a:pt x="12644" y="7311"/>
                  </a:lnTo>
                  <a:lnTo>
                    <a:pt x="12635" y="7308"/>
                  </a:lnTo>
                  <a:lnTo>
                    <a:pt x="12625" y="7304"/>
                  </a:lnTo>
                  <a:lnTo>
                    <a:pt x="12614" y="7303"/>
                  </a:lnTo>
                  <a:lnTo>
                    <a:pt x="12604" y="7302"/>
                  </a:lnTo>
                  <a:lnTo>
                    <a:pt x="12592" y="7303"/>
                  </a:lnTo>
                  <a:lnTo>
                    <a:pt x="12582" y="7304"/>
                  </a:lnTo>
                  <a:lnTo>
                    <a:pt x="12572" y="7307"/>
                  </a:lnTo>
                  <a:lnTo>
                    <a:pt x="12561" y="7311"/>
                  </a:lnTo>
                  <a:lnTo>
                    <a:pt x="12551" y="7316"/>
                  </a:lnTo>
                  <a:lnTo>
                    <a:pt x="12542" y="7321"/>
                  </a:lnTo>
                  <a:lnTo>
                    <a:pt x="12533" y="7328"/>
                  </a:lnTo>
                  <a:lnTo>
                    <a:pt x="12525" y="7335"/>
                  </a:lnTo>
                  <a:lnTo>
                    <a:pt x="12517" y="7342"/>
                  </a:lnTo>
                  <a:lnTo>
                    <a:pt x="12512" y="7351"/>
                  </a:lnTo>
                  <a:lnTo>
                    <a:pt x="12506" y="7360"/>
                  </a:lnTo>
                  <a:lnTo>
                    <a:pt x="12502" y="7371"/>
                  </a:lnTo>
                  <a:lnTo>
                    <a:pt x="12498" y="7381"/>
                  </a:lnTo>
                  <a:lnTo>
                    <a:pt x="12495" y="7391"/>
                  </a:lnTo>
                  <a:lnTo>
                    <a:pt x="12494" y="7401"/>
                  </a:lnTo>
                  <a:lnTo>
                    <a:pt x="12493" y="7411"/>
                  </a:lnTo>
                  <a:lnTo>
                    <a:pt x="12494" y="7422"/>
                  </a:lnTo>
                  <a:lnTo>
                    <a:pt x="12495" y="7432"/>
                  </a:lnTo>
                  <a:lnTo>
                    <a:pt x="12497" y="7443"/>
                  </a:lnTo>
                  <a:lnTo>
                    <a:pt x="12502" y="7454"/>
                  </a:lnTo>
                  <a:lnTo>
                    <a:pt x="12506" y="7464"/>
                  </a:lnTo>
                  <a:lnTo>
                    <a:pt x="12512" y="7474"/>
                  </a:lnTo>
                  <a:lnTo>
                    <a:pt x="12518" y="7482"/>
                  </a:lnTo>
                  <a:lnTo>
                    <a:pt x="12525" y="7491"/>
                  </a:lnTo>
                  <a:lnTo>
                    <a:pt x="12533" y="7497"/>
                  </a:lnTo>
                  <a:lnTo>
                    <a:pt x="12542" y="7504"/>
                  </a:lnTo>
                  <a:lnTo>
                    <a:pt x="12551" y="7509"/>
                  </a:lnTo>
                  <a:lnTo>
                    <a:pt x="12561" y="7513"/>
                  </a:lnTo>
                  <a:lnTo>
                    <a:pt x="12570" y="7516"/>
                  </a:lnTo>
                  <a:lnTo>
                    <a:pt x="12580" y="7520"/>
                  </a:lnTo>
                  <a:lnTo>
                    <a:pt x="12591" y="7521"/>
                  </a:lnTo>
                  <a:lnTo>
                    <a:pt x="12601" y="7522"/>
                  </a:lnTo>
                  <a:lnTo>
                    <a:pt x="12613" y="7521"/>
                  </a:lnTo>
                  <a:lnTo>
                    <a:pt x="12623" y="7520"/>
                  </a:lnTo>
                  <a:lnTo>
                    <a:pt x="12633" y="7518"/>
                  </a:lnTo>
                  <a:lnTo>
                    <a:pt x="12644" y="7514"/>
                  </a:lnTo>
                  <a:lnTo>
                    <a:pt x="12654" y="7509"/>
                  </a:lnTo>
                  <a:close/>
                  <a:moveTo>
                    <a:pt x="12078" y="9389"/>
                  </a:moveTo>
                  <a:lnTo>
                    <a:pt x="12088" y="9384"/>
                  </a:lnTo>
                  <a:lnTo>
                    <a:pt x="12097" y="9377"/>
                  </a:lnTo>
                  <a:lnTo>
                    <a:pt x="12105" y="9369"/>
                  </a:lnTo>
                  <a:lnTo>
                    <a:pt x="12112" y="9361"/>
                  </a:lnTo>
                  <a:lnTo>
                    <a:pt x="12118" y="9353"/>
                  </a:lnTo>
                  <a:lnTo>
                    <a:pt x="12124" y="9343"/>
                  </a:lnTo>
                  <a:lnTo>
                    <a:pt x="12128" y="9334"/>
                  </a:lnTo>
                  <a:lnTo>
                    <a:pt x="12132" y="9324"/>
                  </a:lnTo>
                  <a:lnTo>
                    <a:pt x="12134" y="9314"/>
                  </a:lnTo>
                  <a:lnTo>
                    <a:pt x="12136" y="9304"/>
                  </a:lnTo>
                  <a:lnTo>
                    <a:pt x="12136" y="9293"/>
                  </a:lnTo>
                  <a:lnTo>
                    <a:pt x="12136" y="9283"/>
                  </a:lnTo>
                  <a:lnTo>
                    <a:pt x="12135" y="9272"/>
                  </a:lnTo>
                  <a:lnTo>
                    <a:pt x="12132" y="9261"/>
                  </a:lnTo>
                  <a:lnTo>
                    <a:pt x="12128" y="9251"/>
                  </a:lnTo>
                  <a:lnTo>
                    <a:pt x="12124" y="9241"/>
                  </a:lnTo>
                  <a:lnTo>
                    <a:pt x="12118" y="9231"/>
                  </a:lnTo>
                  <a:lnTo>
                    <a:pt x="12112" y="9222"/>
                  </a:lnTo>
                  <a:lnTo>
                    <a:pt x="12104" y="9214"/>
                  </a:lnTo>
                  <a:lnTo>
                    <a:pt x="12096" y="9208"/>
                  </a:lnTo>
                  <a:lnTo>
                    <a:pt x="12088" y="9201"/>
                  </a:lnTo>
                  <a:lnTo>
                    <a:pt x="12079" y="9195"/>
                  </a:lnTo>
                  <a:lnTo>
                    <a:pt x="12069" y="9191"/>
                  </a:lnTo>
                  <a:lnTo>
                    <a:pt x="12059" y="9187"/>
                  </a:lnTo>
                  <a:lnTo>
                    <a:pt x="12049" y="9185"/>
                  </a:lnTo>
                  <a:lnTo>
                    <a:pt x="12039" y="9183"/>
                  </a:lnTo>
                  <a:lnTo>
                    <a:pt x="12028" y="9183"/>
                  </a:lnTo>
                  <a:lnTo>
                    <a:pt x="12017" y="9183"/>
                  </a:lnTo>
                  <a:lnTo>
                    <a:pt x="12007" y="9185"/>
                  </a:lnTo>
                  <a:lnTo>
                    <a:pt x="11996" y="9187"/>
                  </a:lnTo>
                  <a:lnTo>
                    <a:pt x="11986" y="9191"/>
                  </a:lnTo>
                  <a:lnTo>
                    <a:pt x="11976" y="9195"/>
                  </a:lnTo>
                  <a:lnTo>
                    <a:pt x="11966" y="9201"/>
                  </a:lnTo>
                  <a:lnTo>
                    <a:pt x="11957" y="9208"/>
                  </a:lnTo>
                  <a:lnTo>
                    <a:pt x="11949" y="9215"/>
                  </a:lnTo>
                  <a:lnTo>
                    <a:pt x="11942" y="9223"/>
                  </a:lnTo>
                  <a:lnTo>
                    <a:pt x="11936" y="9231"/>
                  </a:lnTo>
                  <a:lnTo>
                    <a:pt x="11930" y="9241"/>
                  </a:lnTo>
                  <a:lnTo>
                    <a:pt x="11926" y="9250"/>
                  </a:lnTo>
                  <a:lnTo>
                    <a:pt x="11922" y="9260"/>
                  </a:lnTo>
                  <a:lnTo>
                    <a:pt x="11920" y="9270"/>
                  </a:lnTo>
                  <a:lnTo>
                    <a:pt x="11919" y="9280"/>
                  </a:lnTo>
                  <a:lnTo>
                    <a:pt x="11918" y="9292"/>
                  </a:lnTo>
                  <a:lnTo>
                    <a:pt x="11918" y="9302"/>
                  </a:lnTo>
                  <a:lnTo>
                    <a:pt x="11920" y="9313"/>
                  </a:lnTo>
                  <a:lnTo>
                    <a:pt x="11922" y="9323"/>
                  </a:lnTo>
                  <a:lnTo>
                    <a:pt x="11926" y="9333"/>
                  </a:lnTo>
                  <a:lnTo>
                    <a:pt x="11930" y="9343"/>
                  </a:lnTo>
                  <a:lnTo>
                    <a:pt x="11937" y="9353"/>
                  </a:lnTo>
                  <a:lnTo>
                    <a:pt x="11942" y="9362"/>
                  </a:lnTo>
                  <a:lnTo>
                    <a:pt x="11950" y="9370"/>
                  </a:lnTo>
                  <a:lnTo>
                    <a:pt x="11958" y="9377"/>
                  </a:lnTo>
                  <a:lnTo>
                    <a:pt x="11967" y="9384"/>
                  </a:lnTo>
                  <a:lnTo>
                    <a:pt x="11976" y="9389"/>
                  </a:lnTo>
                  <a:lnTo>
                    <a:pt x="11985" y="9394"/>
                  </a:lnTo>
                  <a:lnTo>
                    <a:pt x="11995" y="9397"/>
                  </a:lnTo>
                  <a:lnTo>
                    <a:pt x="12005" y="9399"/>
                  </a:lnTo>
                  <a:lnTo>
                    <a:pt x="12015" y="9402"/>
                  </a:lnTo>
                  <a:lnTo>
                    <a:pt x="12026" y="9402"/>
                  </a:lnTo>
                  <a:lnTo>
                    <a:pt x="12037" y="9402"/>
                  </a:lnTo>
                  <a:lnTo>
                    <a:pt x="12048" y="9399"/>
                  </a:lnTo>
                  <a:lnTo>
                    <a:pt x="12058" y="9397"/>
                  </a:lnTo>
                  <a:lnTo>
                    <a:pt x="12068" y="9394"/>
                  </a:lnTo>
                  <a:lnTo>
                    <a:pt x="12078" y="9389"/>
                  </a:lnTo>
                  <a:close/>
                  <a:moveTo>
                    <a:pt x="13305" y="8737"/>
                  </a:moveTo>
                  <a:lnTo>
                    <a:pt x="13314" y="8732"/>
                  </a:lnTo>
                  <a:lnTo>
                    <a:pt x="13323" y="8725"/>
                  </a:lnTo>
                  <a:lnTo>
                    <a:pt x="13331" y="8717"/>
                  </a:lnTo>
                  <a:lnTo>
                    <a:pt x="13339" y="8709"/>
                  </a:lnTo>
                  <a:lnTo>
                    <a:pt x="13345" y="8701"/>
                  </a:lnTo>
                  <a:lnTo>
                    <a:pt x="13350" y="8691"/>
                  </a:lnTo>
                  <a:lnTo>
                    <a:pt x="13355" y="8682"/>
                  </a:lnTo>
                  <a:lnTo>
                    <a:pt x="13358" y="8672"/>
                  </a:lnTo>
                  <a:lnTo>
                    <a:pt x="13361" y="8662"/>
                  </a:lnTo>
                  <a:lnTo>
                    <a:pt x="13362" y="8652"/>
                  </a:lnTo>
                  <a:lnTo>
                    <a:pt x="13364" y="8641"/>
                  </a:lnTo>
                  <a:lnTo>
                    <a:pt x="13362" y="8631"/>
                  </a:lnTo>
                  <a:lnTo>
                    <a:pt x="13361" y="8620"/>
                  </a:lnTo>
                  <a:lnTo>
                    <a:pt x="13359" y="8609"/>
                  </a:lnTo>
                  <a:lnTo>
                    <a:pt x="13356" y="8599"/>
                  </a:lnTo>
                  <a:lnTo>
                    <a:pt x="13350" y="8589"/>
                  </a:lnTo>
                  <a:lnTo>
                    <a:pt x="13345" y="8579"/>
                  </a:lnTo>
                  <a:lnTo>
                    <a:pt x="13338" y="8570"/>
                  </a:lnTo>
                  <a:lnTo>
                    <a:pt x="13331" y="8562"/>
                  </a:lnTo>
                  <a:lnTo>
                    <a:pt x="13323" y="8556"/>
                  </a:lnTo>
                  <a:lnTo>
                    <a:pt x="13314" y="8549"/>
                  </a:lnTo>
                  <a:lnTo>
                    <a:pt x="13305" y="8543"/>
                  </a:lnTo>
                  <a:lnTo>
                    <a:pt x="13295" y="8539"/>
                  </a:lnTo>
                  <a:lnTo>
                    <a:pt x="13286" y="8535"/>
                  </a:lnTo>
                  <a:lnTo>
                    <a:pt x="13276" y="8533"/>
                  </a:lnTo>
                  <a:lnTo>
                    <a:pt x="13265" y="8531"/>
                  </a:lnTo>
                  <a:lnTo>
                    <a:pt x="13255" y="8531"/>
                  </a:lnTo>
                  <a:lnTo>
                    <a:pt x="13244" y="8531"/>
                  </a:lnTo>
                  <a:lnTo>
                    <a:pt x="13234" y="8533"/>
                  </a:lnTo>
                  <a:lnTo>
                    <a:pt x="13223" y="8535"/>
                  </a:lnTo>
                  <a:lnTo>
                    <a:pt x="13212" y="8539"/>
                  </a:lnTo>
                  <a:lnTo>
                    <a:pt x="13202" y="8543"/>
                  </a:lnTo>
                  <a:lnTo>
                    <a:pt x="13193" y="8549"/>
                  </a:lnTo>
                  <a:lnTo>
                    <a:pt x="13184" y="8556"/>
                  </a:lnTo>
                  <a:lnTo>
                    <a:pt x="13176" y="8563"/>
                  </a:lnTo>
                  <a:lnTo>
                    <a:pt x="13169" y="8571"/>
                  </a:lnTo>
                  <a:lnTo>
                    <a:pt x="13163" y="8579"/>
                  </a:lnTo>
                  <a:lnTo>
                    <a:pt x="13157" y="8589"/>
                  </a:lnTo>
                  <a:lnTo>
                    <a:pt x="13153" y="8598"/>
                  </a:lnTo>
                  <a:lnTo>
                    <a:pt x="13149" y="8608"/>
                  </a:lnTo>
                  <a:lnTo>
                    <a:pt x="13146" y="8618"/>
                  </a:lnTo>
                  <a:lnTo>
                    <a:pt x="13145" y="8628"/>
                  </a:lnTo>
                  <a:lnTo>
                    <a:pt x="13144" y="8640"/>
                  </a:lnTo>
                  <a:lnTo>
                    <a:pt x="13145" y="8650"/>
                  </a:lnTo>
                  <a:lnTo>
                    <a:pt x="13146" y="8661"/>
                  </a:lnTo>
                  <a:lnTo>
                    <a:pt x="13148" y="8671"/>
                  </a:lnTo>
                  <a:lnTo>
                    <a:pt x="13153" y="8681"/>
                  </a:lnTo>
                  <a:lnTo>
                    <a:pt x="13157" y="8691"/>
                  </a:lnTo>
                  <a:lnTo>
                    <a:pt x="13163" y="8701"/>
                  </a:lnTo>
                  <a:lnTo>
                    <a:pt x="13170" y="8710"/>
                  </a:lnTo>
                  <a:lnTo>
                    <a:pt x="13176" y="8718"/>
                  </a:lnTo>
                  <a:lnTo>
                    <a:pt x="13184" y="8725"/>
                  </a:lnTo>
                  <a:lnTo>
                    <a:pt x="13193" y="8732"/>
                  </a:lnTo>
                  <a:lnTo>
                    <a:pt x="13202" y="8737"/>
                  </a:lnTo>
                  <a:lnTo>
                    <a:pt x="13212" y="8742"/>
                  </a:lnTo>
                  <a:lnTo>
                    <a:pt x="13221" y="8745"/>
                  </a:lnTo>
                  <a:lnTo>
                    <a:pt x="13231" y="8747"/>
                  </a:lnTo>
                  <a:lnTo>
                    <a:pt x="13243" y="8750"/>
                  </a:lnTo>
                  <a:lnTo>
                    <a:pt x="13253" y="8750"/>
                  </a:lnTo>
                  <a:lnTo>
                    <a:pt x="13264" y="8750"/>
                  </a:lnTo>
                  <a:lnTo>
                    <a:pt x="13274" y="8747"/>
                  </a:lnTo>
                  <a:lnTo>
                    <a:pt x="13285" y="8745"/>
                  </a:lnTo>
                  <a:lnTo>
                    <a:pt x="13295" y="8742"/>
                  </a:lnTo>
                  <a:lnTo>
                    <a:pt x="13305" y="8737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rgbClr val="3566FC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" name="Obrázek 1" descr="Obsah obrázku text&#10;&#10;Popis se vygeneroval automaticky.">
            <a:extLst>
              <a:ext uri="{FF2B5EF4-FFF2-40B4-BE49-F238E27FC236}">
                <a16:creationId xmlns:a16="http://schemas.microsoft.com/office/drawing/2014/main" id="{DB2E9476-04FB-75EF-8113-7947B6E3D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671512"/>
            <a:ext cx="7058025" cy="5514975"/>
          </a:xfrm>
          <a:prstGeom prst="rect">
            <a:avLst/>
          </a:prstGeom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DA5ECA4D-6BC4-8304-A1F5-0C2E9D7E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342" y="4250391"/>
            <a:ext cx="2007736" cy="2031048"/>
          </a:xfrm>
          <a:prstGeom prst="rect">
            <a:avLst/>
          </a:prstGeom>
          <a:ln w="952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84146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EC8B8-C196-B6B7-8F18-D650C5AA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3B886A77-4EF5-CF82-49F8-4A0D504C3D92}"/>
              </a:ext>
            </a:extLst>
          </p:cNvPr>
          <p:cNvSpPr txBox="1"/>
          <p:nvPr/>
        </p:nvSpPr>
        <p:spPr>
          <a:xfrm>
            <a:off x="574583" y="863950"/>
            <a:ext cx="1090499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 dirty="0">
                <a:solidFill>
                  <a:srgbClr val="3566FC"/>
                </a:solidFill>
                <a:latin typeface="Georgia"/>
              </a:rPr>
              <a:t>Jak </a:t>
            </a:r>
            <a:r>
              <a:rPr lang="en-US" sz="4000" b="1" dirty="0" err="1">
                <a:solidFill>
                  <a:srgbClr val="3566FC"/>
                </a:solidFill>
                <a:latin typeface="Georgia"/>
              </a:rPr>
              <a:t>využít</a:t>
            </a:r>
            <a:r>
              <a:rPr lang="en-US" sz="4000" b="1" dirty="0">
                <a:solidFill>
                  <a:srgbClr val="3566FC"/>
                </a:solidFill>
                <a:latin typeface="Georgia"/>
              </a:rPr>
              <a:t> </a:t>
            </a:r>
            <a:r>
              <a:rPr lang="en-US" sz="4000" b="1" dirty="0" err="1">
                <a:solidFill>
                  <a:srgbClr val="3566FC"/>
                </a:solidFill>
                <a:latin typeface="Georgia"/>
              </a:rPr>
              <a:t>Europass</a:t>
            </a:r>
            <a:r>
              <a:rPr lang="en-US" sz="4000" b="1" dirty="0">
                <a:solidFill>
                  <a:srgbClr val="3566FC"/>
                </a:solidFill>
                <a:latin typeface="Georgia"/>
              </a:rPr>
              <a:t> </a:t>
            </a:r>
            <a:r>
              <a:rPr lang="en-US" sz="4000" b="1" dirty="0" err="1">
                <a:solidFill>
                  <a:srgbClr val="3566FC"/>
                </a:solidFill>
                <a:latin typeface="Georgia"/>
              </a:rPr>
              <a:t>při</a:t>
            </a:r>
            <a:r>
              <a:rPr lang="en-US" sz="4000" b="1" dirty="0">
                <a:solidFill>
                  <a:srgbClr val="3566FC"/>
                </a:solidFill>
                <a:latin typeface="Georgia"/>
              </a:rPr>
              <a:t> </a:t>
            </a:r>
            <a:r>
              <a:rPr lang="en-US" sz="4000" b="1" dirty="0" err="1">
                <a:solidFill>
                  <a:srgbClr val="3566FC"/>
                </a:solidFill>
                <a:latin typeface="Georgia"/>
              </a:rPr>
              <a:t>výuce</a:t>
            </a:r>
            <a:r>
              <a:rPr lang="en-US" sz="4000" b="1" dirty="0">
                <a:solidFill>
                  <a:srgbClr val="3566FC"/>
                </a:solidFill>
                <a:latin typeface="Georgia"/>
              </a:rPr>
              <a:t> </a:t>
            </a:r>
            <a:r>
              <a:rPr lang="en-US" sz="4000" b="1" dirty="0" err="1">
                <a:solidFill>
                  <a:srgbClr val="3566FC"/>
                </a:solidFill>
                <a:latin typeface="Georgia"/>
              </a:rPr>
              <a:t>na</a:t>
            </a:r>
            <a:r>
              <a:rPr lang="en-US" sz="4000" b="1" dirty="0">
                <a:solidFill>
                  <a:srgbClr val="3566FC"/>
                </a:solidFill>
                <a:latin typeface="Georgia"/>
              </a:rPr>
              <a:t> </a:t>
            </a:r>
            <a:r>
              <a:rPr lang="cs-CZ" sz="4000" b="1" dirty="0">
                <a:solidFill>
                  <a:srgbClr val="3566FC"/>
                </a:solidFill>
                <a:latin typeface="Georgia"/>
              </a:rPr>
              <a:t>ZŠ a </a:t>
            </a:r>
            <a:r>
              <a:rPr lang="en-US" sz="4000" b="1" dirty="0">
                <a:solidFill>
                  <a:srgbClr val="3566FC"/>
                </a:solidFill>
                <a:latin typeface="Georgia"/>
              </a:rPr>
              <a:t>SŠ</a:t>
            </a:r>
            <a:endParaRPr lang="cs-CZ" sz="4000" b="1" dirty="0">
              <a:solidFill>
                <a:srgbClr val="3566FC"/>
              </a:solidFill>
              <a:latin typeface="Georgia"/>
            </a:endParaRPr>
          </a:p>
        </p:txBody>
      </p:sp>
      <p:pic>
        <p:nvPicPr>
          <p:cNvPr id="39" name="Obrázek 38" descr="Obsah obrázku Písmo, snímek obrazovky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FFC3259C-47B8-F4E6-7BCD-1D4036A38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89" y="6062358"/>
            <a:ext cx="2115820" cy="59385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5F957D4-D1AE-9425-84E5-40A2871E0E50}"/>
              </a:ext>
            </a:extLst>
          </p:cNvPr>
          <p:cNvSpPr txBox="1"/>
          <p:nvPr/>
        </p:nvSpPr>
        <p:spPr>
          <a:xfrm>
            <a:off x="575733" y="2212622"/>
            <a:ext cx="11031125" cy="30675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50"/>
              </a:lnSpc>
            </a:pPr>
            <a:r>
              <a:rPr lang="cs-CZ" sz="2800" dirty="0">
                <a:latin typeface="Open Sans Bold"/>
                <a:ea typeface="Open Sans Bold"/>
                <a:cs typeface="Segoe UI"/>
              </a:rPr>
              <a:t>CO: </a:t>
            </a:r>
            <a:r>
              <a:rPr lang="cs-CZ" sz="2800" dirty="0">
                <a:latin typeface="Open sans"/>
                <a:ea typeface="Open Sans Bold"/>
                <a:cs typeface="Segoe UI"/>
              </a:rPr>
              <a:t>pracovní listy, hry, QR kódy, prezentace</a:t>
            </a:r>
            <a:r>
              <a:rPr lang="en-US" sz="2800" dirty="0">
                <a:latin typeface="Open sans"/>
                <a:ea typeface="Open Sans Bold"/>
                <a:cs typeface="Segoe UI"/>
              </a:rPr>
              <a:t>​</a:t>
            </a:r>
            <a:br>
              <a:rPr lang="en-US" sz="2800" dirty="0">
                <a:latin typeface="Open Sans Bold"/>
                <a:cs typeface="Segoe UI"/>
              </a:rPr>
            </a:br>
            <a:r>
              <a:rPr lang="cs-CZ" sz="2800" u="sng" dirty="0">
                <a:solidFill>
                  <a:srgbClr val="0563C1"/>
                </a:solidFill>
                <a:latin typeface="Open Sans Bold"/>
                <a:ea typeface="Open Sans Bold"/>
                <a:cs typeface="Segoe UI"/>
                <a:hlinkClick r:id="rId4"/>
              </a:rPr>
              <a:t>vše ke stažení</a:t>
            </a:r>
            <a:r>
              <a:rPr lang="en-US" sz="2800" dirty="0">
                <a:latin typeface="Open Sans Bold"/>
                <a:ea typeface="Open Sans Bold"/>
                <a:cs typeface="Segoe UI"/>
              </a:rPr>
              <a:t>​</a:t>
            </a:r>
          </a:p>
          <a:p>
            <a:pPr>
              <a:lnSpc>
                <a:spcPts val="2850"/>
              </a:lnSpc>
            </a:pPr>
            <a:r>
              <a:rPr lang="cs-CZ" sz="2800" dirty="0">
                <a:latin typeface="Open Sans Bold"/>
                <a:ea typeface="Open Sans Bold"/>
                <a:cs typeface="Segoe UI"/>
              </a:rPr>
              <a:t>​</a:t>
            </a:r>
          </a:p>
          <a:p>
            <a:pPr>
              <a:lnSpc>
                <a:spcPts val="2850"/>
              </a:lnSpc>
            </a:pPr>
            <a:r>
              <a:rPr lang="cs-CZ" sz="2800" dirty="0">
                <a:latin typeface="Open Sans Bold"/>
                <a:ea typeface="Open Sans Bold"/>
                <a:cs typeface="Segoe UI"/>
              </a:rPr>
              <a:t>KDE: </a:t>
            </a:r>
            <a:r>
              <a:rPr lang="cs-CZ" sz="2800" dirty="0">
                <a:latin typeface="Open sans"/>
                <a:ea typeface="Open Sans Bold"/>
                <a:cs typeface="Segoe UI"/>
              </a:rPr>
              <a:t>v hodinách ČJ či cizího jazyka, dále výchova k občanství, k podnikavosti, environmentální výchova nebo člověk a svět práce</a:t>
            </a:r>
            <a:r>
              <a:rPr lang="en-US" sz="2800" dirty="0">
                <a:latin typeface="Open sans"/>
                <a:ea typeface="Open Sans Bold"/>
                <a:cs typeface="Segoe UI"/>
              </a:rPr>
              <a:t>​</a:t>
            </a:r>
          </a:p>
          <a:p>
            <a:pPr>
              <a:lnSpc>
                <a:spcPts val="2850"/>
              </a:lnSpc>
            </a:pPr>
            <a:r>
              <a:rPr lang="en-US" sz="2800" dirty="0">
                <a:latin typeface="Open Sans Bold"/>
                <a:ea typeface="Open Sans Bold"/>
                <a:cs typeface="Segoe UI"/>
              </a:rPr>
              <a:t>​</a:t>
            </a:r>
          </a:p>
          <a:p>
            <a:pPr>
              <a:lnSpc>
                <a:spcPts val="2850"/>
              </a:lnSpc>
            </a:pPr>
            <a:r>
              <a:rPr lang="cs-CZ" sz="2800" dirty="0">
                <a:latin typeface="Open Sans Bold"/>
                <a:ea typeface="Open Sans Bold"/>
                <a:cs typeface="Segoe UI"/>
              </a:rPr>
              <a:t>JAK: </a:t>
            </a:r>
            <a:r>
              <a:rPr lang="cs-CZ" sz="2800" dirty="0">
                <a:latin typeface="Open sans"/>
                <a:ea typeface="Open Sans Bold"/>
                <a:cs typeface="Segoe UI"/>
              </a:rPr>
              <a:t>prakticky. A všechno, co vytvoříte, zůstane žákům v jejich portfoliu :) </a:t>
            </a:r>
          </a:p>
        </p:txBody>
      </p:sp>
    </p:spTree>
    <p:extLst>
      <p:ext uri="{BB962C8B-B14F-4D97-AF65-F5344CB8AC3E}">
        <p14:creationId xmlns:p14="http://schemas.microsoft.com/office/powerpoint/2010/main" val="2979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ZAPOJME VŠECHNY">
      <a:dk1>
        <a:srgbClr val="3566FC"/>
      </a:dk1>
      <a:lt1>
        <a:sysClr val="window" lastClr="FFFFFF"/>
      </a:lt1>
      <a:dk2>
        <a:srgbClr val="02216E"/>
      </a:dk2>
      <a:lt2>
        <a:srgbClr val="3566FC"/>
      </a:lt2>
      <a:accent1>
        <a:srgbClr val="3566FC"/>
      </a:accent1>
      <a:accent2>
        <a:srgbClr val="24A926"/>
      </a:accent2>
      <a:accent3>
        <a:srgbClr val="AFCDE2"/>
      </a:accent3>
      <a:accent4>
        <a:srgbClr val="D9E1F2"/>
      </a:accent4>
      <a:accent5>
        <a:srgbClr val="D8D4D7"/>
      </a:accent5>
      <a:accent6>
        <a:srgbClr val="B0C1C8"/>
      </a:accent6>
      <a:hlink>
        <a:srgbClr val="0563C1"/>
      </a:hlink>
      <a:folHlink>
        <a:srgbClr val="954F72"/>
      </a:folHlink>
    </a:clrScheme>
    <a:fontScheme name="NPI Č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F1AC69858E4A498F8993B65EF17F6B" ma:contentTypeVersion="18" ma:contentTypeDescription="Vytvoří nový dokument" ma:contentTypeScope="" ma:versionID="bd623043fa1b0df464bd1e0f4f2286b9">
  <xsd:schema xmlns:xsd="http://www.w3.org/2001/XMLSchema" xmlns:xs="http://www.w3.org/2001/XMLSchema" xmlns:p="http://schemas.microsoft.com/office/2006/metadata/properties" xmlns:ns2="a3a03eae-6385-4128-ab34-ed0548930d23" xmlns:ns3="d587bba8-dfa3-48b2-97c2-330c066cf189" targetNamespace="http://schemas.microsoft.com/office/2006/metadata/properties" ma:root="true" ma:fieldsID="3032c447dc7c38520f3aa3bf5c7fe0fb" ns2:_="" ns3:_="">
    <xsd:import namespace="a3a03eae-6385-4128-ab34-ed0548930d23"/>
    <xsd:import namespace="d587bba8-dfa3-48b2-97c2-330c066cf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03eae-6385-4128-ab34-ed054893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7bba8-dfa3-48b2-97c2-330c066cf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b776764-e7d0-4eba-9ec8-5f6f1d7aa533}" ma:internalName="TaxCatchAll" ma:showField="CatchAllData" ma:web="d587bba8-dfa3-48b2-97c2-330c066cf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a03eae-6385-4128-ab34-ed0548930d23">
      <Terms xmlns="http://schemas.microsoft.com/office/infopath/2007/PartnerControls"/>
    </lcf76f155ced4ddcb4097134ff3c332f>
    <TaxCatchAll xmlns="d587bba8-dfa3-48b2-97c2-330c066cf18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E1C94-B6A9-4404-81D0-89546A9C1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03eae-6385-4128-ab34-ed0548930d23"/>
    <ds:schemaRef ds:uri="d587bba8-dfa3-48b2-97c2-330c066cf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45AE10-B69F-43DD-BBE8-066BAB056C76}">
  <ds:schemaRefs>
    <ds:schemaRef ds:uri="http://www.w3.org/XML/1998/namespace"/>
    <ds:schemaRef ds:uri="http://purl.org/dc/terms/"/>
    <ds:schemaRef ds:uri="d587bba8-dfa3-48b2-97c2-330c066cf189"/>
    <ds:schemaRef ds:uri="http://purl.org/dc/dcmitype/"/>
    <ds:schemaRef ds:uri="http://schemas.microsoft.com/office/2006/documentManagement/types"/>
    <ds:schemaRef ds:uri="http://purl.org/dc/elements/1.1/"/>
    <ds:schemaRef ds:uri="a3a03eae-6385-4128-ab34-ed0548930d2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0599D5D-3607-4314-9A4F-1D4EC9D797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10824</TotalTime>
  <Words>813</Words>
  <Application>Microsoft Office PowerPoint</Application>
  <PresentationFormat>Širokoúhlá obrazovka</PresentationFormat>
  <Paragraphs>171</Paragraphs>
  <Slides>27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9" baseType="lpstr">
      <vt:lpstr>Aptos</vt:lpstr>
      <vt:lpstr>Arial</vt:lpstr>
      <vt:lpstr>Arial,Sans-Serif</vt:lpstr>
      <vt:lpstr>Bitter</vt:lpstr>
      <vt:lpstr>Calibri</vt:lpstr>
      <vt:lpstr>Courier New</vt:lpstr>
      <vt:lpstr>Georgia</vt:lpstr>
      <vt:lpstr>Open Sans</vt:lpstr>
      <vt:lpstr>Open Sans</vt:lpstr>
      <vt:lpstr>Open Sans Bold</vt:lpstr>
      <vt:lpstr>Roboto</vt:lpstr>
      <vt:lpstr>Motiv Office</vt:lpstr>
      <vt:lpstr>Digitální portfolio prakticky a bezpečně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Kontaktujte naše klientské centrum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Velický Jan</dc:creator>
  <cp:lastModifiedBy>Zemková Gabriela</cp:lastModifiedBy>
  <cp:revision>115</cp:revision>
  <cp:lastPrinted>2026-01-19T12:31:19Z</cp:lastPrinted>
  <dcterms:created xsi:type="dcterms:W3CDTF">2024-10-31T06:30:51Z</dcterms:created>
  <dcterms:modified xsi:type="dcterms:W3CDTF">2026-04-07T16:40:53Z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0x010100A8F1AC69858E4A498F8993B65EF17F6B</vt:lpwstr>
  </property>
  <property fmtid="{D5CDD505-2E9C-101B-9397-08002B2CF9AE}" pid="3" name="MediaServiceImageTags">
    <vt:lpwstr/>
  </property>
</Properties>
</file>